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2ED75F2B-1047-67EB-8728-BF3EBAC14A1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16238" y="0"/>
            <a:ext cx="6359525" cy="6858000"/>
            <a:chOff x="1837" y="0"/>
            <a:chExt cx="4006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72C307EC-4ED5-CDA9-D477-C5B64327891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37" y="0"/>
              <a:ext cx="4006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18B9F8A1-14E1-7689-00AE-C8629EE979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3" y="19"/>
              <a:ext cx="3947" cy="3655"/>
              <a:chOff x="1863" y="19"/>
              <a:chExt cx="3947" cy="3655"/>
            </a:xfrm>
          </p:grpSpPr>
          <p:sp>
            <p:nvSpPr>
              <p:cNvPr id="534" name="Freeform 5">
                <a:extLst>
                  <a:ext uri="{FF2B5EF4-FFF2-40B4-BE49-F238E27FC236}">
                    <a16:creationId xmlns:a16="http://schemas.microsoft.com/office/drawing/2014/main" id="{915AE1FC-3AC8-1264-1BB7-374341B87FB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48" y="19"/>
                <a:ext cx="3305" cy="3355"/>
              </a:xfrm>
              <a:custGeom>
                <a:avLst/>
                <a:gdLst>
                  <a:gd name="T0" fmla="*/ 5969 w 9915"/>
                  <a:gd name="T1" fmla="*/ 370 h 10066"/>
                  <a:gd name="T2" fmla="*/ 5628 w 9915"/>
                  <a:gd name="T3" fmla="*/ 0 h 10066"/>
                  <a:gd name="T4" fmla="*/ 4896 w 9915"/>
                  <a:gd name="T5" fmla="*/ 777 h 10066"/>
                  <a:gd name="T6" fmla="*/ 4620 w 9915"/>
                  <a:gd name="T7" fmla="*/ 1270 h 10066"/>
                  <a:gd name="T8" fmla="*/ 4103 w 9915"/>
                  <a:gd name="T9" fmla="*/ 1820 h 10066"/>
                  <a:gd name="T10" fmla="*/ 2881 w 9915"/>
                  <a:gd name="T11" fmla="*/ 1883 h 10066"/>
                  <a:gd name="T12" fmla="*/ 2476 w 9915"/>
                  <a:gd name="T13" fmla="*/ 1523 h 10066"/>
                  <a:gd name="T14" fmla="*/ 2425 w 9915"/>
                  <a:gd name="T15" fmla="*/ 1900 h 10066"/>
                  <a:gd name="T16" fmla="*/ 2481 w 9915"/>
                  <a:gd name="T17" fmla="*/ 2585 h 10066"/>
                  <a:gd name="T18" fmla="*/ 2204 w 9915"/>
                  <a:gd name="T19" fmla="*/ 2623 h 10066"/>
                  <a:gd name="T20" fmla="*/ 2096 w 9915"/>
                  <a:gd name="T21" fmla="*/ 2681 h 10066"/>
                  <a:gd name="T22" fmla="*/ 1586 w 9915"/>
                  <a:gd name="T23" fmla="*/ 2735 h 10066"/>
                  <a:gd name="T24" fmla="*/ 967 w 9915"/>
                  <a:gd name="T25" fmla="*/ 2404 h 10066"/>
                  <a:gd name="T26" fmla="*/ 402 w 9915"/>
                  <a:gd name="T27" fmla="*/ 2522 h 10066"/>
                  <a:gd name="T28" fmla="*/ 274 w 9915"/>
                  <a:gd name="T29" fmla="*/ 2868 h 10066"/>
                  <a:gd name="T30" fmla="*/ 351 w 9915"/>
                  <a:gd name="T31" fmla="*/ 3129 h 10066"/>
                  <a:gd name="T32" fmla="*/ 534 w 9915"/>
                  <a:gd name="T33" fmla="*/ 3454 h 10066"/>
                  <a:gd name="T34" fmla="*/ 1043 w 9915"/>
                  <a:gd name="T35" fmla="*/ 3674 h 10066"/>
                  <a:gd name="T36" fmla="*/ 1606 w 9915"/>
                  <a:gd name="T37" fmla="*/ 3903 h 10066"/>
                  <a:gd name="T38" fmla="*/ 1768 w 9915"/>
                  <a:gd name="T39" fmla="*/ 4244 h 10066"/>
                  <a:gd name="T40" fmla="*/ 1985 w 9915"/>
                  <a:gd name="T41" fmla="*/ 4457 h 10066"/>
                  <a:gd name="T42" fmla="*/ 2490 w 9915"/>
                  <a:gd name="T43" fmla="*/ 5359 h 10066"/>
                  <a:gd name="T44" fmla="*/ 2624 w 9915"/>
                  <a:gd name="T45" fmla="*/ 5944 h 10066"/>
                  <a:gd name="T46" fmla="*/ 2641 w 9915"/>
                  <a:gd name="T47" fmla="*/ 6283 h 10066"/>
                  <a:gd name="T48" fmla="*/ 2045 w 9915"/>
                  <a:gd name="T49" fmla="*/ 8734 h 10066"/>
                  <a:gd name="T50" fmla="*/ 2241 w 9915"/>
                  <a:gd name="T51" fmla="*/ 9042 h 10066"/>
                  <a:gd name="T52" fmla="*/ 2802 w 9915"/>
                  <a:gd name="T53" fmla="*/ 9325 h 10066"/>
                  <a:gd name="T54" fmla="*/ 3652 w 9915"/>
                  <a:gd name="T55" fmla="*/ 9615 h 10066"/>
                  <a:gd name="T56" fmla="*/ 3966 w 9915"/>
                  <a:gd name="T57" fmla="*/ 9552 h 10066"/>
                  <a:gd name="T58" fmla="*/ 4570 w 9915"/>
                  <a:gd name="T59" fmla="*/ 9630 h 10066"/>
                  <a:gd name="T60" fmla="*/ 4967 w 9915"/>
                  <a:gd name="T61" fmla="*/ 9888 h 10066"/>
                  <a:gd name="T62" fmla="*/ 5691 w 9915"/>
                  <a:gd name="T63" fmla="*/ 10048 h 10066"/>
                  <a:gd name="T64" fmla="*/ 6001 w 9915"/>
                  <a:gd name="T65" fmla="*/ 9705 h 10066"/>
                  <a:gd name="T66" fmla="*/ 6910 w 9915"/>
                  <a:gd name="T67" fmla="*/ 8698 h 10066"/>
                  <a:gd name="T68" fmla="*/ 7357 w 9915"/>
                  <a:gd name="T69" fmla="*/ 8891 h 10066"/>
                  <a:gd name="T70" fmla="*/ 7962 w 9915"/>
                  <a:gd name="T71" fmla="*/ 8989 h 10066"/>
                  <a:gd name="T72" fmla="*/ 8498 w 9915"/>
                  <a:gd name="T73" fmla="*/ 9142 h 10066"/>
                  <a:gd name="T74" fmla="*/ 8969 w 9915"/>
                  <a:gd name="T75" fmla="*/ 9024 h 10066"/>
                  <a:gd name="T76" fmla="*/ 9416 w 9915"/>
                  <a:gd name="T77" fmla="*/ 8514 h 10066"/>
                  <a:gd name="T78" fmla="*/ 9841 w 9915"/>
                  <a:gd name="T79" fmla="*/ 8047 h 10066"/>
                  <a:gd name="T80" fmla="*/ 9285 w 9915"/>
                  <a:gd name="T81" fmla="*/ 7804 h 10066"/>
                  <a:gd name="T82" fmla="*/ 9265 w 9915"/>
                  <a:gd name="T83" fmla="*/ 7230 h 10066"/>
                  <a:gd name="T84" fmla="*/ 9026 w 9915"/>
                  <a:gd name="T85" fmla="*/ 6759 h 10066"/>
                  <a:gd name="T86" fmla="*/ 9240 w 9915"/>
                  <a:gd name="T87" fmla="*/ 6384 h 10066"/>
                  <a:gd name="T88" fmla="*/ 9067 w 9915"/>
                  <a:gd name="T89" fmla="*/ 5976 h 10066"/>
                  <a:gd name="T90" fmla="*/ 8987 w 9915"/>
                  <a:gd name="T91" fmla="*/ 5603 h 10066"/>
                  <a:gd name="T92" fmla="*/ 8558 w 9915"/>
                  <a:gd name="T93" fmla="*/ 5516 h 10066"/>
                  <a:gd name="T94" fmla="*/ 8473 w 9915"/>
                  <a:gd name="T95" fmla="*/ 5391 h 10066"/>
                  <a:gd name="T96" fmla="*/ 8812 w 9915"/>
                  <a:gd name="T97" fmla="*/ 4650 h 10066"/>
                  <a:gd name="T98" fmla="*/ 9009 w 9915"/>
                  <a:gd name="T99" fmla="*/ 4176 h 10066"/>
                  <a:gd name="T100" fmla="*/ 9404 w 9915"/>
                  <a:gd name="T101" fmla="*/ 4046 h 10066"/>
                  <a:gd name="T102" fmla="*/ 9521 w 9915"/>
                  <a:gd name="T103" fmla="*/ 3487 h 10066"/>
                  <a:gd name="T104" fmla="*/ 9731 w 9915"/>
                  <a:gd name="T105" fmla="*/ 2572 h 10066"/>
                  <a:gd name="T106" fmla="*/ 9487 w 9915"/>
                  <a:gd name="T107" fmla="*/ 2252 h 10066"/>
                  <a:gd name="T108" fmla="*/ 9050 w 9915"/>
                  <a:gd name="T109" fmla="*/ 2152 h 10066"/>
                  <a:gd name="T110" fmla="*/ 8737 w 9915"/>
                  <a:gd name="T111" fmla="*/ 2094 h 10066"/>
                  <a:gd name="T112" fmla="*/ 8334 w 9915"/>
                  <a:gd name="T113" fmla="*/ 1784 h 10066"/>
                  <a:gd name="T114" fmla="*/ 8003 w 9915"/>
                  <a:gd name="T115" fmla="*/ 1747 h 10066"/>
                  <a:gd name="T116" fmla="*/ 7559 w 9915"/>
                  <a:gd name="T117" fmla="*/ 1569 h 10066"/>
                  <a:gd name="T118" fmla="*/ 7354 w 9915"/>
                  <a:gd name="T119" fmla="*/ 1092 h 10066"/>
                  <a:gd name="T120" fmla="*/ 6809 w 9915"/>
                  <a:gd name="T121" fmla="*/ 1283 h 10066"/>
                  <a:gd name="T122" fmla="*/ 6618 w 9915"/>
                  <a:gd name="T123" fmla="*/ 878 h 10066"/>
                  <a:gd name="T124" fmla="*/ 5082 w 9915"/>
                  <a:gd name="T125" fmla="*/ 9898 h 10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15" h="10066">
                    <a:moveTo>
                      <a:pt x="6407" y="691"/>
                    </a:moveTo>
                    <a:lnTo>
                      <a:pt x="6368" y="681"/>
                    </a:lnTo>
                    <a:lnTo>
                      <a:pt x="6326" y="691"/>
                    </a:lnTo>
                    <a:lnTo>
                      <a:pt x="6319" y="684"/>
                    </a:lnTo>
                    <a:lnTo>
                      <a:pt x="6337" y="657"/>
                    </a:lnTo>
                    <a:lnTo>
                      <a:pt x="6324" y="652"/>
                    </a:lnTo>
                    <a:lnTo>
                      <a:pt x="6303" y="646"/>
                    </a:lnTo>
                    <a:lnTo>
                      <a:pt x="6285" y="676"/>
                    </a:lnTo>
                    <a:lnTo>
                      <a:pt x="6233" y="694"/>
                    </a:lnTo>
                    <a:lnTo>
                      <a:pt x="6170" y="652"/>
                    </a:lnTo>
                    <a:lnTo>
                      <a:pt x="6162" y="639"/>
                    </a:lnTo>
                    <a:lnTo>
                      <a:pt x="6162" y="573"/>
                    </a:lnTo>
                    <a:lnTo>
                      <a:pt x="6135" y="501"/>
                    </a:lnTo>
                    <a:lnTo>
                      <a:pt x="6147" y="480"/>
                    </a:lnTo>
                    <a:lnTo>
                      <a:pt x="6144" y="454"/>
                    </a:lnTo>
                    <a:lnTo>
                      <a:pt x="6136" y="435"/>
                    </a:lnTo>
                    <a:lnTo>
                      <a:pt x="6109" y="436"/>
                    </a:lnTo>
                    <a:lnTo>
                      <a:pt x="6085" y="386"/>
                    </a:lnTo>
                    <a:lnTo>
                      <a:pt x="6061" y="355"/>
                    </a:lnTo>
                    <a:lnTo>
                      <a:pt x="6041" y="350"/>
                    </a:lnTo>
                    <a:lnTo>
                      <a:pt x="6028" y="364"/>
                    </a:lnTo>
                    <a:lnTo>
                      <a:pt x="5969" y="370"/>
                    </a:lnTo>
                    <a:lnTo>
                      <a:pt x="5918" y="394"/>
                    </a:lnTo>
                    <a:lnTo>
                      <a:pt x="5903" y="442"/>
                    </a:lnTo>
                    <a:lnTo>
                      <a:pt x="5890" y="457"/>
                    </a:lnTo>
                    <a:lnTo>
                      <a:pt x="5856" y="440"/>
                    </a:lnTo>
                    <a:lnTo>
                      <a:pt x="5847" y="428"/>
                    </a:lnTo>
                    <a:lnTo>
                      <a:pt x="5822" y="430"/>
                    </a:lnTo>
                    <a:lnTo>
                      <a:pt x="5806" y="418"/>
                    </a:lnTo>
                    <a:lnTo>
                      <a:pt x="5798" y="393"/>
                    </a:lnTo>
                    <a:lnTo>
                      <a:pt x="5760" y="355"/>
                    </a:lnTo>
                    <a:lnTo>
                      <a:pt x="5751" y="323"/>
                    </a:lnTo>
                    <a:lnTo>
                      <a:pt x="5738" y="317"/>
                    </a:lnTo>
                    <a:lnTo>
                      <a:pt x="5691" y="315"/>
                    </a:lnTo>
                    <a:lnTo>
                      <a:pt x="5666" y="276"/>
                    </a:lnTo>
                    <a:lnTo>
                      <a:pt x="5669" y="250"/>
                    </a:lnTo>
                    <a:lnTo>
                      <a:pt x="5665" y="243"/>
                    </a:lnTo>
                    <a:lnTo>
                      <a:pt x="5673" y="210"/>
                    </a:lnTo>
                    <a:lnTo>
                      <a:pt x="5673" y="202"/>
                    </a:lnTo>
                    <a:lnTo>
                      <a:pt x="5659" y="197"/>
                    </a:lnTo>
                    <a:lnTo>
                      <a:pt x="5690" y="162"/>
                    </a:lnTo>
                    <a:lnTo>
                      <a:pt x="5671" y="115"/>
                    </a:lnTo>
                    <a:lnTo>
                      <a:pt x="5651" y="98"/>
                    </a:lnTo>
                    <a:lnTo>
                      <a:pt x="5628" y="0"/>
                    </a:lnTo>
                    <a:lnTo>
                      <a:pt x="5563" y="32"/>
                    </a:lnTo>
                    <a:lnTo>
                      <a:pt x="5498" y="51"/>
                    </a:lnTo>
                    <a:lnTo>
                      <a:pt x="5477" y="41"/>
                    </a:lnTo>
                    <a:lnTo>
                      <a:pt x="5426" y="65"/>
                    </a:lnTo>
                    <a:lnTo>
                      <a:pt x="5379" y="63"/>
                    </a:lnTo>
                    <a:lnTo>
                      <a:pt x="5361" y="79"/>
                    </a:lnTo>
                    <a:lnTo>
                      <a:pt x="5362" y="91"/>
                    </a:lnTo>
                    <a:lnTo>
                      <a:pt x="5341" y="73"/>
                    </a:lnTo>
                    <a:lnTo>
                      <a:pt x="5309" y="95"/>
                    </a:lnTo>
                    <a:lnTo>
                      <a:pt x="5282" y="92"/>
                    </a:lnTo>
                    <a:lnTo>
                      <a:pt x="5066" y="152"/>
                    </a:lnTo>
                    <a:lnTo>
                      <a:pt x="5009" y="191"/>
                    </a:lnTo>
                    <a:lnTo>
                      <a:pt x="4971" y="228"/>
                    </a:lnTo>
                    <a:lnTo>
                      <a:pt x="4927" y="252"/>
                    </a:lnTo>
                    <a:lnTo>
                      <a:pt x="4938" y="358"/>
                    </a:lnTo>
                    <a:lnTo>
                      <a:pt x="4928" y="399"/>
                    </a:lnTo>
                    <a:lnTo>
                      <a:pt x="4913" y="418"/>
                    </a:lnTo>
                    <a:lnTo>
                      <a:pt x="4912" y="508"/>
                    </a:lnTo>
                    <a:lnTo>
                      <a:pt x="4919" y="588"/>
                    </a:lnTo>
                    <a:lnTo>
                      <a:pt x="4937" y="633"/>
                    </a:lnTo>
                    <a:lnTo>
                      <a:pt x="4918" y="641"/>
                    </a:lnTo>
                    <a:lnTo>
                      <a:pt x="4896" y="777"/>
                    </a:lnTo>
                    <a:lnTo>
                      <a:pt x="4912" y="802"/>
                    </a:lnTo>
                    <a:lnTo>
                      <a:pt x="4947" y="818"/>
                    </a:lnTo>
                    <a:lnTo>
                      <a:pt x="4947" y="820"/>
                    </a:lnTo>
                    <a:lnTo>
                      <a:pt x="4956" y="844"/>
                    </a:lnTo>
                    <a:lnTo>
                      <a:pt x="4941" y="825"/>
                    </a:lnTo>
                    <a:lnTo>
                      <a:pt x="4895" y="830"/>
                    </a:lnTo>
                    <a:lnTo>
                      <a:pt x="4877" y="919"/>
                    </a:lnTo>
                    <a:lnTo>
                      <a:pt x="4892" y="945"/>
                    </a:lnTo>
                    <a:lnTo>
                      <a:pt x="4919" y="948"/>
                    </a:lnTo>
                    <a:lnTo>
                      <a:pt x="4938" y="993"/>
                    </a:lnTo>
                    <a:lnTo>
                      <a:pt x="4978" y="1009"/>
                    </a:lnTo>
                    <a:lnTo>
                      <a:pt x="4981" y="1036"/>
                    </a:lnTo>
                    <a:lnTo>
                      <a:pt x="4967" y="1044"/>
                    </a:lnTo>
                    <a:lnTo>
                      <a:pt x="4939" y="1027"/>
                    </a:lnTo>
                    <a:lnTo>
                      <a:pt x="4913" y="1029"/>
                    </a:lnTo>
                    <a:lnTo>
                      <a:pt x="4889" y="999"/>
                    </a:lnTo>
                    <a:lnTo>
                      <a:pt x="4863" y="1006"/>
                    </a:lnTo>
                    <a:lnTo>
                      <a:pt x="4839" y="1036"/>
                    </a:lnTo>
                    <a:lnTo>
                      <a:pt x="4806" y="1119"/>
                    </a:lnTo>
                    <a:lnTo>
                      <a:pt x="4758" y="1163"/>
                    </a:lnTo>
                    <a:lnTo>
                      <a:pt x="4726" y="1180"/>
                    </a:lnTo>
                    <a:lnTo>
                      <a:pt x="4620" y="1270"/>
                    </a:lnTo>
                    <a:lnTo>
                      <a:pt x="4526" y="1318"/>
                    </a:lnTo>
                    <a:lnTo>
                      <a:pt x="4486" y="1329"/>
                    </a:lnTo>
                    <a:lnTo>
                      <a:pt x="4438" y="1327"/>
                    </a:lnTo>
                    <a:lnTo>
                      <a:pt x="4303" y="1373"/>
                    </a:lnTo>
                    <a:lnTo>
                      <a:pt x="4243" y="1372"/>
                    </a:lnTo>
                    <a:lnTo>
                      <a:pt x="4158" y="1393"/>
                    </a:lnTo>
                    <a:lnTo>
                      <a:pt x="3961" y="1512"/>
                    </a:lnTo>
                    <a:lnTo>
                      <a:pt x="3871" y="1540"/>
                    </a:lnTo>
                    <a:lnTo>
                      <a:pt x="3851" y="1561"/>
                    </a:lnTo>
                    <a:lnTo>
                      <a:pt x="3838" y="1569"/>
                    </a:lnTo>
                    <a:lnTo>
                      <a:pt x="3824" y="1625"/>
                    </a:lnTo>
                    <a:lnTo>
                      <a:pt x="3759" y="1766"/>
                    </a:lnTo>
                    <a:lnTo>
                      <a:pt x="3783" y="1798"/>
                    </a:lnTo>
                    <a:lnTo>
                      <a:pt x="3791" y="1803"/>
                    </a:lnTo>
                    <a:lnTo>
                      <a:pt x="3801" y="1815"/>
                    </a:lnTo>
                    <a:lnTo>
                      <a:pt x="3803" y="1827"/>
                    </a:lnTo>
                    <a:lnTo>
                      <a:pt x="3843" y="1837"/>
                    </a:lnTo>
                    <a:lnTo>
                      <a:pt x="3852" y="1843"/>
                    </a:lnTo>
                    <a:lnTo>
                      <a:pt x="3985" y="1850"/>
                    </a:lnTo>
                    <a:lnTo>
                      <a:pt x="4082" y="1815"/>
                    </a:lnTo>
                    <a:lnTo>
                      <a:pt x="4097" y="1820"/>
                    </a:lnTo>
                    <a:lnTo>
                      <a:pt x="4103" y="1820"/>
                    </a:lnTo>
                    <a:lnTo>
                      <a:pt x="4142" y="1870"/>
                    </a:lnTo>
                    <a:lnTo>
                      <a:pt x="4187" y="1865"/>
                    </a:lnTo>
                    <a:lnTo>
                      <a:pt x="4161" y="1881"/>
                    </a:lnTo>
                    <a:lnTo>
                      <a:pt x="4148" y="1883"/>
                    </a:lnTo>
                    <a:lnTo>
                      <a:pt x="4097" y="1826"/>
                    </a:lnTo>
                    <a:lnTo>
                      <a:pt x="4082" y="1815"/>
                    </a:lnTo>
                    <a:lnTo>
                      <a:pt x="4006" y="1856"/>
                    </a:lnTo>
                    <a:lnTo>
                      <a:pt x="3867" y="1875"/>
                    </a:lnTo>
                    <a:lnTo>
                      <a:pt x="3809" y="1894"/>
                    </a:lnTo>
                    <a:lnTo>
                      <a:pt x="3764" y="1923"/>
                    </a:lnTo>
                    <a:lnTo>
                      <a:pt x="3697" y="1984"/>
                    </a:lnTo>
                    <a:lnTo>
                      <a:pt x="3626" y="2011"/>
                    </a:lnTo>
                    <a:lnTo>
                      <a:pt x="3532" y="2019"/>
                    </a:lnTo>
                    <a:lnTo>
                      <a:pt x="3522" y="2041"/>
                    </a:lnTo>
                    <a:lnTo>
                      <a:pt x="3506" y="2014"/>
                    </a:lnTo>
                    <a:lnTo>
                      <a:pt x="3412" y="1964"/>
                    </a:lnTo>
                    <a:lnTo>
                      <a:pt x="3394" y="1957"/>
                    </a:lnTo>
                    <a:lnTo>
                      <a:pt x="3087" y="1912"/>
                    </a:lnTo>
                    <a:lnTo>
                      <a:pt x="3000" y="1868"/>
                    </a:lnTo>
                    <a:lnTo>
                      <a:pt x="2986" y="1862"/>
                    </a:lnTo>
                    <a:lnTo>
                      <a:pt x="2910" y="1869"/>
                    </a:lnTo>
                    <a:lnTo>
                      <a:pt x="2881" y="1883"/>
                    </a:lnTo>
                    <a:lnTo>
                      <a:pt x="2865" y="1900"/>
                    </a:lnTo>
                    <a:lnTo>
                      <a:pt x="2861" y="1921"/>
                    </a:lnTo>
                    <a:lnTo>
                      <a:pt x="2845" y="1902"/>
                    </a:lnTo>
                    <a:lnTo>
                      <a:pt x="2819" y="1898"/>
                    </a:lnTo>
                    <a:lnTo>
                      <a:pt x="2823" y="1878"/>
                    </a:lnTo>
                    <a:lnTo>
                      <a:pt x="2830" y="1863"/>
                    </a:lnTo>
                    <a:lnTo>
                      <a:pt x="2827" y="1837"/>
                    </a:lnTo>
                    <a:lnTo>
                      <a:pt x="2766" y="1748"/>
                    </a:lnTo>
                    <a:lnTo>
                      <a:pt x="2733" y="1695"/>
                    </a:lnTo>
                    <a:lnTo>
                      <a:pt x="2735" y="1686"/>
                    </a:lnTo>
                    <a:lnTo>
                      <a:pt x="2732" y="1679"/>
                    </a:lnTo>
                    <a:lnTo>
                      <a:pt x="2749" y="1637"/>
                    </a:lnTo>
                    <a:lnTo>
                      <a:pt x="2761" y="1629"/>
                    </a:lnTo>
                    <a:lnTo>
                      <a:pt x="2779" y="1608"/>
                    </a:lnTo>
                    <a:lnTo>
                      <a:pt x="2792" y="1600"/>
                    </a:lnTo>
                    <a:lnTo>
                      <a:pt x="2788" y="1560"/>
                    </a:lnTo>
                    <a:lnTo>
                      <a:pt x="2770" y="1507"/>
                    </a:lnTo>
                    <a:lnTo>
                      <a:pt x="2674" y="1490"/>
                    </a:lnTo>
                    <a:lnTo>
                      <a:pt x="2622" y="1501"/>
                    </a:lnTo>
                    <a:lnTo>
                      <a:pt x="2585" y="1538"/>
                    </a:lnTo>
                    <a:lnTo>
                      <a:pt x="2512" y="1544"/>
                    </a:lnTo>
                    <a:lnTo>
                      <a:pt x="2476" y="1523"/>
                    </a:lnTo>
                    <a:lnTo>
                      <a:pt x="2471" y="1523"/>
                    </a:lnTo>
                    <a:lnTo>
                      <a:pt x="2408" y="1496"/>
                    </a:lnTo>
                    <a:lnTo>
                      <a:pt x="2366" y="1486"/>
                    </a:lnTo>
                    <a:lnTo>
                      <a:pt x="2343" y="1454"/>
                    </a:lnTo>
                    <a:lnTo>
                      <a:pt x="2322" y="1460"/>
                    </a:lnTo>
                    <a:lnTo>
                      <a:pt x="2317" y="1461"/>
                    </a:lnTo>
                    <a:lnTo>
                      <a:pt x="2302" y="1453"/>
                    </a:lnTo>
                    <a:lnTo>
                      <a:pt x="2279" y="1442"/>
                    </a:lnTo>
                    <a:lnTo>
                      <a:pt x="2276" y="1447"/>
                    </a:lnTo>
                    <a:lnTo>
                      <a:pt x="2273" y="1494"/>
                    </a:lnTo>
                    <a:lnTo>
                      <a:pt x="2323" y="1522"/>
                    </a:lnTo>
                    <a:lnTo>
                      <a:pt x="2340" y="1561"/>
                    </a:lnTo>
                    <a:lnTo>
                      <a:pt x="2338" y="1615"/>
                    </a:lnTo>
                    <a:lnTo>
                      <a:pt x="2303" y="1664"/>
                    </a:lnTo>
                    <a:lnTo>
                      <a:pt x="2327" y="1703"/>
                    </a:lnTo>
                    <a:lnTo>
                      <a:pt x="2338" y="1761"/>
                    </a:lnTo>
                    <a:lnTo>
                      <a:pt x="2337" y="1816"/>
                    </a:lnTo>
                    <a:lnTo>
                      <a:pt x="2346" y="1842"/>
                    </a:lnTo>
                    <a:lnTo>
                      <a:pt x="2353" y="1847"/>
                    </a:lnTo>
                    <a:lnTo>
                      <a:pt x="2374" y="1859"/>
                    </a:lnTo>
                    <a:lnTo>
                      <a:pt x="2404" y="1896"/>
                    </a:lnTo>
                    <a:lnTo>
                      <a:pt x="2425" y="1900"/>
                    </a:lnTo>
                    <a:lnTo>
                      <a:pt x="2421" y="1927"/>
                    </a:lnTo>
                    <a:lnTo>
                      <a:pt x="2465" y="2038"/>
                    </a:lnTo>
                    <a:lnTo>
                      <a:pt x="2483" y="2023"/>
                    </a:lnTo>
                    <a:lnTo>
                      <a:pt x="2491" y="2029"/>
                    </a:lnTo>
                    <a:lnTo>
                      <a:pt x="2497" y="2034"/>
                    </a:lnTo>
                    <a:lnTo>
                      <a:pt x="2489" y="2045"/>
                    </a:lnTo>
                    <a:lnTo>
                      <a:pt x="2487" y="2061"/>
                    </a:lnTo>
                    <a:lnTo>
                      <a:pt x="2491" y="2115"/>
                    </a:lnTo>
                    <a:lnTo>
                      <a:pt x="2501" y="2134"/>
                    </a:lnTo>
                    <a:lnTo>
                      <a:pt x="2488" y="2150"/>
                    </a:lnTo>
                    <a:lnTo>
                      <a:pt x="2479" y="2190"/>
                    </a:lnTo>
                    <a:lnTo>
                      <a:pt x="2487" y="2283"/>
                    </a:lnTo>
                    <a:lnTo>
                      <a:pt x="2504" y="2254"/>
                    </a:lnTo>
                    <a:lnTo>
                      <a:pt x="2517" y="2253"/>
                    </a:lnTo>
                    <a:lnTo>
                      <a:pt x="2503" y="2322"/>
                    </a:lnTo>
                    <a:lnTo>
                      <a:pt x="2501" y="2355"/>
                    </a:lnTo>
                    <a:lnTo>
                      <a:pt x="2510" y="2380"/>
                    </a:lnTo>
                    <a:lnTo>
                      <a:pt x="2505" y="2401"/>
                    </a:lnTo>
                    <a:lnTo>
                      <a:pt x="2498" y="2403"/>
                    </a:lnTo>
                    <a:lnTo>
                      <a:pt x="2465" y="2479"/>
                    </a:lnTo>
                    <a:lnTo>
                      <a:pt x="2482" y="2517"/>
                    </a:lnTo>
                    <a:lnTo>
                      <a:pt x="2481" y="2585"/>
                    </a:lnTo>
                    <a:lnTo>
                      <a:pt x="2510" y="2609"/>
                    </a:lnTo>
                    <a:lnTo>
                      <a:pt x="2527" y="2646"/>
                    </a:lnTo>
                    <a:lnTo>
                      <a:pt x="2542" y="2659"/>
                    </a:lnTo>
                    <a:lnTo>
                      <a:pt x="2571" y="2691"/>
                    </a:lnTo>
                    <a:lnTo>
                      <a:pt x="2609" y="2673"/>
                    </a:lnTo>
                    <a:lnTo>
                      <a:pt x="2612" y="2693"/>
                    </a:lnTo>
                    <a:lnTo>
                      <a:pt x="2619" y="2705"/>
                    </a:lnTo>
                    <a:lnTo>
                      <a:pt x="2535" y="2733"/>
                    </a:lnTo>
                    <a:lnTo>
                      <a:pt x="2473" y="2719"/>
                    </a:lnTo>
                    <a:lnTo>
                      <a:pt x="2369" y="2736"/>
                    </a:lnTo>
                    <a:lnTo>
                      <a:pt x="2281" y="2724"/>
                    </a:lnTo>
                    <a:lnTo>
                      <a:pt x="2259" y="2713"/>
                    </a:lnTo>
                    <a:lnTo>
                      <a:pt x="2259" y="2712"/>
                    </a:lnTo>
                    <a:lnTo>
                      <a:pt x="2252" y="2712"/>
                    </a:lnTo>
                    <a:lnTo>
                      <a:pt x="2253" y="2698"/>
                    </a:lnTo>
                    <a:lnTo>
                      <a:pt x="2249" y="2686"/>
                    </a:lnTo>
                    <a:lnTo>
                      <a:pt x="2255" y="2666"/>
                    </a:lnTo>
                    <a:lnTo>
                      <a:pt x="2255" y="2665"/>
                    </a:lnTo>
                    <a:lnTo>
                      <a:pt x="2272" y="2644"/>
                    </a:lnTo>
                    <a:lnTo>
                      <a:pt x="2264" y="2618"/>
                    </a:lnTo>
                    <a:lnTo>
                      <a:pt x="2225" y="2629"/>
                    </a:lnTo>
                    <a:lnTo>
                      <a:pt x="2204" y="2623"/>
                    </a:lnTo>
                    <a:lnTo>
                      <a:pt x="2185" y="2632"/>
                    </a:lnTo>
                    <a:lnTo>
                      <a:pt x="2178" y="2633"/>
                    </a:lnTo>
                    <a:lnTo>
                      <a:pt x="2164" y="2640"/>
                    </a:lnTo>
                    <a:lnTo>
                      <a:pt x="2128" y="2678"/>
                    </a:lnTo>
                    <a:lnTo>
                      <a:pt x="2140" y="2731"/>
                    </a:lnTo>
                    <a:lnTo>
                      <a:pt x="2161" y="2741"/>
                    </a:lnTo>
                    <a:lnTo>
                      <a:pt x="2168" y="2747"/>
                    </a:lnTo>
                    <a:lnTo>
                      <a:pt x="2155" y="2756"/>
                    </a:lnTo>
                    <a:lnTo>
                      <a:pt x="2159" y="2772"/>
                    </a:lnTo>
                    <a:lnTo>
                      <a:pt x="2167" y="2787"/>
                    </a:lnTo>
                    <a:lnTo>
                      <a:pt x="2168" y="2796"/>
                    </a:lnTo>
                    <a:lnTo>
                      <a:pt x="2164" y="2793"/>
                    </a:lnTo>
                    <a:lnTo>
                      <a:pt x="2167" y="2800"/>
                    </a:lnTo>
                    <a:lnTo>
                      <a:pt x="2180" y="2800"/>
                    </a:lnTo>
                    <a:lnTo>
                      <a:pt x="2156" y="2828"/>
                    </a:lnTo>
                    <a:lnTo>
                      <a:pt x="2147" y="2817"/>
                    </a:lnTo>
                    <a:lnTo>
                      <a:pt x="2159" y="2796"/>
                    </a:lnTo>
                    <a:lnTo>
                      <a:pt x="2137" y="2771"/>
                    </a:lnTo>
                    <a:lnTo>
                      <a:pt x="2141" y="2751"/>
                    </a:lnTo>
                    <a:lnTo>
                      <a:pt x="2127" y="2738"/>
                    </a:lnTo>
                    <a:lnTo>
                      <a:pt x="2117" y="2699"/>
                    </a:lnTo>
                    <a:lnTo>
                      <a:pt x="2096" y="2681"/>
                    </a:lnTo>
                    <a:lnTo>
                      <a:pt x="2042" y="2685"/>
                    </a:lnTo>
                    <a:lnTo>
                      <a:pt x="2036" y="2693"/>
                    </a:lnTo>
                    <a:lnTo>
                      <a:pt x="2052" y="2718"/>
                    </a:lnTo>
                    <a:lnTo>
                      <a:pt x="2031" y="2714"/>
                    </a:lnTo>
                    <a:lnTo>
                      <a:pt x="2014" y="2735"/>
                    </a:lnTo>
                    <a:lnTo>
                      <a:pt x="1986" y="2731"/>
                    </a:lnTo>
                    <a:lnTo>
                      <a:pt x="1954" y="2680"/>
                    </a:lnTo>
                    <a:lnTo>
                      <a:pt x="1951" y="2680"/>
                    </a:lnTo>
                    <a:lnTo>
                      <a:pt x="1914" y="2677"/>
                    </a:lnTo>
                    <a:lnTo>
                      <a:pt x="1914" y="2676"/>
                    </a:lnTo>
                    <a:lnTo>
                      <a:pt x="1918" y="2643"/>
                    </a:lnTo>
                    <a:lnTo>
                      <a:pt x="1902" y="2624"/>
                    </a:lnTo>
                    <a:lnTo>
                      <a:pt x="1838" y="2657"/>
                    </a:lnTo>
                    <a:lnTo>
                      <a:pt x="1792" y="2656"/>
                    </a:lnTo>
                    <a:lnTo>
                      <a:pt x="1774" y="2684"/>
                    </a:lnTo>
                    <a:lnTo>
                      <a:pt x="1724" y="2707"/>
                    </a:lnTo>
                    <a:lnTo>
                      <a:pt x="1662" y="2767"/>
                    </a:lnTo>
                    <a:lnTo>
                      <a:pt x="1628" y="2771"/>
                    </a:lnTo>
                    <a:lnTo>
                      <a:pt x="1612" y="2797"/>
                    </a:lnTo>
                    <a:lnTo>
                      <a:pt x="1611" y="2799"/>
                    </a:lnTo>
                    <a:lnTo>
                      <a:pt x="1610" y="2798"/>
                    </a:lnTo>
                    <a:lnTo>
                      <a:pt x="1586" y="2735"/>
                    </a:lnTo>
                    <a:lnTo>
                      <a:pt x="1520" y="2680"/>
                    </a:lnTo>
                    <a:lnTo>
                      <a:pt x="1514" y="2613"/>
                    </a:lnTo>
                    <a:lnTo>
                      <a:pt x="1439" y="2534"/>
                    </a:lnTo>
                    <a:lnTo>
                      <a:pt x="1443" y="2494"/>
                    </a:lnTo>
                    <a:lnTo>
                      <a:pt x="1387" y="2465"/>
                    </a:lnTo>
                    <a:lnTo>
                      <a:pt x="1379" y="2452"/>
                    </a:lnTo>
                    <a:lnTo>
                      <a:pt x="1391" y="2438"/>
                    </a:lnTo>
                    <a:lnTo>
                      <a:pt x="1388" y="2425"/>
                    </a:lnTo>
                    <a:lnTo>
                      <a:pt x="1347" y="2415"/>
                    </a:lnTo>
                    <a:lnTo>
                      <a:pt x="1338" y="2369"/>
                    </a:lnTo>
                    <a:lnTo>
                      <a:pt x="1330" y="2364"/>
                    </a:lnTo>
                    <a:lnTo>
                      <a:pt x="1284" y="2374"/>
                    </a:lnTo>
                    <a:lnTo>
                      <a:pt x="1254" y="2396"/>
                    </a:lnTo>
                    <a:lnTo>
                      <a:pt x="1243" y="2365"/>
                    </a:lnTo>
                    <a:lnTo>
                      <a:pt x="1235" y="2352"/>
                    </a:lnTo>
                    <a:lnTo>
                      <a:pt x="1204" y="2374"/>
                    </a:lnTo>
                    <a:lnTo>
                      <a:pt x="1158" y="2379"/>
                    </a:lnTo>
                    <a:lnTo>
                      <a:pt x="1086" y="2412"/>
                    </a:lnTo>
                    <a:lnTo>
                      <a:pt x="1043" y="2370"/>
                    </a:lnTo>
                    <a:lnTo>
                      <a:pt x="1010" y="2373"/>
                    </a:lnTo>
                    <a:lnTo>
                      <a:pt x="987" y="2403"/>
                    </a:lnTo>
                    <a:lnTo>
                      <a:pt x="967" y="2404"/>
                    </a:lnTo>
                    <a:lnTo>
                      <a:pt x="962" y="2437"/>
                    </a:lnTo>
                    <a:lnTo>
                      <a:pt x="987" y="2482"/>
                    </a:lnTo>
                    <a:lnTo>
                      <a:pt x="955" y="2498"/>
                    </a:lnTo>
                    <a:lnTo>
                      <a:pt x="952" y="2539"/>
                    </a:lnTo>
                    <a:lnTo>
                      <a:pt x="932" y="2547"/>
                    </a:lnTo>
                    <a:lnTo>
                      <a:pt x="911" y="2535"/>
                    </a:lnTo>
                    <a:lnTo>
                      <a:pt x="893" y="2558"/>
                    </a:lnTo>
                    <a:lnTo>
                      <a:pt x="898" y="2537"/>
                    </a:lnTo>
                    <a:lnTo>
                      <a:pt x="889" y="2518"/>
                    </a:lnTo>
                    <a:lnTo>
                      <a:pt x="779" y="2488"/>
                    </a:lnTo>
                    <a:lnTo>
                      <a:pt x="756" y="2510"/>
                    </a:lnTo>
                    <a:lnTo>
                      <a:pt x="728" y="2573"/>
                    </a:lnTo>
                    <a:lnTo>
                      <a:pt x="696" y="2536"/>
                    </a:lnTo>
                    <a:lnTo>
                      <a:pt x="670" y="2532"/>
                    </a:lnTo>
                    <a:lnTo>
                      <a:pt x="658" y="2472"/>
                    </a:lnTo>
                    <a:lnTo>
                      <a:pt x="650" y="2459"/>
                    </a:lnTo>
                    <a:lnTo>
                      <a:pt x="617" y="2469"/>
                    </a:lnTo>
                    <a:lnTo>
                      <a:pt x="587" y="2492"/>
                    </a:lnTo>
                    <a:lnTo>
                      <a:pt x="512" y="2486"/>
                    </a:lnTo>
                    <a:lnTo>
                      <a:pt x="462" y="2523"/>
                    </a:lnTo>
                    <a:lnTo>
                      <a:pt x="422" y="2527"/>
                    </a:lnTo>
                    <a:lnTo>
                      <a:pt x="402" y="2522"/>
                    </a:lnTo>
                    <a:lnTo>
                      <a:pt x="393" y="2502"/>
                    </a:lnTo>
                    <a:lnTo>
                      <a:pt x="366" y="2493"/>
                    </a:lnTo>
                    <a:lnTo>
                      <a:pt x="281" y="2527"/>
                    </a:lnTo>
                    <a:lnTo>
                      <a:pt x="214" y="2527"/>
                    </a:lnTo>
                    <a:lnTo>
                      <a:pt x="196" y="2548"/>
                    </a:lnTo>
                    <a:lnTo>
                      <a:pt x="145" y="2573"/>
                    </a:lnTo>
                    <a:lnTo>
                      <a:pt x="100" y="2583"/>
                    </a:lnTo>
                    <a:lnTo>
                      <a:pt x="50" y="2615"/>
                    </a:lnTo>
                    <a:lnTo>
                      <a:pt x="32" y="2651"/>
                    </a:lnTo>
                    <a:lnTo>
                      <a:pt x="30" y="2697"/>
                    </a:lnTo>
                    <a:lnTo>
                      <a:pt x="8" y="2746"/>
                    </a:lnTo>
                    <a:lnTo>
                      <a:pt x="12" y="2793"/>
                    </a:lnTo>
                    <a:lnTo>
                      <a:pt x="0" y="2814"/>
                    </a:lnTo>
                    <a:lnTo>
                      <a:pt x="30" y="2845"/>
                    </a:lnTo>
                    <a:lnTo>
                      <a:pt x="83" y="2833"/>
                    </a:lnTo>
                    <a:lnTo>
                      <a:pt x="131" y="2848"/>
                    </a:lnTo>
                    <a:lnTo>
                      <a:pt x="222" y="2820"/>
                    </a:lnTo>
                    <a:lnTo>
                      <a:pt x="295" y="2807"/>
                    </a:lnTo>
                    <a:lnTo>
                      <a:pt x="295" y="2809"/>
                    </a:lnTo>
                    <a:lnTo>
                      <a:pt x="295" y="2813"/>
                    </a:lnTo>
                    <a:lnTo>
                      <a:pt x="277" y="2848"/>
                    </a:lnTo>
                    <a:lnTo>
                      <a:pt x="274" y="2868"/>
                    </a:lnTo>
                    <a:lnTo>
                      <a:pt x="294" y="2880"/>
                    </a:lnTo>
                    <a:lnTo>
                      <a:pt x="360" y="2867"/>
                    </a:lnTo>
                    <a:lnTo>
                      <a:pt x="363" y="2901"/>
                    </a:lnTo>
                    <a:lnTo>
                      <a:pt x="400" y="2930"/>
                    </a:lnTo>
                    <a:lnTo>
                      <a:pt x="393" y="2937"/>
                    </a:lnTo>
                    <a:lnTo>
                      <a:pt x="352" y="2928"/>
                    </a:lnTo>
                    <a:lnTo>
                      <a:pt x="301" y="2940"/>
                    </a:lnTo>
                    <a:lnTo>
                      <a:pt x="212" y="2922"/>
                    </a:lnTo>
                    <a:lnTo>
                      <a:pt x="191" y="2909"/>
                    </a:lnTo>
                    <a:lnTo>
                      <a:pt x="180" y="2877"/>
                    </a:lnTo>
                    <a:lnTo>
                      <a:pt x="166" y="2871"/>
                    </a:lnTo>
                    <a:lnTo>
                      <a:pt x="150" y="2906"/>
                    </a:lnTo>
                    <a:lnTo>
                      <a:pt x="132" y="2928"/>
                    </a:lnTo>
                    <a:lnTo>
                      <a:pt x="161" y="2966"/>
                    </a:lnTo>
                    <a:lnTo>
                      <a:pt x="167" y="3031"/>
                    </a:lnTo>
                    <a:lnTo>
                      <a:pt x="224" y="2987"/>
                    </a:lnTo>
                    <a:lnTo>
                      <a:pt x="321" y="3026"/>
                    </a:lnTo>
                    <a:lnTo>
                      <a:pt x="344" y="3050"/>
                    </a:lnTo>
                    <a:lnTo>
                      <a:pt x="359" y="3074"/>
                    </a:lnTo>
                    <a:lnTo>
                      <a:pt x="352" y="3119"/>
                    </a:lnTo>
                    <a:lnTo>
                      <a:pt x="354" y="3124"/>
                    </a:lnTo>
                    <a:lnTo>
                      <a:pt x="351" y="3129"/>
                    </a:lnTo>
                    <a:lnTo>
                      <a:pt x="326" y="3152"/>
                    </a:lnTo>
                    <a:lnTo>
                      <a:pt x="264" y="3138"/>
                    </a:lnTo>
                    <a:lnTo>
                      <a:pt x="59" y="3155"/>
                    </a:lnTo>
                    <a:lnTo>
                      <a:pt x="45" y="3166"/>
                    </a:lnTo>
                    <a:lnTo>
                      <a:pt x="43" y="3168"/>
                    </a:lnTo>
                    <a:lnTo>
                      <a:pt x="32" y="3183"/>
                    </a:lnTo>
                    <a:lnTo>
                      <a:pt x="119" y="3231"/>
                    </a:lnTo>
                    <a:lnTo>
                      <a:pt x="161" y="3247"/>
                    </a:lnTo>
                    <a:lnTo>
                      <a:pt x="224" y="3295"/>
                    </a:lnTo>
                    <a:lnTo>
                      <a:pt x="258" y="3352"/>
                    </a:lnTo>
                    <a:lnTo>
                      <a:pt x="269" y="3397"/>
                    </a:lnTo>
                    <a:lnTo>
                      <a:pt x="272" y="3437"/>
                    </a:lnTo>
                    <a:lnTo>
                      <a:pt x="262" y="3472"/>
                    </a:lnTo>
                    <a:lnTo>
                      <a:pt x="264" y="3485"/>
                    </a:lnTo>
                    <a:lnTo>
                      <a:pt x="333" y="3506"/>
                    </a:lnTo>
                    <a:lnTo>
                      <a:pt x="379" y="3501"/>
                    </a:lnTo>
                    <a:lnTo>
                      <a:pt x="401" y="3483"/>
                    </a:lnTo>
                    <a:lnTo>
                      <a:pt x="409" y="3475"/>
                    </a:lnTo>
                    <a:lnTo>
                      <a:pt x="406" y="3445"/>
                    </a:lnTo>
                    <a:lnTo>
                      <a:pt x="412" y="3437"/>
                    </a:lnTo>
                    <a:lnTo>
                      <a:pt x="473" y="3439"/>
                    </a:lnTo>
                    <a:lnTo>
                      <a:pt x="534" y="3454"/>
                    </a:lnTo>
                    <a:lnTo>
                      <a:pt x="540" y="3453"/>
                    </a:lnTo>
                    <a:lnTo>
                      <a:pt x="549" y="3451"/>
                    </a:lnTo>
                    <a:lnTo>
                      <a:pt x="565" y="3424"/>
                    </a:lnTo>
                    <a:lnTo>
                      <a:pt x="577" y="3416"/>
                    </a:lnTo>
                    <a:lnTo>
                      <a:pt x="607" y="3447"/>
                    </a:lnTo>
                    <a:lnTo>
                      <a:pt x="632" y="3491"/>
                    </a:lnTo>
                    <a:lnTo>
                      <a:pt x="662" y="3530"/>
                    </a:lnTo>
                    <a:lnTo>
                      <a:pt x="710" y="3544"/>
                    </a:lnTo>
                    <a:lnTo>
                      <a:pt x="750" y="3540"/>
                    </a:lnTo>
                    <a:lnTo>
                      <a:pt x="792" y="3571"/>
                    </a:lnTo>
                    <a:lnTo>
                      <a:pt x="875" y="3590"/>
                    </a:lnTo>
                    <a:lnTo>
                      <a:pt x="899" y="3568"/>
                    </a:lnTo>
                    <a:lnTo>
                      <a:pt x="901" y="3519"/>
                    </a:lnTo>
                    <a:lnTo>
                      <a:pt x="914" y="3499"/>
                    </a:lnTo>
                    <a:lnTo>
                      <a:pt x="902" y="3526"/>
                    </a:lnTo>
                    <a:lnTo>
                      <a:pt x="904" y="3550"/>
                    </a:lnTo>
                    <a:lnTo>
                      <a:pt x="908" y="3587"/>
                    </a:lnTo>
                    <a:lnTo>
                      <a:pt x="940" y="3657"/>
                    </a:lnTo>
                    <a:lnTo>
                      <a:pt x="962" y="3667"/>
                    </a:lnTo>
                    <a:lnTo>
                      <a:pt x="996" y="3673"/>
                    </a:lnTo>
                    <a:lnTo>
                      <a:pt x="1046" y="3640"/>
                    </a:lnTo>
                    <a:lnTo>
                      <a:pt x="1043" y="3674"/>
                    </a:lnTo>
                    <a:lnTo>
                      <a:pt x="1078" y="3690"/>
                    </a:lnTo>
                    <a:lnTo>
                      <a:pt x="1122" y="3740"/>
                    </a:lnTo>
                    <a:lnTo>
                      <a:pt x="1185" y="3841"/>
                    </a:lnTo>
                    <a:lnTo>
                      <a:pt x="1186" y="3841"/>
                    </a:lnTo>
                    <a:lnTo>
                      <a:pt x="1273" y="3834"/>
                    </a:lnTo>
                    <a:lnTo>
                      <a:pt x="1275" y="3834"/>
                    </a:lnTo>
                    <a:lnTo>
                      <a:pt x="1321" y="3863"/>
                    </a:lnTo>
                    <a:lnTo>
                      <a:pt x="1330" y="3815"/>
                    </a:lnTo>
                    <a:lnTo>
                      <a:pt x="1366" y="3832"/>
                    </a:lnTo>
                    <a:lnTo>
                      <a:pt x="1411" y="3814"/>
                    </a:lnTo>
                    <a:lnTo>
                      <a:pt x="1470" y="3802"/>
                    </a:lnTo>
                    <a:lnTo>
                      <a:pt x="1527" y="3836"/>
                    </a:lnTo>
                    <a:lnTo>
                      <a:pt x="1485" y="3895"/>
                    </a:lnTo>
                    <a:lnTo>
                      <a:pt x="1411" y="3895"/>
                    </a:lnTo>
                    <a:lnTo>
                      <a:pt x="1383" y="3883"/>
                    </a:lnTo>
                    <a:lnTo>
                      <a:pt x="1370" y="3891"/>
                    </a:lnTo>
                    <a:lnTo>
                      <a:pt x="1371" y="3893"/>
                    </a:lnTo>
                    <a:lnTo>
                      <a:pt x="1409" y="3941"/>
                    </a:lnTo>
                    <a:lnTo>
                      <a:pt x="1438" y="3959"/>
                    </a:lnTo>
                    <a:lnTo>
                      <a:pt x="1524" y="3950"/>
                    </a:lnTo>
                    <a:lnTo>
                      <a:pt x="1573" y="3914"/>
                    </a:lnTo>
                    <a:lnTo>
                      <a:pt x="1606" y="3903"/>
                    </a:lnTo>
                    <a:lnTo>
                      <a:pt x="1615" y="3936"/>
                    </a:lnTo>
                    <a:lnTo>
                      <a:pt x="1670" y="3938"/>
                    </a:lnTo>
                    <a:lnTo>
                      <a:pt x="1699" y="3962"/>
                    </a:lnTo>
                    <a:lnTo>
                      <a:pt x="1675" y="4004"/>
                    </a:lnTo>
                    <a:lnTo>
                      <a:pt x="1676" y="4018"/>
                    </a:lnTo>
                    <a:lnTo>
                      <a:pt x="1698" y="4028"/>
                    </a:lnTo>
                    <a:lnTo>
                      <a:pt x="1701" y="4062"/>
                    </a:lnTo>
                    <a:lnTo>
                      <a:pt x="1675" y="4071"/>
                    </a:lnTo>
                    <a:lnTo>
                      <a:pt x="1624" y="4102"/>
                    </a:lnTo>
                    <a:lnTo>
                      <a:pt x="1648" y="4141"/>
                    </a:lnTo>
                    <a:lnTo>
                      <a:pt x="1652" y="4181"/>
                    </a:lnTo>
                    <a:lnTo>
                      <a:pt x="1672" y="4191"/>
                    </a:lnTo>
                    <a:lnTo>
                      <a:pt x="1667" y="4205"/>
                    </a:lnTo>
                    <a:lnTo>
                      <a:pt x="1633" y="4195"/>
                    </a:lnTo>
                    <a:lnTo>
                      <a:pt x="1626" y="4195"/>
                    </a:lnTo>
                    <a:lnTo>
                      <a:pt x="1626" y="4202"/>
                    </a:lnTo>
                    <a:lnTo>
                      <a:pt x="1704" y="4242"/>
                    </a:lnTo>
                    <a:lnTo>
                      <a:pt x="1723" y="4226"/>
                    </a:lnTo>
                    <a:lnTo>
                      <a:pt x="1742" y="4225"/>
                    </a:lnTo>
                    <a:lnTo>
                      <a:pt x="1764" y="4241"/>
                    </a:lnTo>
                    <a:lnTo>
                      <a:pt x="1765" y="4241"/>
                    </a:lnTo>
                    <a:lnTo>
                      <a:pt x="1768" y="4244"/>
                    </a:lnTo>
                    <a:lnTo>
                      <a:pt x="1814" y="4278"/>
                    </a:lnTo>
                    <a:lnTo>
                      <a:pt x="1885" y="4246"/>
                    </a:lnTo>
                    <a:lnTo>
                      <a:pt x="1910" y="4223"/>
                    </a:lnTo>
                    <a:lnTo>
                      <a:pt x="1962" y="4211"/>
                    </a:lnTo>
                    <a:lnTo>
                      <a:pt x="1989" y="4209"/>
                    </a:lnTo>
                    <a:lnTo>
                      <a:pt x="2042" y="4211"/>
                    </a:lnTo>
                    <a:lnTo>
                      <a:pt x="2091" y="4227"/>
                    </a:lnTo>
                    <a:lnTo>
                      <a:pt x="2157" y="4281"/>
                    </a:lnTo>
                    <a:lnTo>
                      <a:pt x="2149" y="4287"/>
                    </a:lnTo>
                    <a:lnTo>
                      <a:pt x="2100" y="4253"/>
                    </a:lnTo>
                    <a:lnTo>
                      <a:pt x="2018" y="4233"/>
                    </a:lnTo>
                    <a:lnTo>
                      <a:pt x="1992" y="4243"/>
                    </a:lnTo>
                    <a:lnTo>
                      <a:pt x="1919" y="4255"/>
                    </a:lnTo>
                    <a:lnTo>
                      <a:pt x="1902" y="4284"/>
                    </a:lnTo>
                    <a:lnTo>
                      <a:pt x="1912" y="4324"/>
                    </a:lnTo>
                    <a:lnTo>
                      <a:pt x="1902" y="4365"/>
                    </a:lnTo>
                    <a:lnTo>
                      <a:pt x="1891" y="4379"/>
                    </a:lnTo>
                    <a:lnTo>
                      <a:pt x="1871" y="4380"/>
                    </a:lnTo>
                    <a:lnTo>
                      <a:pt x="1859" y="4386"/>
                    </a:lnTo>
                    <a:lnTo>
                      <a:pt x="1846" y="4395"/>
                    </a:lnTo>
                    <a:lnTo>
                      <a:pt x="1978" y="4451"/>
                    </a:lnTo>
                    <a:lnTo>
                      <a:pt x="1985" y="4457"/>
                    </a:lnTo>
                    <a:lnTo>
                      <a:pt x="2022" y="4500"/>
                    </a:lnTo>
                    <a:lnTo>
                      <a:pt x="2039" y="4539"/>
                    </a:lnTo>
                    <a:lnTo>
                      <a:pt x="2001" y="4555"/>
                    </a:lnTo>
                    <a:lnTo>
                      <a:pt x="1973" y="4619"/>
                    </a:lnTo>
                    <a:lnTo>
                      <a:pt x="1968" y="4626"/>
                    </a:lnTo>
                    <a:lnTo>
                      <a:pt x="1931" y="4663"/>
                    </a:lnTo>
                    <a:lnTo>
                      <a:pt x="1919" y="4683"/>
                    </a:lnTo>
                    <a:lnTo>
                      <a:pt x="1893" y="4693"/>
                    </a:lnTo>
                    <a:lnTo>
                      <a:pt x="1898" y="4760"/>
                    </a:lnTo>
                    <a:lnTo>
                      <a:pt x="1908" y="4778"/>
                    </a:lnTo>
                    <a:lnTo>
                      <a:pt x="1996" y="4870"/>
                    </a:lnTo>
                    <a:lnTo>
                      <a:pt x="2027" y="4922"/>
                    </a:lnTo>
                    <a:lnTo>
                      <a:pt x="2050" y="4932"/>
                    </a:lnTo>
                    <a:lnTo>
                      <a:pt x="2097" y="5016"/>
                    </a:lnTo>
                    <a:lnTo>
                      <a:pt x="2137" y="5157"/>
                    </a:lnTo>
                    <a:lnTo>
                      <a:pt x="2171" y="5169"/>
                    </a:lnTo>
                    <a:lnTo>
                      <a:pt x="2280" y="5258"/>
                    </a:lnTo>
                    <a:lnTo>
                      <a:pt x="2309" y="5269"/>
                    </a:lnTo>
                    <a:lnTo>
                      <a:pt x="2361" y="5281"/>
                    </a:lnTo>
                    <a:lnTo>
                      <a:pt x="2363" y="5285"/>
                    </a:lnTo>
                    <a:lnTo>
                      <a:pt x="2402" y="5348"/>
                    </a:lnTo>
                    <a:lnTo>
                      <a:pt x="2490" y="5359"/>
                    </a:lnTo>
                    <a:lnTo>
                      <a:pt x="2528" y="5411"/>
                    </a:lnTo>
                    <a:lnTo>
                      <a:pt x="2535" y="5416"/>
                    </a:lnTo>
                    <a:lnTo>
                      <a:pt x="2534" y="5404"/>
                    </a:lnTo>
                    <a:lnTo>
                      <a:pt x="2541" y="5404"/>
                    </a:lnTo>
                    <a:lnTo>
                      <a:pt x="2590" y="5445"/>
                    </a:lnTo>
                    <a:lnTo>
                      <a:pt x="2613" y="5396"/>
                    </a:lnTo>
                    <a:lnTo>
                      <a:pt x="2708" y="5400"/>
                    </a:lnTo>
                    <a:lnTo>
                      <a:pt x="2676" y="5417"/>
                    </a:lnTo>
                    <a:lnTo>
                      <a:pt x="2659" y="5466"/>
                    </a:lnTo>
                    <a:lnTo>
                      <a:pt x="2611" y="5516"/>
                    </a:lnTo>
                    <a:lnTo>
                      <a:pt x="2589" y="5565"/>
                    </a:lnTo>
                    <a:lnTo>
                      <a:pt x="2597" y="5584"/>
                    </a:lnTo>
                    <a:lnTo>
                      <a:pt x="2609" y="5593"/>
                    </a:lnTo>
                    <a:lnTo>
                      <a:pt x="2625" y="5599"/>
                    </a:lnTo>
                    <a:lnTo>
                      <a:pt x="2629" y="5606"/>
                    </a:lnTo>
                    <a:lnTo>
                      <a:pt x="2640" y="5615"/>
                    </a:lnTo>
                    <a:lnTo>
                      <a:pt x="2697" y="5722"/>
                    </a:lnTo>
                    <a:lnTo>
                      <a:pt x="2677" y="5845"/>
                    </a:lnTo>
                    <a:lnTo>
                      <a:pt x="2679" y="5854"/>
                    </a:lnTo>
                    <a:lnTo>
                      <a:pt x="2673" y="5866"/>
                    </a:lnTo>
                    <a:lnTo>
                      <a:pt x="2670" y="5879"/>
                    </a:lnTo>
                    <a:lnTo>
                      <a:pt x="2624" y="5944"/>
                    </a:lnTo>
                    <a:lnTo>
                      <a:pt x="2643" y="6002"/>
                    </a:lnTo>
                    <a:lnTo>
                      <a:pt x="2689" y="6064"/>
                    </a:lnTo>
                    <a:lnTo>
                      <a:pt x="2589" y="6000"/>
                    </a:lnTo>
                    <a:lnTo>
                      <a:pt x="2551" y="6024"/>
                    </a:lnTo>
                    <a:lnTo>
                      <a:pt x="2551" y="6098"/>
                    </a:lnTo>
                    <a:lnTo>
                      <a:pt x="2700" y="6204"/>
                    </a:lnTo>
                    <a:lnTo>
                      <a:pt x="2754" y="6266"/>
                    </a:lnTo>
                    <a:lnTo>
                      <a:pt x="2848" y="6351"/>
                    </a:lnTo>
                    <a:lnTo>
                      <a:pt x="2876" y="6390"/>
                    </a:lnTo>
                    <a:lnTo>
                      <a:pt x="2892" y="6407"/>
                    </a:lnTo>
                    <a:lnTo>
                      <a:pt x="2894" y="6414"/>
                    </a:lnTo>
                    <a:lnTo>
                      <a:pt x="2911" y="6438"/>
                    </a:lnTo>
                    <a:lnTo>
                      <a:pt x="2940" y="6550"/>
                    </a:lnTo>
                    <a:lnTo>
                      <a:pt x="2967" y="6768"/>
                    </a:lnTo>
                    <a:lnTo>
                      <a:pt x="2990" y="6860"/>
                    </a:lnTo>
                    <a:lnTo>
                      <a:pt x="2968" y="6849"/>
                    </a:lnTo>
                    <a:lnTo>
                      <a:pt x="2944" y="6817"/>
                    </a:lnTo>
                    <a:lnTo>
                      <a:pt x="2892" y="6601"/>
                    </a:lnTo>
                    <a:lnTo>
                      <a:pt x="2858" y="6517"/>
                    </a:lnTo>
                    <a:lnTo>
                      <a:pt x="2679" y="6333"/>
                    </a:lnTo>
                    <a:lnTo>
                      <a:pt x="2674" y="6273"/>
                    </a:lnTo>
                    <a:lnTo>
                      <a:pt x="2641" y="6283"/>
                    </a:lnTo>
                    <a:lnTo>
                      <a:pt x="2606" y="6339"/>
                    </a:lnTo>
                    <a:lnTo>
                      <a:pt x="2590" y="6380"/>
                    </a:lnTo>
                    <a:lnTo>
                      <a:pt x="2462" y="7309"/>
                    </a:lnTo>
                    <a:lnTo>
                      <a:pt x="2469" y="7315"/>
                    </a:lnTo>
                    <a:lnTo>
                      <a:pt x="2496" y="7247"/>
                    </a:lnTo>
                    <a:lnTo>
                      <a:pt x="2551" y="7181"/>
                    </a:lnTo>
                    <a:lnTo>
                      <a:pt x="2624" y="7248"/>
                    </a:lnTo>
                    <a:lnTo>
                      <a:pt x="2649" y="7299"/>
                    </a:lnTo>
                    <a:lnTo>
                      <a:pt x="2620" y="7314"/>
                    </a:lnTo>
                    <a:lnTo>
                      <a:pt x="2620" y="7315"/>
                    </a:lnTo>
                    <a:lnTo>
                      <a:pt x="2619" y="7315"/>
                    </a:lnTo>
                    <a:lnTo>
                      <a:pt x="2604" y="7323"/>
                    </a:lnTo>
                    <a:lnTo>
                      <a:pt x="2569" y="7319"/>
                    </a:lnTo>
                    <a:lnTo>
                      <a:pt x="2542" y="7302"/>
                    </a:lnTo>
                    <a:lnTo>
                      <a:pt x="2515" y="7311"/>
                    </a:lnTo>
                    <a:lnTo>
                      <a:pt x="2459" y="7424"/>
                    </a:lnTo>
                    <a:lnTo>
                      <a:pt x="2455" y="7518"/>
                    </a:lnTo>
                    <a:lnTo>
                      <a:pt x="2369" y="7966"/>
                    </a:lnTo>
                    <a:lnTo>
                      <a:pt x="2363" y="7973"/>
                    </a:lnTo>
                    <a:lnTo>
                      <a:pt x="2239" y="8453"/>
                    </a:lnTo>
                    <a:lnTo>
                      <a:pt x="2101" y="8687"/>
                    </a:lnTo>
                    <a:lnTo>
                      <a:pt x="2045" y="8734"/>
                    </a:lnTo>
                    <a:lnTo>
                      <a:pt x="2025" y="8727"/>
                    </a:lnTo>
                    <a:lnTo>
                      <a:pt x="2024" y="8727"/>
                    </a:lnTo>
                    <a:lnTo>
                      <a:pt x="1973" y="8740"/>
                    </a:lnTo>
                    <a:lnTo>
                      <a:pt x="1941" y="8769"/>
                    </a:lnTo>
                    <a:lnTo>
                      <a:pt x="1977" y="8799"/>
                    </a:lnTo>
                    <a:lnTo>
                      <a:pt x="1989" y="8838"/>
                    </a:lnTo>
                    <a:lnTo>
                      <a:pt x="2040" y="8821"/>
                    </a:lnTo>
                    <a:lnTo>
                      <a:pt x="2074" y="8830"/>
                    </a:lnTo>
                    <a:lnTo>
                      <a:pt x="2077" y="8870"/>
                    </a:lnTo>
                    <a:lnTo>
                      <a:pt x="2085" y="8883"/>
                    </a:lnTo>
                    <a:lnTo>
                      <a:pt x="2085" y="8889"/>
                    </a:lnTo>
                    <a:lnTo>
                      <a:pt x="2114" y="8894"/>
                    </a:lnTo>
                    <a:lnTo>
                      <a:pt x="2119" y="8887"/>
                    </a:lnTo>
                    <a:lnTo>
                      <a:pt x="2130" y="8851"/>
                    </a:lnTo>
                    <a:lnTo>
                      <a:pt x="2176" y="8847"/>
                    </a:lnTo>
                    <a:lnTo>
                      <a:pt x="2209" y="8876"/>
                    </a:lnTo>
                    <a:lnTo>
                      <a:pt x="2223" y="8879"/>
                    </a:lnTo>
                    <a:lnTo>
                      <a:pt x="2252" y="8880"/>
                    </a:lnTo>
                    <a:lnTo>
                      <a:pt x="2267" y="8894"/>
                    </a:lnTo>
                    <a:lnTo>
                      <a:pt x="2277" y="8925"/>
                    </a:lnTo>
                    <a:lnTo>
                      <a:pt x="2275" y="8973"/>
                    </a:lnTo>
                    <a:lnTo>
                      <a:pt x="2241" y="9042"/>
                    </a:lnTo>
                    <a:lnTo>
                      <a:pt x="2198" y="9093"/>
                    </a:lnTo>
                    <a:lnTo>
                      <a:pt x="2223" y="9139"/>
                    </a:lnTo>
                    <a:lnTo>
                      <a:pt x="2285" y="9160"/>
                    </a:lnTo>
                    <a:lnTo>
                      <a:pt x="2297" y="9138"/>
                    </a:lnTo>
                    <a:lnTo>
                      <a:pt x="2305" y="9083"/>
                    </a:lnTo>
                    <a:lnTo>
                      <a:pt x="2324" y="9068"/>
                    </a:lnTo>
                    <a:lnTo>
                      <a:pt x="2350" y="9066"/>
                    </a:lnTo>
                    <a:lnTo>
                      <a:pt x="2334" y="9114"/>
                    </a:lnTo>
                    <a:lnTo>
                      <a:pt x="2364" y="9144"/>
                    </a:lnTo>
                    <a:lnTo>
                      <a:pt x="2410" y="9141"/>
                    </a:lnTo>
                    <a:lnTo>
                      <a:pt x="2454" y="9170"/>
                    </a:lnTo>
                    <a:lnTo>
                      <a:pt x="2469" y="9188"/>
                    </a:lnTo>
                    <a:lnTo>
                      <a:pt x="2494" y="9187"/>
                    </a:lnTo>
                    <a:lnTo>
                      <a:pt x="2523" y="9210"/>
                    </a:lnTo>
                    <a:lnTo>
                      <a:pt x="2571" y="9218"/>
                    </a:lnTo>
                    <a:lnTo>
                      <a:pt x="2629" y="9261"/>
                    </a:lnTo>
                    <a:lnTo>
                      <a:pt x="2663" y="9258"/>
                    </a:lnTo>
                    <a:lnTo>
                      <a:pt x="2731" y="9272"/>
                    </a:lnTo>
                    <a:lnTo>
                      <a:pt x="2789" y="9259"/>
                    </a:lnTo>
                    <a:lnTo>
                      <a:pt x="2804" y="9285"/>
                    </a:lnTo>
                    <a:lnTo>
                      <a:pt x="2815" y="9318"/>
                    </a:lnTo>
                    <a:lnTo>
                      <a:pt x="2802" y="9325"/>
                    </a:lnTo>
                    <a:lnTo>
                      <a:pt x="2811" y="9345"/>
                    </a:lnTo>
                    <a:lnTo>
                      <a:pt x="2824" y="9357"/>
                    </a:lnTo>
                    <a:lnTo>
                      <a:pt x="2860" y="9373"/>
                    </a:lnTo>
                    <a:lnTo>
                      <a:pt x="2904" y="9415"/>
                    </a:lnTo>
                    <a:lnTo>
                      <a:pt x="2913" y="9448"/>
                    </a:lnTo>
                    <a:lnTo>
                      <a:pt x="2935" y="9460"/>
                    </a:lnTo>
                    <a:lnTo>
                      <a:pt x="2950" y="9479"/>
                    </a:lnTo>
                    <a:lnTo>
                      <a:pt x="2976" y="9463"/>
                    </a:lnTo>
                    <a:lnTo>
                      <a:pt x="2992" y="9435"/>
                    </a:lnTo>
                    <a:lnTo>
                      <a:pt x="3042" y="9465"/>
                    </a:lnTo>
                    <a:lnTo>
                      <a:pt x="3088" y="9466"/>
                    </a:lnTo>
                    <a:lnTo>
                      <a:pt x="3159" y="9414"/>
                    </a:lnTo>
                    <a:lnTo>
                      <a:pt x="3243" y="9471"/>
                    </a:lnTo>
                    <a:lnTo>
                      <a:pt x="3285" y="9488"/>
                    </a:lnTo>
                    <a:lnTo>
                      <a:pt x="3324" y="9551"/>
                    </a:lnTo>
                    <a:lnTo>
                      <a:pt x="3383" y="9599"/>
                    </a:lnTo>
                    <a:lnTo>
                      <a:pt x="3383" y="9600"/>
                    </a:lnTo>
                    <a:lnTo>
                      <a:pt x="3404" y="9611"/>
                    </a:lnTo>
                    <a:lnTo>
                      <a:pt x="3572" y="9561"/>
                    </a:lnTo>
                    <a:lnTo>
                      <a:pt x="3636" y="9590"/>
                    </a:lnTo>
                    <a:lnTo>
                      <a:pt x="3651" y="9613"/>
                    </a:lnTo>
                    <a:lnTo>
                      <a:pt x="3652" y="9615"/>
                    </a:lnTo>
                    <a:lnTo>
                      <a:pt x="3667" y="9633"/>
                    </a:lnTo>
                    <a:lnTo>
                      <a:pt x="3686" y="9624"/>
                    </a:lnTo>
                    <a:lnTo>
                      <a:pt x="3716" y="9589"/>
                    </a:lnTo>
                    <a:lnTo>
                      <a:pt x="3737" y="9593"/>
                    </a:lnTo>
                    <a:lnTo>
                      <a:pt x="3785" y="9622"/>
                    </a:lnTo>
                    <a:lnTo>
                      <a:pt x="3825" y="9613"/>
                    </a:lnTo>
                    <a:lnTo>
                      <a:pt x="3843" y="9619"/>
                    </a:lnTo>
                    <a:lnTo>
                      <a:pt x="3856" y="9620"/>
                    </a:lnTo>
                    <a:lnTo>
                      <a:pt x="3859" y="9616"/>
                    </a:lnTo>
                    <a:lnTo>
                      <a:pt x="3872" y="9608"/>
                    </a:lnTo>
                    <a:lnTo>
                      <a:pt x="3913" y="9617"/>
                    </a:lnTo>
                    <a:lnTo>
                      <a:pt x="3925" y="9610"/>
                    </a:lnTo>
                    <a:lnTo>
                      <a:pt x="3980" y="9624"/>
                    </a:lnTo>
                    <a:lnTo>
                      <a:pt x="3987" y="9631"/>
                    </a:lnTo>
                    <a:lnTo>
                      <a:pt x="3995" y="9630"/>
                    </a:lnTo>
                    <a:lnTo>
                      <a:pt x="3993" y="9616"/>
                    </a:lnTo>
                    <a:lnTo>
                      <a:pt x="3999" y="9610"/>
                    </a:lnTo>
                    <a:lnTo>
                      <a:pt x="3992" y="9597"/>
                    </a:lnTo>
                    <a:lnTo>
                      <a:pt x="3997" y="9590"/>
                    </a:lnTo>
                    <a:lnTo>
                      <a:pt x="3989" y="9583"/>
                    </a:lnTo>
                    <a:lnTo>
                      <a:pt x="3981" y="9564"/>
                    </a:lnTo>
                    <a:lnTo>
                      <a:pt x="3966" y="9552"/>
                    </a:lnTo>
                    <a:lnTo>
                      <a:pt x="3985" y="9531"/>
                    </a:lnTo>
                    <a:lnTo>
                      <a:pt x="3971" y="9518"/>
                    </a:lnTo>
                    <a:lnTo>
                      <a:pt x="3988" y="9496"/>
                    </a:lnTo>
                    <a:lnTo>
                      <a:pt x="3984" y="9457"/>
                    </a:lnTo>
                    <a:lnTo>
                      <a:pt x="4003" y="9441"/>
                    </a:lnTo>
                    <a:lnTo>
                      <a:pt x="4030" y="9433"/>
                    </a:lnTo>
                    <a:lnTo>
                      <a:pt x="4061" y="9451"/>
                    </a:lnTo>
                    <a:lnTo>
                      <a:pt x="4127" y="9471"/>
                    </a:lnTo>
                    <a:lnTo>
                      <a:pt x="4146" y="9476"/>
                    </a:lnTo>
                    <a:lnTo>
                      <a:pt x="4150" y="9479"/>
                    </a:lnTo>
                    <a:lnTo>
                      <a:pt x="4204" y="9517"/>
                    </a:lnTo>
                    <a:lnTo>
                      <a:pt x="4237" y="9507"/>
                    </a:lnTo>
                    <a:lnTo>
                      <a:pt x="4259" y="9526"/>
                    </a:lnTo>
                    <a:lnTo>
                      <a:pt x="4340" y="9531"/>
                    </a:lnTo>
                    <a:lnTo>
                      <a:pt x="4362" y="9555"/>
                    </a:lnTo>
                    <a:lnTo>
                      <a:pt x="4375" y="9569"/>
                    </a:lnTo>
                    <a:lnTo>
                      <a:pt x="4386" y="9595"/>
                    </a:lnTo>
                    <a:lnTo>
                      <a:pt x="4415" y="9618"/>
                    </a:lnTo>
                    <a:lnTo>
                      <a:pt x="4459" y="9599"/>
                    </a:lnTo>
                    <a:lnTo>
                      <a:pt x="4488" y="9612"/>
                    </a:lnTo>
                    <a:lnTo>
                      <a:pt x="4568" y="9610"/>
                    </a:lnTo>
                    <a:lnTo>
                      <a:pt x="4570" y="9630"/>
                    </a:lnTo>
                    <a:lnTo>
                      <a:pt x="4592" y="9650"/>
                    </a:lnTo>
                    <a:lnTo>
                      <a:pt x="4599" y="9669"/>
                    </a:lnTo>
                    <a:lnTo>
                      <a:pt x="4614" y="9686"/>
                    </a:lnTo>
                    <a:lnTo>
                      <a:pt x="4625" y="9719"/>
                    </a:lnTo>
                    <a:lnTo>
                      <a:pt x="4640" y="9744"/>
                    </a:lnTo>
                    <a:lnTo>
                      <a:pt x="4667" y="9735"/>
                    </a:lnTo>
                    <a:lnTo>
                      <a:pt x="4663" y="9708"/>
                    </a:lnTo>
                    <a:lnTo>
                      <a:pt x="4676" y="9694"/>
                    </a:lnTo>
                    <a:lnTo>
                      <a:pt x="4702" y="9699"/>
                    </a:lnTo>
                    <a:lnTo>
                      <a:pt x="4735" y="9688"/>
                    </a:lnTo>
                    <a:lnTo>
                      <a:pt x="4778" y="9718"/>
                    </a:lnTo>
                    <a:lnTo>
                      <a:pt x="4886" y="9735"/>
                    </a:lnTo>
                    <a:lnTo>
                      <a:pt x="4889" y="9761"/>
                    </a:lnTo>
                    <a:lnTo>
                      <a:pt x="4930" y="9785"/>
                    </a:lnTo>
                    <a:lnTo>
                      <a:pt x="4918" y="9793"/>
                    </a:lnTo>
                    <a:lnTo>
                      <a:pt x="4905" y="9794"/>
                    </a:lnTo>
                    <a:lnTo>
                      <a:pt x="4887" y="9815"/>
                    </a:lnTo>
                    <a:lnTo>
                      <a:pt x="4889" y="9835"/>
                    </a:lnTo>
                    <a:lnTo>
                      <a:pt x="4878" y="9849"/>
                    </a:lnTo>
                    <a:lnTo>
                      <a:pt x="4879" y="9862"/>
                    </a:lnTo>
                    <a:lnTo>
                      <a:pt x="4886" y="9875"/>
                    </a:lnTo>
                    <a:lnTo>
                      <a:pt x="4967" y="9888"/>
                    </a:lnTo>
                    <a:lnTo>
                      <a:pt x="5018" y="9929"/>
                    </a:lnTo>
                    <a:lnTo>
                      <a:pt x="5058" y="9927"/>
                    </a:lnTo>
                    <a:lnTo>
                      <a:pt x="5076" y="9965"/>
                    </a:lnTo>
                    <a:lnTo>
                      <a:pt x="5085" y="10010"/>
                    </a:lnTo>
                    <a:lnTo>
                      <a:pt x="5129" y="10041"/>
                    </a:lnTo>
                    <a:lnTo>
                      <a:pt x="5182" y="10029"/>
                    </a:lnTo>
                    <a:lnTo>
                      <a:pt x="5240" y="9965"/>
                    </a:lnTo>
                    <a:lnTo>
                      <a:pt x="5243" y="9962"/>
                    </a:lnTo>
                    <a:lnTo>
                      <a:pt x="5267" y="9965"/>
                    </a:lnTo>
                    <a:lnTo>
                      <a:pt x="5286" y="9963"/>
                    </a:lnTo>
                    <a:lnTo>
                      <a:pt x="5292" y="9965"/>
                    </a:lnTo>
                    <a:lnTo>
                      <a:pt x="5334" y="9947"/>
                    </a:lnTo>
                    <a:lnTo>
                      <a:pt x="5376" y="9958"/>
                    </a:lnTo>
                    <a:lnTo>
                      <a:pt x="5426" y="9986"/>
                    </a:lnTo>
                    <a:lnTo>
                      <a:pt x="5480" y="10002"/>
                    </a:lnTo>
                    <a:lnTo>
                      <a:pt x="5519" y="10050"/>
                    </a:lnTo>
                    <a:lnTo>
                      <a:pt x="5530" y="10058"/>
                    </a:lnTo>
                    <a:lnTo>
                      <a:pt x="5566" y="10066"/>
                    </a:lnTo>
                    <a:lnTo>
                      <a:pt x="5579" y="10065"/>
                    </a:lnTo>
                    <a:lnTo>
                      <a:pt x="5597" y="10044"/>
                    </a:lnTo>
                    <a:lnTo>
                      <a:pt x="5685" y="10054"/>
                    </a:lnTo>
                    <a:lnTo>
                      <a:pt x="5691" y="10048"/>
                    </a:lnTo>
                    <a:lnTo>
                      <a:pt x="5675" y="10010"/>
                    </a:lnTo>
                    <a:lnTo>
                      <a:pt x="5693" y="9989"/>
                    </a:lnTo>
                    <a:lnTo>
                      <a:pt x="5705" y="9981"/>
                    </a:lnTo>
                    <a:lnTo>
                      <a:pt x="5751" y="9963"/>
                    </a:lnTo>
                    <a:lnTo>
                      <a:pt x="5753" y="9964"/>
                    </a:lnTo>
                    <a:lnTo>
                      <a:pt x="5773" y="9975"/>
                    </a:lnTo>
                    <a:lnTo>
                      <a:pt x="5793" y="9972"/>
                    </a:lnTo>
                    <a:lnTo>
                      <a:pt x="5834" y="9928"/>
                    </a:lnTo>
                    <a:lnTo>
                      <a:pt x="5860" y="9920"/>
                    </a:lnTo>
                    <a:lnTo>
                      <a:pt x="5901" y="9922"/>
                    </a:lnTo>
                    <a:lnTo>
                      <a:pt x="5918" y="9901"/>
                    </a:lnTo>
                    <a:lnTo>
                      <a:pt x="5940" y="9919"/>
                    </a:lnTo>
                    <a:lnTo>
                      <a:pt x="6000" y="9912"/>
                    </a:lnTo>
                    <a:lnTo>
                      <a:pt x="6045" y="9962"/>
                    </a:lnTo>
                    <a:lnTo>
                      <a:pt x="6071" y="9953"/>
                    </a:lnTo>
                    <a:lnTo>
                      <a:pt x="6118" y="9956"/>
                    </a:lnTo>
                    <a:lnTo>
                      <a:pt x="6100" y="9910"/>
                    </a:lnTo>
                    <a:lnTo>
                      <a:pt x="6079" y="9899"/>
                    </a:lnTo>
                    <a:lnTo>
                      <a:pt x="6082" y="9859"/>
                    </a:lnTo>
                    <a:lnTo>
                      <a:pt x="6041" y="9849"/>
                    </a:lnTo>
                    <a:lnTo>
                      <a:pt x="6011" y="9818"/>
                    </a:lnTo>
                    <a:lnTo>
                      <a:pt x="6001" y="9705"/>
                    </a:lnTo>
                    <a:lnTo>
                      <a:pt x="6001" y="9491"/>
                    </a:lnTo>
                    <a:lnTo>
                      <a:pt x="6013" y="9404"/>
                    </a:lnTo>
                    <a:lnTo>
                      <a:pt x="5998" y="9378"/>
                    </a:lnTo>
                    <a:lnTo>
                      <a:pt x="6001" y="9351"/>
                    </a:lnTo>
                    <a:lnTo>
                      <a:pt x="6022" y="9275"/>
                    </a:lnTo>
                    <a:lnTo>
                      <a:pt x="6090" y="9149"/>
                    </a:lnTo>
                    <a:lnTo>
                      <a:pt x="6169" y="9062"/>
                    </a:lnTo>
                    <a:lnTo>
                      <a:pt x="6232" y="9008"/>
                    </a:lnTo>
                    <a:lnTo>
                      <a:pt x="6303" y="8976"/>
                    </a:lnTo>
                    <a:lnTo>
                      <a:pt x="6396" y="8987"/>
                    </a:lnTo>
                    <a:lnTo>
                      <a:pt x="6507" y="8870"/>
                    </a:lnTo>
                    <a:lnTo>
                      <a:pt x="6564" y="8844"/>
                    </a:lnTo>
                    <a:lnTo>
                      <a:pt x="6575" y="8823"/>
                    </a:lnTo>
                    <a:lnTo>
                      <a:pt x="6626" y="8799"/>
                    </a:lnTo>
                    <a:lnTo>
                      <a:pt x="6681" y="8739"/>
                    </a:lnTo>
                    <a:lnTo>
                      <a:pt x="6725" y="8710"/>
                    </a:lnTo>
                    <a:lnTo>
                      <a:pt x="6809" y="8667"/>
                    </a:lnTo>
                    <a:lnTo>
                      <a:pt x="6875" y="8662"/>
                    </a:lnTo>
                    <a:lnTo>
                      <a:pt x="6882" y="8661"/>
                    </a:lnTo>
                    <a:lnTo>
                      <a:pt x="6910" y="8672"/>
                    </a:lnTo>
                    <a:lnTo>
                      <a:pt x="6918" y="8691"/>
                    </a:lnTo>
                    <a:lnTo>
                      <a:pt x="6910" y="8698"/>
                    </a:lnTo>
                    <a:lnTo>
                      <a:pt x="6905" y="8699"/>
                    </a:lnTo>
                    <a:lnTo>
                      <a:pt x="6899" y="8713"/>
                    </a:lnTo>
                    <a:lnTo>
                      <a:pt x="6894" y="8714"/>
                    </a:lnTo>
                    <a:lnTo>
                      <a:pt x="6909" y="8739"/>
                    </a:lnTo>
                    <a:lnTo>
                      <a:pt x="6923" y="8751"/>
                    </a:lnTo>
                    <a:lnTo>
                      <a:pt x="6938" y="8757"/>
                    </a:lnTo>
                    <a:lnTo>
                      <a:pt x="6992" y="8772"/>
                    </a:lnTo>
                    <a:lnTo>
                      <a:pt x="7140" y="8784"/>
                    </a:lnTo>
                    <a:lnTo>
                      <a:pt x="7182" y="8775"/>
                    </a:lnTo>
                    <a:lnTo>
                      <a:pt x="7187" y="8774"/>
                    </a:lnTo>
                    <a:lnTo>
                      <a:pt x="7214" y="8776"/>
                    </a:lnTo>
                    <a:lnTo>
                      <a:pt x="7253" y="8777"/>
                    </a:lnTo>
                    <a:lnTo>
                      <a:pt x="7255" y="8779"/>
                    </a:lnTo>
                    <a:lnTo>
                      <a:pt x="7262" y="8780"/>
                    </a:lnTo>
                    <a:lnTo>
                      <a:pt x="7289" y="8798"/>
                    </a:lnTo>
                    <a:lnTo>
                      <a:pt x="7296" y="8817"/>
                    </a:lnTo>
                    <a:lnTo>
                      <a:pt x="7298" y="8830"/>
                    </a:lnTo>
                    <a:lnTo>
                      <a:pt x="7274" y="8860"/>
                    </a:lnTo>
                    <a:lnTo>
                      <a:pt x="7301" y="8881"/>
                    </a:lnTo>
                    <a:lnTo>
                      <a:pt x="7320" y="8885"/>
                    </a:lnTo>
                    <a:lnTo>
                      <a:pt x="7354" y="8890"/>
                    </a:lnTo>
                    <a:lnTo>
                      <a:pt x="7357" y="8891"/>
                    </a:lnTo>
                    <a:lnTo>
                      <a:pt x="7452" y="8889"/>
                    </a:lnTo>
                    <a:lnTo>
                      <a:pt x="7505" y="8911"/>
                    </a:lnTo>
                    <a:lnTo>
                      <a:pt x="7543" y="8881"/>
                    </a:lnTo>
                    <a:lnTo>
                      <a:pt x="7522" y="8857"/>
                    </a:lnTo>
                    <a:lnTo>
                      <a:pt x="7514" y="8844"/>
                    </a:lnTo>
                    <a:lnTo>
                      <a:pt x="7518" y="8817"/>
                    </a:lnTo>
                    <a:lnTo>
                      <a:pt x="7531" y="8808"/>
                    </a:lnTo>
                    <a:lnTo>
                      <a:pt x="7530" y="8796"/>
                    </a:lnTo>
                    <a:lnTo>
                      <a:pt x="7556" y="8806"/>
                    </a:lnTo>
                    <a:lnTo>
                      <a:pt x="7582" y="8789"/>
                    </a:lnTo>
                    <a:lnTo>
                      <a:pt x="7610" y="8802"/>
                    </a:lnTo>
                    <a:lnTo>
                      <a:pt x="7617" y="8807"/>
                    </a:lnTo>
                    <a:lnTo>
                      <a:pt x="7624" y="8820"/>
                    </a:lnTo>
                    <a:lnTo>
                      <a:pt x="7639" y="8825"/>
                    </a:lnTo>
                    <a:lnTo>
                      <a:pt x="7634" y="8839"/>
                    </a:lnTo>
                    <a:lnTo>
                      <a:pt x="7680" y="8907"/>
                    </a:lnTo>
                    <a:lnTo>
                      <a:pt x="7834" y="8901"/>
                    </a:lnTo>
                    <a:lnTo>
                      <a:pt x="7904" y="8868"/>
                    </a:lnTo>
                    <a:lnTo>
                      <a:pt x="7933" y="8892"/>
                    </a:lnTo>
                    <a:lnTo>
                      <a:pt x="7948" y="8918"/>
                    </a:lnTo>
                    <a:lnTo>
                      <a:pt x="7945" y="8951"/>
                    </a:lnTo>
                    <a:lnTo>
                      <a:pt x="7962" y="8989"/>
                    </a:lnTo>
                    <a:lnTo>
                      <a:pt x="7945" y="9019"/>
                    </a:lnTo>
                    <a:lnTo>
                      <a:pt x="7945" y="9031"/>
                    </a:lnTo>
                    <a:lnTo>
                      <a:pt x="8040" y="9037"/>
                    </a:lnTo>
                    <a:lnTo>
                      <a:pt x="8073" y="9046"/>
                    </a:lnTo>
                    <a:lnTo>
                      <a:pt x="8100" y="9030"/>
                    </a:lnTo>
                    <a:lnTo>
                      <a:pt x="8130" y="9068"/>
                    </a:lnTo>
                    <a:lnTo>
                      <a:pt x="8158" y="9086"/>
                    </a:lnTo>
                    <a:lnTo>
                      <a:pt x="8183" y="9057"/>
                    </a:lnTo>
                    <a:lnTo>
                      <a:pt x="8215" y="9060"/>
                    </a:lnTo>
                    <a:lnTo>
                      <a:pt x="8239" y="9098"/>
                    </a:lnTo>
                    <a:lnTo>
                      <a:pt x="8295" y="9112"/>
                    </a:lnTo>
                    <a:lnTo>
                      <a:pt x="8331" y="9135"/>
                    </a:lnTo>
                    <a:lnTo>
                      <a:pt x="8334" y="9183"/>
                    </a:lnTo>
                    <a:lnTo>
                      <a:pt x="8362" y="9200"/>
                    </a:lnTo>
                    <a:lnTo>
                      <a:pt x="8389" y="9191"/>
                    </a:lnTo>
                    <a:lnTo>
                      <a:pt x="8412" y="9162"/>
                    </a:lnTo>
                    <a:lnTo>
                      <a:pt x="8411" y="9135"/>
                    </a:lnTo>
                    <a:lnTo>
                      <a:pt x="8423" y="9128"/>
                    </a:lnTo>
                    <a:lnTo>
                      <a:pt x="8481" y="9139"/>
                    </a:lnTo>
                    <a:lnTo>
                      <a:pt x="8482" y="9138"/>
                    </a:lnTo>
                    <a:lnTo>
                      <a:pt x="8486" y="9140"/>
                    </a:lnTo>
                    <a:lnTo>
                      <a:pt x="8498" y="9142"/>
                    </a:lnTo>
                    <a:lnTo>
                      <a:pt x="8500" y="9142"/>
                    </a:lnTo>
                    <a:lnTo>
                      <a:pt x="8526" y="9165"/>
                    </a:lnTo>
                    <a:lnTo>
                      <a:pt x="8589" y="9166"/>
                    </a:lnTo>
                    <a:lnTo>
                      <a:pt x="8593" y="9166"/>
                    </a:lnTo>
                    <a:lnTo>
                      <a:pt x="8602" y="9191"/>
                    </a:lnTo>
                    <a:lnTo>
                      <a:pt x="8602" y="9194"/>
                    </a:lnTo>
                    <a:lnTo>
                      <a:pt x="8598" y="9212"/>
                    </a:lnTo>
                    <a:lnTo>
                      <a:pt x="8611" y="9214"/>
                    </a:lnTo>
                    <a:lnTo>
                      <a:pt x="8616" y="9215"/>
                    </a:lnTo>
                    <a:lnTo>
                      <a:pt x="8625" y="9215"/>
                    </a:lnTo>
                    <a:lnTo>
                      <a:pt x="8631" y="9169"/>
                    </a:lnTo>
                    <a:lnTo>
                      <a:pt x="8633" y="9155"/>
                    </a:lnTo>
                    <a:lnTo>
                      <a:pt x="8637" y="9151"/>
                    </a:lnTo>
                    <a:lnTo>
                      <a:pt x="8664" y="9126"/>
                    </a:lnTo>
                    <a:lnTo>
                      <a:pt x="8723" y="9113"/>
                    </a:lnTo>
                    <a:lnTo>
                      <a:pt x="8791" y="9140"/>
                    </a:lnTo>
                    <a:lnTo>
                      <a:pt x="8808" y="9099"/>
                    </a:lnTo>
                    <a:lnTo>
                      <a:pt x="8827" y="9084"/>
                    </a:lnTo>
                    <a:lnTo>
                      <a:pt x="8844" y="9080"/>
                    </a:lnTo>
                    <a:lnTo>
                      <a:pt x="8899" y="9066"/>
                    </a:lnTo>
                    <a:lnTo>
                      <a:pt x="8918" y="9062"/>
                    </a:lnTo>
                    <a:lnTo>
                      <a:pt x="8969" y="9024"/>
                    </a:lnTo>
                    <a:lnTo>
                      <a:pt x="9023" y="9039"/>
                    </a:lnTo>
                    <a:lnTo>
                      <a:pt x="9054" y="9003"/>
                    </a:lnTo>
                    <a:lnTo>
                      <a:pt x="9050" y="8963"/>
                    </a:lnTo>
                    <a:lnTo>
                      <a:pt x="9067" y="8928"/>
                    </a:lnTo>
                    <a:lnTo>
                      <a:pt x="9053" y="8923"/>
                    </a:lnTo>
                    <a:lnTo>
                      <a:pt x="8993" y="8935"/>
                    </a:lnTo>
                    <a:lnTo>
                      <a:pt x="8987" y="8922"/>
                    </a:lnTo>
                    <a:lnTo>
                      <a:pt x="9085" y="8833"/>
                    </a:lnTo>
                    <a:lnTo>
                      <a:pt x="9110" y="8749"/>
                    </a:lnTo>
                    <a:lnTo>
                      <a:pt x="9190" y="8748"/>
                    </a:lnTo>
                    <a:lnTo>
                      <a:pt x="9214" y="8733"/>
                    </a:lnTo>
                    <a:lnTo>
                      <a:pt x="9216" y="8732"/>
                    </a:lnTo>
                    <a:lnTo>
                      <a:pt x="9247" y="8711"/>
                    </a:lnTo>
                    <a:lnTo>
                      <a:pt x="9258" y="8676"/>
                    </a:lnTo>
                    <a:lnTo>
                      <a:pt x="9276" y="8655"/>
                    </a:lnTo>
                    <a:lnTo>
                      <a:pt x="9267" y="8629"/>
                    </a:lnTo>
                    <a:lnTo>
                      <a:pt x="9290" y="8600"/>
                    </a:lnTo>
                    <a:lnTo>
                      <a:pt x="9323" y="8590"/>
                    </a:lnTo>
                    <a:lnTo>
                      <a:pt x="9343" y="8601"/>
                    </a:lnTo>
                    <a:lnTo>
                      <a:pt x="9388" y="8564"/>
                    </a:lnTo>
                    <a:lnTo>
                      <a:pt x="9423" y="8588"/>
                    </a:lnTo>
                    <a:lnTo>
                      <a:pt x="9416" y="8514"/>
                    </a:lnTo>
                    <a:lnTo>
                      <a:pt x="9420" y="8487"/>
                    </a:lnTo>
                    <a:lnTo>
                      <a:pt x="9439" y="8465"/>
                    </a:lnTo>
                    <a:lnTo>
                      <a:pt x="9479" y="8460"/>
                    </a:lnTo>
                    <a:lnTo>
                      <a:pt x="9515" y="8418"/>
                    </a:lnTo>
                    <a:lnTo>
                      <a:pt x="9554" y="8414"/>
                    </a:lnTo>
                    <a:lnTo>
                      <a:pt x="9566" y="8406"/>
                    </a:lnTo>
                    <a:lnTo>
                      <a:pt x="9575" y="8418"/>
                    </a:lnTo>
                    <a:lnTo>
                      <a:pt x="9592" y="8385"/>
                    </a:lnTo>
                    <a:lnTo>
                      <a:pt x="9651" y="8373"/>
                    </a:lnTo>
                    <a:lnTo>
                      <a:pt x="9644" y="8366"/>
                    </a:lnTo>
                    <a:lnTo>
                      <a:pt x="9662" y="8345"/>
                    </a:lnTo>
                    <a:lnTo>
                      <a:pt x="9668" y="8344"/>
                    </a:lnTo>
                    <a:lnTo>
                      <a:pt x="9687" y="8329"/>
                    </a:lnTo>
                    <a:lnTo>
                      <a:pt x="9701" y="8333"/>
                    </a:lnTo>
                    <a:lnTo>
                      <a:pt x="9712" y="8314"/>
                    </a:lnTo>
                    <a:lnTo>
                      <a:pt x="9738" y="8297"/>
                    </a:lnTo>
                    <a:lnTo>
                      <a:pt x="9710" y="8221"/>
                    </a:lnTo>
                    <a:lnTo>
                      <a:pt x="9708" y="8200"/>
                    </a:lnTo>
                    <a:lnTo>
                      <a:pt x="9758" y="8162"/>
                    </a:lnTo>
                    <a:lnTo>
                      <a:pt x="9767" y="8113"/>
                    </a:lnTo>
                    <a:lnTo>
                      <a:pt x="9830" y="8069"/>
                    </a:lnTo>
                    <a:lnTo>
                      <a:pt x="9841" y="8047"/>
                    </a:lnTo>
                    <a:lnTo>
                      <a:pt x="9832" y="8016"/>
                    </a:lnTo>
                    <a:lnTo>
                      <a:pt x="9864" y="7992"/>
                    </a:lnTo>
                    <a:lnTo>
                      <a:pt x="9874" y="7970"/>
                    </a:lnTo>
                    <a:lnTo>
                      <a:pt x="9865" y="7944"/>
                    </a:lnTo>
                    <a:lnTo>
                      <a:pt x="9834" y="7895"/>
                    </a:lnTo>
                    <a:lnTo>
                      <a:pt x="9829" y="7841"/>
                    </a:lnTo>
                    <a:lnTo>
                      <a:pt x="9809" y="7842"/>
                    </a:lnTo>
                    <a:lnTo>
                      <a:pt x="9785" y="7871"/>
                    </a:lnTo>
                    <a:lnTo>
                      <a:pt x="9692" y="7886"/>
                    </a:lnTo>
                    <a:lnTo>
                      <a:pt x="9629" y="7920"/>
                    </a:lnTo>
                    <a:lnTo>
                      <a:pt x="9583" y="7923"/>
                    </a:lnTo>
                    <a:lnTo>
                      <a:pt x="9561" y="7899"/>
                    </a:lnTo>
                    <a:lnTo>
                      <a:pt x="9500" y="7898"/>
                    </a:lnTo>
                    <a:lnTo>
                      <a:pt x="9485" y="7878"/>
                    </a:lnTo>
                    <a:lnTo>
                      <a:pt x="9458" y="7863"/>
                    </a:lnTo>
                    <a:lnTo>
                      <a:pt x="9450" y="7863"/>
                    </a:lnTo>
                    <a:lnTo>
                      <a:pt x="9432" y="7850"/>
                    </a:lnTo>
                    <a:lnTo>
                      <a:pt x="9400" y="7834"/>
                    </a:lnTo>
                    <a:lnTo>
                      <a:pt x="9386" y="7835"/>
                    </a:lnTo>
                    <a:lnTo>
                      <a:pt x="9338" y="7805"/>
                    </a:lnTo>
                    <a:lnTo>
                      <a:pt x="9306" y="7816"/>
                    </a:lnTo>
                    <a:lnTo>
                      <a:pt x="9285" y="7804"/>
                    </a:lnTo>
                    <a:lnTo>
                      <a:pt x="9259" y="7753"/>
                    </a:lnTo>
                    <a:lnTo>
                      <a:pt x="9237" y="7735"/>
                    </a:lnTo>
                    <a:lnTo>
                      <a:pt x="9193" y="7679"/>
                    </a:lnTo>
                    <a:lnTo>
                      <a:pt x="9171" y="7667"/>
                    </a:lnTo>
                    <a:lnTo>
                      <a:pt x="9176" y="7646"/>
                    </a:lnTo>
                    <a:lnTo>
                      <a:pt x="9171" y="7601"/>
                    </a:lnTo>
                    <a:lnTo>
                      <a:pt x="9210" y="7577"/>
                    </a:lnTo>
                    <a:lnTo>
                      <a:pt x="9157" y="7528"/>
                    </a:lnTo>
                    <a:lnTo>
                      <a:pt x="9134" y="7477"/>
                    </a:lnTo>
                    <a:lnTo>
                      <a:pt x="9134" y="7476"/>
                    </a:lnTo>
                    <a:lnTo>
                      <a:pt x="9151" y="7448"/>
                    </a:lnTo>
                    <a:lnTo>
                      <a:pt x="9171" y="7440"/>
                    </a:lnTo>
                    <a:lnTo>
                      <a:pt x="9188" y="7418"/>
                    </a:lnTo>
                    <a:lnTo>
                      <a:pt x="9198" y="7390"/>
                    </a:lnTo>
                    <a:lnTo>
                      <a:pt x="9216" y="7361"/>
                    </a:lnTo>
                    <a:lnTo>
                      <a:pt x="9199" y="7324"/>
                    </a:lnTo>
                    <a:lnTo>
                      <a:pt x="9211" y="7303"/>
                    </a:lnTo>
                    <a:lnTo>
                      <a:pt x="9229" y="7288"/>
                    </a:lnTo>
                    <a:lnTo>
                      <a:pt x="9303" y="7288"/>
                    </a:lnTo>
                    <a:lnTo>
                      <a:pt x="9294" y="7255"/>
                    </a:lnTo>
                    <a:lnTo>
                      <a:pt x="9274" y="7249"/>
                    </a:lnTo>
                    <a:lnTo>
                      <a:pt x="9265" y="7230"/>
                    </a:lnTo>
                    <a:lnTo>
                      <a:pt x="9254" y="7190"/>
                    </a:lnTo>
                    <a:lnTo>
                      <a:pt x="9238" y="7172"/>
                    </a:lnTo>
                    <a:lnTo>
                      <a:pt x="9247" y="7140"/>
                    </a:lnTo>
                    <a:lnTo>
                      <a:pt x="9238" y="7118"/>
                    </a:lnTo>
                    <a:lnTo>
                      <a:pt x="9234" y="7112"/>
                    </a:lnTo>
                    <a:lnTo>
                      <a:pt x="9177" y="7091"/>
                    </a:lnTo>
                    <a:lnTo>
                      <a:pt x="9159" y="7106"/>
                    </a:lnTo>
                    <a:lnTo>
                      <a:pt x="9118" y="7103"/>
                    </a:lnTo>
                    <a:lnTo>
                      <a:pt x="9027" y="7044"/>
                    </a:lnTo>
                    <a:lnTo>
                      <a:pt x="9033" y="6978"/>
                    </a:lnTo>
                    <a:lnTo>
                      <a:pt x="9011" y="6952"/>
                    </a:lnTo>
                    <a:lnTo>
                      <a:pt x="9016" y="6925"/>
                    </a:lnTo>
                    <a:lnTo>
                      <a:pt x="8994" y="6914"/>
                    </a:lnTo>
                    <a:lnTo>
                      <a:pt x="8954" y="6911"/>
                    </a:lnTo>
                    <a:lnTo>
                      <a:pt x="8943" y="6864"/>
                    </a:lnTo>
                    <a:lnTo>
                      <a:pt x="8916" y="6821"/>
                    </a:lnTo>
                    <a:lnTo>
                      <a:pt x="8911" y="6815"/>
                    </a:lnTo>
                    <a:lnTo>
                      <a:pt x="8913" y="6814"/>
                    </a:lnTo>
                    <a:lnTo>
                      <a:pt x="8944" y="6798"/>
                    </a:lnTo>
                    <a:lnTo>
                      <a:pt x="8955" y="6785"/>
                    </a:lnTo>
                    <a:lnTo>
                      <a:pt x="9009" y="6779"/>
                    </a:lnTo>
                    <a:lnTo>
                      <a:pt x="9026" y="6759"/>
                    </a:lnTo>
                    <a:lnTo>
                      <a:pt x="9027" y="6757"/>
                    </a:lnTo>
                    <a:lnTo>
                      <a:pt x="9028" y="6757"/>
                    </a:lnTo>
                    <a:lnTo>
                      <a:pt x="9096" y="6784"/>
                    </a:lnTo>
                    <a:lnTo>
                      <a:pt x="9123" y="6775"/>
                    </a:lnTo>
                    <a:lnTo>
                      <a:pt x="9126" y="6741"/>
                    </a:lnTo>
                    <a:lnTo>
                      <a:pt x="9165" y="6731"/>
                    </a:lnTo>
                    <a:lnTo>
                      <a:pt x="9188" y="6690"/>
                    </a:lnTo>
                    <a:lnTo>
                      <a:pt x="9189" y="6690"/>
                    </a:lnTo>
                    <a:lnTo>
                      <a:pt x="9198" y="6686"/>
                    </a:lnTo>
                    <a:lnTo>
                      <a:pt x="9247" y="6670"/>
                    </a:lnTo>
                    <a:lnTo>
                      <a:pt x="9268" y="6681"/>
                    </a:lnTo>
                    <a:lnTo>
                      <a:pt x="9311" y="6638"/>
                    </a:lnTo>
                    <a:lnTo>
                      <a:pt x="9313" y="6603"/>
                    </a:lnTo>
                    <a:lnTo>
                      <a:pt x="9309" y="6590"/>
                    </a:lnTo>
                    <a:lnTo>
                      <a:pt x="9300" y="6562"/>
                    </a:lnTo>
                    <a:lnTo>
                      <a:pt x="9296" y="6553"/>
                    </a:lnTo>
                    <a:lnTo>
                      <a:pt x="9332" y="6509"/>
                    </a:lnTo>
                    <a:lnTo>
                      <a:pt x="9347" y="6453"/>
                    </a:lnTo>
                    <a:lnTo>
                      <a:pt x="9291" y="6426"/>
                    </a:lnTo>
                    <a:lnTo>
                      <a:pt x="9274" y="6399"/>
                    </a:lnTo>
                    <a:lnTo>
                      <a:pt x="9280" y="6386"/>
                    </a:lnTo>
                    <a:lnTo>
                      <a:pt x="9240" y="6384"/>
                    </a:lnTo>
                    <a:lnTo>
                      <a:pt x="9238" y="6367"/>
                    </a:lnTo>
                    <a:lnTo>
                      <a:pt x="9226" y="6358"/>
                    </a:lnTo>
                    <a:lnTo>
                      <a:pt x="9197" y="6347"/>
                    </a:lnTo>
                    <a:lnTo>
                      <a:pt x="9187" y="6314"/>
                    </a:lnTo>
                    <a:lnTo>
                      <a:pt x="9185" y="6289"/>
                    </a:lnTo>
                    <a:lnTo>
                      <a:pt x="9170" y="6251"/>
                    </a:lnTo>
                    <a:lnTo>
                      <a:pt x="9168" y="6249"/>
                    </a:lnTo>
                    <a:lnTo>
                      <a:pt x="9168" y="6246"/>
                    </a:lnTo>
                    <a:lnTo>
                      <a:pt x="9166" y="6242"/>
                    </a:lnTo>
                    <a:lnTo>
                      <a:pt x="9178" y="6193"/>
                    </a:lnTo>
                    <a:lnTo>
                      <a:pt x="9154" y="6183"/>
                    </a:lnTo>
                    <a:lnTo>
                      <a:pt x="9122" y="6186"/>
                    </a:lnTo>
                    <a:lnTo>
                      <a:pt x="9097" y="6156"/>
                    </a:lnTo>
                    <a:lnTo>
                      <a:pt x="9058" y="6145"/>
                    </a:lnTo>
                    <a:lnTo>
                      <a:pt x="9026" y="6102"/>
                    </a:lnTo>
                    <a:lnTo>
                      <a:pt x="9013" y="6042"/>
                    </a:lnTo>
                    <a:lnTo>
                      <a:pt x="9018" y="6016"/>
                    </a:lnTo>
                    <a:lnTo>
                      <a:pt x="9017" y="5996"/>
                    </a:lnTo>
                    <a:lnTo>
                      <a:pt x="9029" y="5981"/>
                    </a:lnTo>
                    <a:lnTo>
                      <a:pt x="9048" y="5972"/>
                    </a:lnTo>
                    <a:lnTo>
                      <a:pt x="9059" y="5982"/>
                    </a:lnTo>
                    <a:lnTo>
                      <a:pt x="9067" y="5976"/>
                    </a:lnTo>
                    <a:lnTo>
                      <a:pt x="9074" y="5964"/>
                    </a:lnTo>
                    <a:lnTo>
                      <a:pt x="9079" y="5965"/>
                    </a:lnTo>
                    <a:lnTo>
                      <a:pt x="9101" y="5968"/>
                    </a:lnTo>
                    <a:lnTo>
                      <a:pt x="9120" y="5959"/>
                    </a:lnTo>
                    <a:lnTo>
                      <a:pt x="9164" y="5928"/>
                    </a:lnTo>
                    <a:lnTo>
                      <a:pt x="9181" y="5887"/>
                    </a:lnTo>
                    <a:lnTo>
                      <a:pt x="9199" y="5871"/>
                    </a:lnTo>
                    <a:lnTo>
                      <a:pt x="9189" y="5833"/>
                    </a:lnTo>
                    <a:lnTo>
                      <a:pt x="9174" y="5820"/>
                    </a:lnTo>
                    <a:lnTo>
                      <a:pt x="9178" y="5804"/>
                    </a:lnTo>
                    <a:lnTo>
                      <a:pt x="9172" y="5793"/>
                    </a:lnTo>
                    <a:lnTo>
                      <a:pt x="9150" y="5776"/>
                    </a:lnTo>
                    <a:lnTo>
                      <a:pt x="9104" y="5714"/>
                    </a:lnTo>
                    <a:lnTo>
                      <a:pt x="9073" y="5737"/>
                    </a:lnTo>
                    <a:lnTo>
                      <a:pt x="9058" y="5731"/>
                    </a:lnTo>
                    <a:lnTo>
                      <a:pt x="9057" y="5717"/>
                    </a:lnTo>
                    <a:lnTo>
                      <a:pt x="9070" y="5697"/>
                    </a:lnTo>
                    <a:lnTo>
                      <a:pt x="9062" y="5677"/>
                    </a:lnTo>
                    <a:lnTo>
                      <a:pt x="9071" y="5643"/>
                    </a:lnTo>
                    <a:lnTo>
                      <a:pt x="9004" y="5642"/>
                    </a:lnTo>
                    <a:lnTo>
                      <a:pt x="8989" y="5623"/>
                    </a:lnTo>
                    <a:lnTo>
                      <a:pt x="8987" y="5603"/>
                    </a:lnTo>
                    <a:lnTo>
                      <a:pt x="8999" y="5582"/>
                    </a:lnTo>
                    <a:lnTo>
                      <a:pt x="8995" y="5550"/>
                    </a:lnTo>
                    <a:lnTo>
                      <a:pt x="9030" y="5493"/>
                    </a:lnTo>
                    <a:lnTo>
                      <a:pt x="9036" y="5472"/>
                    </a:lnTo>
                    <a:lnTo>
                      <a:pt x="9034" y="5458"/>
                    </a:lnTo>
                    <a:lnTo>
                      <a:pt x="8969" y="5405"/>
                    </a:lnTo>
                    <a:lnTo>
                      <a:pt x="8960" y="5386"/>
                    </a:lnTo>
                    <a:lnTo>
                      <a:pt x="8962" y="5384"/>
                    </a:lnTo>
                    <a:lnTo>
                      <a:pt x="8979" y="5357"/>
                    </a:lnTo>
                    <a:lnTo>
                      <a:pt x="8992" y="5295"/>
                    </a:lnTo>
                    <a:lnTo>
                      <a:pt x="8875" y="5273"/>
                    </a:lnTo>
                    <a:lnTo>
                      <a:pt x="8749" y="5277"/>
                    </a:lnTo>
                    <a:lnTo>
                      <a:pt x="8681" y="5325"/>
                    </a:lnTo>
                    <a:lnTo>
                      <a:pt x="8609" y="5344"/>
                    </a:lnTo>
                    <a:lnTo>
                      <a:pt x="8547" y="5396"/>
                    </a:lnTo>
                    <a:lnTo>
                      <a:pt x="8536" y="5418"/>
                    </a:lnTo>
                    <a:lnTo>
                      <a:pt x="8536" y="5425"/>
                    </a:lnTo>
                    <a:lnTo>
                      <a:pt x="8531" y="5433"/>
                    </a:lnTo>
                    <a:lnTo>
                      <a:pt x="8519" y="5453"/>
                    </a:lnTo>
                    <a:lnTo>
                      <a:pt x="8540" y="5465"/>
                    </a:lnTo>
                    <a:lnTo>
                      <a:pt x="8535" y="5492"/>
                    </a:lnTo>
                    <a:lnTo>
                      <a:pt x="8558" y="5516"/>
                    </a:lnTo>
                    <a:lnTo>
                      <a:pt x="8592" y="5519"/>
                    </a:lnTo>
                    <a:lnTo>
                      <a:pt x="8587" y="5547"/>
                    </a:lnTo>
                    <a:lnTo>
                      <a:pt x="8531" y="5579"/>
                    </a:lnTo>
                    <a:lnTo>
                      <a:pt x="8505" y="5601"/>
                    </a:lnTo>
                    <a:lnTo>
                      <a:pt x="8495" y="5629"/>
                    </a:lnTo>
                    <a:lnTo>
                      <a:pt x="8463" y="5652"/>
                    </a:lnTo>
                    <a:lnTo>
                      <a:pt x="8402" y="5645"/>
                    </a:lnTo>
                    <a:lnTo>
                      <a:pt x="8384" y="5659"/>
                    </a:lnTo>
                    <a:lnTo>
                      <a:pt x="8351" y="5656"/>
                    </a:lnTo>
                    <a:lnTo>
                      <a:pt x="8318" y="5665"/>
                    </a:lnTo>
                    <a:lnTo>
                      <a:pt x="8339" y="5610"/>
                    </a:lnTo>
                    <a:lnTo>
                      <a:pt x="8323" y="5592"/>
                    </a:lnTo>
                    <a:lnTo>
                      <a:pt x="8323" y="5588"/>
                    </a:lnTo>
                    <a:lnTo>
                      <a:pt x="8329" y="5571"/>
                    </a:lnTo>
                    <a:lnTo>
                      <a:pt x="8373" y="5547"/>
                    </a:lnTo>
                    <a:lnTo>
                      <a:pt x="8419" y="5536"/>
                    </a:lnTo>
                    <a:lnTo>
                      <a:pt x="8434" y="5541"/>
                    </a:lnTo>
                    <a:lnTo>
                      <a:pt x="8445" y="5527"/>
                    </a:lnTo>
                    <a:lnTo>
                      <a:pt x="8428" y="5488"/>
                    </a:lnTo>
                    <a:lnTo>
                      <a:pt x="8444" y="5447"/>
                    </a:lnTo>
                    <a:lnTo>
                      <a:pt x="8474" y="5404"/>
                    </a:lnTo>
                    <a:lnTo>
                      <a:pt x="8473" y="5391"/>
                    </a:lnTo>
                    <a:lnTo>
                      <a:pt x="8416" y="5349"/>
                    </a:lnTo>
                    <a:lnTo>
                      <a:pt x="8388" y="5337"/>
                    </a:lnTo>
                    <a:lnTo>
                      <a:pt x="8404" y="5310"/>
                    </a:lnTo>
                    <a:lnTo>
                      <a:pt x="8402" y="5285"/>
                    </a:lnTo>
                    <a:lnTo>
                      <a:pt x="8401" y="5276"/>
                    </a:lnTo>
                    <a:lnTo>
                      <a:pt x="8408" y="5267"/>
                    </a:lnTo>
                    <a:lnTo>
                      <a:pt x="8455" y="5197"/>
                    </a:lnTo>
                    <a:lnTo>
                      <a:pt x="8445" y="5172"/>
                    </a:lnTo>
                    <a:lnTo>
                      <a:pt x="8424" y="5154"/>
                    </a:lnTo>
                    <a:lnTo>
                      <a:pt x="8430" y="5141"/>
                    </a:lnTo>
                    <a:lnTo>
                      <a:pt x="8552" y="5016"/>
                    </a:lnTo>
                    <a:lnTo>
                      <a:pt x="8602" y="4983"/>
                    </a:lnTo>
                    <a:lnTo>
                      <a:pt x="8677" y="4917"/>
                    </a:lnTo>
                    <a:lnTo>
                      <a:pt x="8682" y="4896"/>
                    </a:lnTo>
                    <a:lnTo>
                      <a:pt x="8681" y="4895"/>
                    </a:lnTo>
                    <a:lnTo>
                      <a:pt x="8666" y="4870"/>
                    </a:lnTo>
                    <a:lnTo>
                      <a:pt x="8681" y="4822"/>
                    </a:lnTo>
                    <a:lnTo>
                      <a:pt x="8684" y="4782"/>
                    </a:lnTo>
                    <a:lnTo>
                      <a:pt x="8659" y="4738"/>
                    </a:lnTo>
                    <a:lnTo>
                      <a:pt x="8702" y="4686"/>
                    </a:lnTo>
                    <a:lnTo>
                      <a:pt x="8717" y="4685"/>
                    </a:lnTo>
                    <a:lnTo>
                      <a:pt x="8812" y="4650"/>
                    </a:lnTo>
                    <a:lnTo>
                      <a:pt x="8829" y="4615"/>
                    </a:lnTo>
                    <a:lnTo>
                      <a:pt x="8874" y="4591"/>
                    </a:lnTo>
                    <a:lnTo>
                      <a:pt x="8859" y="4572"/>
                    </a:lnTo>
                    <a:lnTo>
                      <a:pt x="8870" y="4551"/>
                    </a:lnTo>
                    <a:lnTo>
                      <a:pt x="8885" y="4539"/>
                    </a:lnTo>
                    <a:lnTo>
                      <a:pt x="8890" y="4533"/>
                    </a:lnTo>
                    <a:lnTo>
                      <a:pt x="8893" y="4515"/>
                    </a:lnTo>
                    <a:lnTo>
                      <a:pt x="8938" y="4491"/>
                    </a:lnTo>
                    <a:lnTo>
                      <a:pt x="8981" y="4448"/>
                    </a:lnTo>
                    <a:lnTo>
                      <a:pt x="8973" y="4441"/>
                    </a:lnTo>
                    <a:lnTo>
                      <a:pt x="9047" y="4360"/>
                    </a:lnTo>
                    <a:lnTo>
                      <a:pt x="9042" y="4307"/>
                    </a:lnTo>
                    <a:lnTo>
                      <a:pt x="9081" y="4291"/>
                    </a:lnTo>
                    <a:lnTo>
                      <a:pt x="9091" y="4264"/>
                    </a:lnTo>
                    <a:lnTo>
                      <a:pt x="9111" y="4255"/>
                    </a:lnTo>
                    <a:lnTo>
                      <a:pt x="9123" y="4240"/>
                    </a:lnTo>
                    <a:lnTo>
                      <a:pt x="9114" y="4221"/>
                    </a:lnTo>
                    <a:lnTo>
                      <a:pt x="9092" y="4210"/>
                    </a:lnTo>
                    <a:lnTo>
                      <a:pt x="8988" y="4232"/>
                    </a:lnTo>
                    <a:lnTo>
                      <a:pt x="8992" y="4206"/>
                    </a:lnTo>
                    <a:lnTo>
                      <a:pt x="9004" y="4190"/>
                    </a:lnTo>
                    <a:lnTo>
                      <a:pt x="9009" y="4176"/>
                    </a:lnTo>
                    <a:lnTo>
                      <a:pt x="9011" y="4175"/>
                    </a:lnTo>
                    <a:lnTo>
                      <a:pt x="9029" y="4168"/>
                    </a:lnTo>
                    <a:lnTo>
                      <a:pt x="9027" y="4142"/>
                    </a:lnTo>
                    <a:lnTo>
                      <a:pt x="9071" y="4110"/>
                    </a:lnTo>
                    <a:lnTo>
                      <a:pt x="9059" y="4064"/>
                    </a:lnTo>
                    <a:lnTo>
                      <a:pt x="9085" y="4057"/>
                    </a:lnTo>
                    <a:lnTo>
                      <a:pt x="9133" y="4071"/>
                    </a:lnTo>
                    <a:lnTo>
                      <a:pt x="9171" y="4047"/>
                    </a:lnTo>
                    <a:lnTo>
                      <a:pt x="9213" y="4064"/>
                    </a:lnTo>
                    <a:lnTo>
                      <a:pt x="9211" y="4111"/>
                    </a:lnTo>
                    <a:lnTo>
                      <a:pt x="9212" y="4119"/>
                    </a:lnTo>
                    <a:lnTo>
                      <a:pt x="9252" y="4121"/>
                    </a:lnTo>
                    <a:lnTo>
                      <a:pt x="9268" y="4140"/>
                    </a:lnTo>
                    <a:lnTo>
                      <a:pt x="9331" y="4113"/>
                    </a:lnTo>
                    <a:lnTo>
                      <a:pt x="9338" y="4113"/>
                    </a:lnTo>
                    <a:lnTo>
                      <a:pt x="9345" y="4120"/>
                    </a:lnTo>
                    <a:lnTo>
                      <a:pt x="9372" y="4123"/>
                    </a:lnTo>
                    <a:lnTo>
                      <a:pt x="9404" y="4100"/>
                    </a:lnTo>
                    <a:lnTo>
                      <a:pt x="9429" y="4071"/>
                    </a:lnTo>
                    <a:lnTo>
                      <a:pt x="9410" y="4060"/>
                    </a:lnTo>
                    <a:lnTo>
                      <a:pt x="9406" y="4060"/>
                    </a:lnTo>
                    <a:lnTo>
                      <a:pt x="9404" y="4046"/>
                    </a:lnTo>
                    <a:lnTo>
                      <a:pt x="9440" y="4064"/>
                    </a:lnTo>
                    <a:lnTo>
                      <a:pt x="9465" y="4034"/>
                    </a:lnTo>
                    <a:lnTo>
                      <a:pt x="9469" y="4024"/>
                    </a:lnTo>
                    <a:lnTo>
                      <a:pt x="9472" y="4017"/>
                    </a:lnTo>
                    <a:lnTo>
                      <a:pt x="9473" y="4004"/>
                    </a:lnTo>
                    <a:lnTo>
                      <a:pt x="9461" y="3995"/>
                    </a:lnTo>
                    <a:lnTo>
                      <a:pt x="9498" y="3964"/>
                    </a:lnTo>
                    <a:lnTo>
                      <a:pt x="9497" y="3951"/>
                    </a:lnTo>
                    <a:lnTo>
                      <a:pt x="9517" y="3948"/>
                    </a:lnTo>
                    <a:lnTo>
                      <a:pt x="9522" y="3928"/>
                    </a:lnTo>
                    <a:lnTo>
                      <a:pt x="9521" y="3916"/>
                    </a:lnTo>
                    <a:lnTo>
                      <a:pt x="9504" y="3883"/>
                    </a:lnTo>
                    <a:lnTo>
                      <a:pt x="9460" y="3847"/>
                    </a:lnTo>
                    <a:lnTo>
                      <a:pt x="9458" y="3807"/>
                    </a:lnTo>
                    <a:lnTo>
                      <a:pt x="9475" y="3779"/>
                    </a:lnTo>
                    <a:lnTo>
                      <a:pt x="9480" y="3759"/>
                    </a:lnTo>
                    <a:lnTo>
                      <a:pt x="9461" y="3714"/>
                    </a:lnTo>
                    <a:lnTo>
                      <a:pt x="9482" y="3644"/>
                    </a:lnTo>
                    <a:lnTo>
                      <a:pt x="9478" y="3604"/>
                    </a:lnTo>
                    <a:lnTo>
                      <a:pt x="9497" y="3576"/>
                    </a:lnTo>
                    <a:lnTo>
                      <a:pt x="9493" y="3536"/>
                    </a:lnTo>
                    <a:lnTo>
                      <a:pt x="9521" y="3487"/>
                    </a:lnTo>
                    <a:lnTo>
                      <a:pt x="9512" y="3461"/>
                    </a:lnTo>
                    <a:lnTo>
                      <a:pt x="9512" y="3459"/>
                    </a:lnTo>
                    <a:lnTo>
                      <a:pt x="9475" y="3418"/>
                    </a:lnTo>
                    <a:lnTo>
                      <a:pt x="9480" y="3330"/>
                    </a:lnTo>
                    <a:lnTo>
                      <a:pt x="9480" y="3324"/>
                    </a:lnTo>
                    <a:lnTo>
                      <a:pt x="9519" y="3246"/>
                    </a:lnTo>
                    <a:lnTo>
                      <a:pt x="9544" y="3165"/>
                    </a:lnTo>
                    <a:lnTo>
                      <a:pt x="9548" y="3124"/>
                    </a:lnTo>
                    <a:lnTo>
                      <a:pt x="9559" y="3103"/>
                    </a:lnTo>
                    <a:lnTo>
                      <a:pt x="9590" y="3072"/>
                    </a:lnTo>
                    <a:lnTo>
                      <a:pt x="9577" y="3000"/>
                    </a:lnTo>
                    <a:lnTo>
                      <a:pt x="9596" y="2931"/>
                    </a:lnTo>
                    <a:lnTo>
                      <a:pt x="9601" y="2891"/>
                    </a:lnTo>
                    <a:lnTo>
                      <a:pt x="9624" y="2862"/>
                    </a:lnTo>
                    <a:lnTo>
                      <a:pt x="9616" y="2776"/>
                    </a:lnTo>
                    <a:lnTo>
                      <a:pt x="9623" y="2758"/>
                    </a:lnTo>
                    <a:lnTo>
                      <a:pt x="9624" y="2750"/>
                    </a:lnTo>
                    <a:lnTo>
                      <a:pt x="9630" y="2742"/>
                    </a:lnTo>
                    <a:lnTo>
                      <a:pt x="9643" y="2713"/>
                    </a:lnTo>
                    <a:lnTo>
                      <a:pt x="9675" y="2683"/>
                    </a:lnTo>
                    <a:lnTo>
                      <a:pt x="9728" y="2618"/>
                    </a:lnTo>
                    <a:lnTo>
                      <a:pt x="9731" y="2572"/>
                    </a:lnTo>
                    <a:lnTo>
                      <a:pt x="9765" y="2569"/>
                    </a:lnTo>
                    <a:lnTo>
                      <a:pt x="9773" y="2534"/>
                    </a:lnTo>
                    <a:lnTo>
                      <a:pt x="9804" y="2526"/>
                    </a:lnTo>
                    <a:lnTo>
                      <a:pt x="9814" y="2513"/>
                    </a:lnTo>
                    <a:lnTo>
                      <a:pt x="9824" y="2496"/>
                    </a:lnTo>
                    <a:lnTo>
                      <a:pt x="9884" y="2337"/>
                    </a:lnTo>
                    <a:lnTo>
                      <a:pt x="9885" y="2337"/>
                    </a:lnTo>
                    <a:lnTo>
                      <a:pt x="9915" y="2320"/>
                    </a:lnTo>
                    <a:lnTo>
                      <a:pt x="9812" y="2304"/>
                    </a:lnTo>
                    <a:lnTo>
                      <a:pt x="9785" y="2292"/>
                    </a:lnTo>
                    <a:lnTo>
                      <a:pt x="9769" y="2274"/>
                    </a:lnTo>
                    <a:lnTo>
                      <a:pt x="9717" y="2258"/>
                    </a:lnTo>
                    <a:lnTo>
                      <a:pt x="9691" y="2238"/>
                    </a:lnTo>
                    <a:lnTo>
                      <a:pt x="9680" y="2238"/>
                    </a:lnTo>
                    <a:lnTo>
                      <a:pt x="9668" y="2243"/>
                    </a:lnTo>
                    <a:lnTo>
                      <a:pt x="9647" y="2245"/>
                    </a:lnTo>
                    <a:lnTo>
                      <a:pt x="9629" y="2260"/>
                    </a:lnTo>
                    <a:lnTo>
                      <a:pt x="9583" y="2233"/>
                    </a:lnTo>
                    <a:lnTo>
                      <a:pt x="9577" y="2233"/>
                    </a:lnTo>
                    <a:lnTo>
                      <a:pt x="9548" y="2253"/>
                    </a:lnTo>
                    <a:lnTo>
                      <a:pt x="9507" y="2244"/>
                    </a:lnTo>
                    <a:lnTo>
                      <a:pt x="9487" y="2252"/>
                    </a:lnTo>
                    <a:lnTo>
                      <a:pt x="9461" y="2248"/>
                    </a:lnTo>
                    <a:lnTo>
                      <a:pt x="9445" y="2224"/>
                    </a:lnTo>
                    <a:lnTo>
                      <a:pt x="9398" y="2221"/>
                    </a:lnTo>
                    <a:lnTo>
                      <a:pt x="9376" y="2203"/>
                    </a:lnTo>
                    <a:lnTo>
                      <a:pt x="9345" y="2159"/>
                    </a:lnTo>
                    <a:lnTo>
                      <a:pt x="9350" y="2139"/>
                    </a:lnTo>
                    <a:lnTo>
                      <a:pt x="9336" y="2126"/>
                    </a:lnTo>
                    <a:lnTo>
                      <a:pt x="9316" y="2128"/>
                    </a:lnTo>
                    <a:lnTo>
                      <a:pt x="9288" y="2110"/>
                    </a:lnTo>
                    <a:lnTo>
                      <a:pt x="9259" y="2118"/>
                    </a:lnTo>
                    <a:lnTo>
                      <a:pt x="9249" y="2125"/>
                    </a:lnTo>
                    <a:lnTo>
                      <a:pt x="9250" y="2134"/>
                    </a:lnTo>
                    <a:lnTo>
                      <a:pt x="9237" y="2155"/>
                    </a:lnTo>
                    <a:lnTo>
                      <a:pt x="9218" y="2165"/>
                    </a:lnTo>
                    <a:lnTo>
                      <a:pt x="9194" y="2192"/>
                    </a:lnTo>
                    <a:lnTo>
                      <a:pt x="9152" y="2176"/>
                    </a:lnTo>
                    <a:lnTo>
                      <a:pt x="9120" y="2192"/>
                    </a:lnTo>
                    <a:lnTo>
                      <a:pt x="9107" y="2181"/>
                    </a:lnTo>
                    <a:lnTo>
                      <a:pt x="9087" y="2188"/>
                    </a:lnTo>
                    <a:lnTo>
                      <a:pt x="9066" y="2171"/>
                    </a:lnTo>
                    <a:lnTo>
                      <a:pt x="9052" y="2172"/>
                    </a:lnTo>
                    <a:lnTo>
                      <a:pt x="9050" y="2152"/>
                    </a:lnTo>
                    <a:lnTo>
                      <a:pt x="9030" y="2162"/>
                    </a:lnTo>
                    <a:lnTo>
                      <a:pt x="9033" y="2188"/>
                    </a:lnTo>
                    <a:lnTo>
                      <a:pt x="9014" y="2204"/>
                    </a:lnTo>
                    <a:lnTo>
                      <a:pt x="8990" y="2146"/>
                    </a:lnTo>
                    <a:lnTo>
                      <a:pt x="8993" y="2123"/>
                    </a:lnTo>
                    <a:lnTo>
                      <a:pt x="8990" y="2119"/>
                    </a:lnTo>
                    <a:lnTo>
                      <a:pt x="8974" y="2119"/>
                    </a:lnTo>
                    <a:lnTo>
                      <a:pt x="8952" y="2102"/>
                    </a:lnTo>
                    <a:lnTo>
                      <a:pt x="8932" y="2103"/>
                    </a:lnTo>
                    <a:lnTo>
                      <a:pt x="8910" y="2086"/>
                    </a:lnTo>
                    <a:lnTo>
                      <a:pt x="8891" y="2101"/>
                    </a:lnTo>
                    <a:lnTo>
                      <a:pt x="8858" y="2089"/>
                    </a:lnTo>
                    <a:lnTo>
                      <a:pt x="8851" y="2097"/>
                    </a:lnTo>
                    <a:lnTo>
                      <a:pt x="8862" y="2136"/>
                    </a:lnTo>
                    <a:lnTo>
                      <a:pt x="8850" y="2164"/>
                    </a:lnTo>
                    <a:lnTo>
                      <a:pt x="8803" y="2155"/>
                    </a:lnTo>
                    <a:lnTo>
                      <a:pt x="8776" y="2159"/>
                    </a:lnTo>
                    <a:lnTo>
                      <a:pt x="8755" y="2132"/>
                    </a:lnTo>
                    <a:lnTo>
                      <a:pt x="8765" y="2111"/>
                    </a:lnTo>
                    <a:lnTo>
                      <a:pt x="8758" y="2099"/>
                    </a:lnTo>
                    <a:lnTo>
                      <a:pt x="8745" y="2100"/>
                    </a:lnTo>
                    <a:lnTo>
                      <a:pt x="8737" y="2094"/>
                    </a:lnTo>
                    <a:lnTo>
                      <a:pt x="8727" y="2062"/>
                    </a:lnTo>
                    <a:lnTo>
                      <a:pt x="8713" y="2049"/>
                    </a:lnTo>
                    <a:lnTo>
                      <a:pt x="8711" y="2030"/>
                    </a:lnTo>
                    <a:lnTo>
                      <a:pt x="8668" y="2001"/>
                    </a:lnTo>
                    <a:lnTo>
                      <a:pt x="8637" y="1949"/>
                    </a:lnTo>
                    <a:lnTo>
                      <a:pt x="8636" y="1943"/>
                    </a:lnTo>
                    <a:lnTo>
                      <a:pt x="8649" y="1941"/>
                    </a:lnTo>
                    <a:lnTo>
                      <a:pt x="8653" y="1938"/>
                    </a:lnTo>
                    <a:lnTo>
                      <a:pt x="8648" y="1923"/>
                    </a:lnTo>
                    <a:lnTo>
                      <a:pt x="8640" y="1909"/>
                    </a:lnTo>
                    <a:lnTo>
                      <a:pt x="8612" y="1891"/>
                    </a:lnTo>
                    <a:lnTo>
                      <a:pt x="8611" y="1879"/>
                    </a:lnTo>
                    <a:lnTo>
                      <a:pt x="8623" y="1870"/>
                    </a:lnTo>
                    <a:lnTo>
                      <a:pt x="8523" y="1813"/>
                    </a:lnTo>
                    <a:lnTo>
                      <a:pt x="8497" y="1823"/>
                    </a:lnTo>
                    <a:lnTo>
                      <a:pt x="8477" y="1817"/>
                    </a:lnTo>
                    <a:lnTo>
                      <a:pt x="8478" y="1832"/>
                    </a:lnTo>
                    <a:lnTo>
                      <a:pt x="8451" y="1820"/>
                    </a:lnTo>
                    <a:lnTo>
                      <a:pt x="8422" y="1802"/>
                    </a:lnTo>
                    <a:lnTo>
                      <a:pt x="8409" y="1783"/>
                    </a:lnTo>
                    <a:lnTo>
                      <a:pt x="8380" y="1774"/>
                    </a:lnTo>
                    <a:lnTo>
                      <a:pt x="8334" y="1784"/>
                    </a:lnTo>
                    <a:lnTo>
                      <a:pt x="8316" y="1805"/>
                    </a:lnTo>
                    <a:lnTo>
                      <a:pt x="8296" y="1801"/>
                    </a:lnTo>
                    <a:lnTo>
                      <a:pt x="8272" y="1843"/>
                    </a:lnTo>
                    <a:lnTo>
                      <a:pt x="8251" y="1832"/>
                    </a:lnTo>
                    <a:lnTo>
                      <a:pt x="8233" y="1854"/>
                    </a:lnTo>
                    <a:lnTo>
                      <a:pt x="8192" y="1844"/>
                    </a:lnTo>
                    <a:lnTo>
                      <a:pt x="8184" y="1832"/>
                    </a:lnTo>
                    <a:lnTo>
                      <a:pt x="8182" y="1812"/>
                    </a:lnTo>
                    <a:lnTo>
                      <a:pt x="8163" y="1800"/>
                    </a:lnTo>
                    <a:lnTo>
                      <a:pt x="8123" y="1804"/>
                    </a:lnTo>
                    <a:lnTo>
                      <a:pt x="8087" y="1786"/>
                    </a:lnTo>
                    <a:lnTo>
                      <a:pt x="8078" y="1774"/>
                    </a:lnTo>
                    <a:lnTo>
                      <a:pt x="8078" y="1760"/>
                    </a:lnTo>
                    <a:lnTo>
                      <a:pt x="8064" y="1755"/>
                    </a:lnTo>
                    <a:lnTo>
                      <a:pt x="8063" y="1748"/>
                    </a:lnTo>
                    <a:lnTo>
                      <a:pt x="8056" y="1742"/>
                    </a:lnTo>
                    <a:lnTo>
                      <a:pt x="8042" y="1744"/>
                    </a:lnTo>
                    <a:lnTo>
                      <a:pt x="8028" y="1732"/>
                    </a:lnTo>
                    <a:lnTo>
                      <a:pt x="8014" y="1734"/>
                    </a:lnTo>
                    <a:lnTo>
                      <a:pt x="8018" y="1753"/>
                    </a:lnTo>
                    <a:lnTo>
                      <a:pt x="8004" y="1761"/>
                    </a:lnTo>
                    <a:lnTo>
                      <a:pt x="8003" y="1747"/>
                    </a:lnTo>
                    <a:lnTo>
                      <a:pt x="7978" y="1756"/>
                    </a:lnTo>
                    <a:lnTo>
                      <a:pt x="7943" y="1746"/>
                    </a:lnTo>
                    <a:lnTo>
                      <a:pt x="7921" y="1766"/>
                    </a:lnTo>
                    <a:lnTo>
                      <a:pt x="7917" y="1774"/>
                    </a:lnTo>
                    <a:lnTo>
                      <a:pt x="7913" y="1796"/>
                    </a:lnTo>
                    <a:lnTo>
                      <a:pt x="7883" y="1780"/>
                    </a:lnTo>
                    <a:lnTo>
                      <a:pt x="7856" y="1782"/>
                    </a:lnTo>
                    <a:lnTo>
                      <a:pt x="7801" y="1813"/>
                    </a:lnTo>
                    <a:lnTo>
                      <a:pt x="7786" y="1788"/>
                    </a:lnTo>
                    <a:lnTo>
                      <a:pt x="7799" y="1773"/>
                    </a:lnTo>
                    <a:lnTo>
                      <a:pt x="7783" y="1755"/>
                    </a:lnTo>
                    <a:lnTo>
                      <a:pt x="7787" y="1736"/>
                    </a:lnTo>
                    <a:lnTo>
                      <a:pt x="7783" y="1730"/>
                    </a:lnTo>
                    <a:lnTo>
                      <a:pt x="7743" y="1678"/>
                    </a:lnTo>
                    <a:lnTo>
                      <a:pt x="7707" y="1667"/>
                    </a:lnTo>
                    <a:lnTo>
                      <a:pt x="7682" y="1677"/>
                    </a:lnTo>
                    <a:lnTo>
                      <a:pt x="7682" y="1671"/>
                    </a:lnTo>
                    <a:lnTo>
                      <a:pt x="7688" y="1645"/>
                    </a:lnTo>
                    <a:lnTo>
                      <a:pt x="7688" y="1634"/>
                    </a:lnTo>
                    <a:lnTo>
                      <a:pt x="7661" y="1599"/>
                    </a:lnTo>
                    <a:lnTo>
                      <a:pt x="7580" y="1593"/>
                    </a:lnTo>
                    <a:lnTo>
                      <a:pt x="7559" y="1569"/>
                    </a:lnTo>
                    <a:lnTo>
                      <a:pt x="7545" y="1569"/>
                    </a:lnTo>
                    <a:lnTo>
                      <a:pt x="7513" y="1511"/>
                    </a:lnTo>
                    <a:lnTo>
                      <a:pt x="7458" y="1497"/>
                    </a:lnTo>
                    <a:lnTo>
                      <a:pt x="7435" y="1471"/>
                    </a:lnTo>
                    <a:lnTo>
                      <a:pt x="7422" y="1473"/>
                    </a:lnTo>
                    <a:lnTo>
                      <a:pt x="7383" y="1490"/>
                    </a:lnTo>
                    <a:lnTo>
                      <a:pt x="7336" y="1481"/>
                    </a:lnTo>
                    <a:lnTo>
                      <a:pt x="7347" y="1453"/>
                    </a:lnTo>
                    <a:lnTo>
                      <a:pt x="7335" y="1408"/>
                    </a:lnTo>
                    <a:lnTo>
                      <a:pt x="7357" y="1346"/>
                    </a:lnTo>
                    <a:lnTo>
                      <a:pt x="7328" y="1307"/>
                    </a:lnTo>
                    <a:lnTo>
                      <a:pt x="7286" y="1299"/>
                    </a:lnTo>
                    <a:lnTo>
                      <a:pt x="7284" y="1285"/>
                    </a:lnTo>
                    <a:lnTo>
                      <a:pt x="7301" y="1256"/>
                    </a:lnTo>
                    <a:lnTo>
                      <a:pt x="7305" y="1215"/>
                    </a:lnTo>
                    <a:lnTo>
                      <a:pt x="7316" y="1202"/>
                    </a:lnTo>
                    <a:lnTo>
                      <a:pt x="7308" y="1176"/>
                    </a:lnTo>
                    <a:lnTo>
                      <a:pt x="7320" y="1162"/>
                    </a:lnTo>
                    <a:lnTo>
                      <a:pt x="7316" y="1134"/>
                    </a:lnTo>
                    <a:lnTo>
                      <a:pt x="7337" y="1141"/>
                    </a:lnTo>
                    <a:lnTo>
                      <a:pt x="7335" y="1107"/>
                    </a:lnTo>
                    <a:lnTo>
                      <a:pt x="7354" y="1092"/>
                    </a:lnTo>
                    <a:lnTo>
                      <a:pt x="7338" y="1073"/>
                    </a:lnTo>
                    <a:lnTo>
                      <a:pt x="7311" y="1068"/>
                    </a:lnTo>
                    <a:lnTo>
                      <a:pt x="7304" y="1056"/>
                    </a:lnTo>
                    <a:lnTo>
                      <a:pt x="7286" y="1078"/>
                    </a:lnTo>
                    <a:lnTo>
                      <a:pt x="7260" y="1087"/>
                    </a:lnTo>
                    <a:lnTo>
                      <a:pt x="7249" y="1122"/>
                    </a:lnTo>
                    <a:lnTo>
                      <a:pt x="7217" y="1136"/>
                    </a:lnTo>
                    <a:lnTo>
                      <a:pt x="7206" y="1159"/>
                    </a:lnTo>
                    <a:lnTo>
                      <a:pt x="7201" y="1172"/>
                    </a:lnTo>
                    <a:lnTo>
                      <a:pt x="7209" y="1191"/>
                    </a:lnTo>
                    <a:lnTo>
                      <a:pt x="7201" y="1253"/>
                    </a:lnTo>
                    <a:lnTo>
                      <a:pt x="7130" y="1273"/>
                    </a:lnTo>
                    <a:lnTo>
                      <a:pt x="7080" y="1310"/>
                    </a:lnTo>
                    <a:lnTo>
                      <a:pt x="7021" y="1317"/>
                    </a:lnTo>
                    <a:lnTo>
                      <a:pt x="6960" y="1308"/>
                    </a:lnTo>
                    <a:lnTo>
                      <a:pt x="6930" y="1291"/>
                    </a:lnTo>
                    <a:lnTo>
                      <a:pt x="6871" y="1303"/>
                    </a:lnTo>
                    <a:lnTo>
                      <a:pt x="6845" y="1306"/>
                    </a:lnTo>
                    <a:lnTo>
                      <a:pt x="6843" y="1292"/>
                    </a:lnTo>
                    <a:lnTo>
                      <a:pt x="6829" y="1287"/>
                    </a:lnTo>
                    <a:lnTo>
                      <a:pt x="6829" y="1281"/>
                    </a:lnTo>
                    <a:lnTo>
                      <a:pt x="6809" y="1283"/>
                    </a:lnTo>
                    <a:lnTo>
                      <a:pt x="6802" y="1276"/>
                    </a:lnTo>
                    <a:lnTo>
                      <a:pt x="6814" y="1262"/>
                    </a:lnTo>
                    <a:lnTo>
                      <a:pt x="6799" y="1236"/>
                    </a:lnTo>
                    <a:lnTo>
                      <a:pt x="6809" y="1209"/>
                    </a:lnTo>
                    <a:lnTo>
                      <a:pt x="6866" y="1170"/>
                    </a:lnTo>
                    <a:lnTo>
                      <a:pt x="6849" y="1138"/>
                    </a:lnTo>
                    <a:lnTo>
                      <a:pt x="6840" y="1099"/>
                    </a:lnTo>
                    <a:lnTo>
                      <a:pt x="6793" y="1097"/>
                    </a:lnTo>
                    <a:lnTo>
                      <a:pt x="6809" y="1069"/>
                    </a:lnTo>
                    <a:lnTo>
                      <a:pt x="6804" y="1008"/>
                    </a:lnTo>
                    <a:lnTo>
                      <a:pt x="6854" y="957"/>
                    </a:lnTo>
                    <a:lnTo>
                      <a:pt x="6845" y="940"/>
                    </a:lnTo>
                    <a:lnTo>
                      <a:pt x="6844" y="938"/>
                    </a:lnTo>
                    <a:lnTo>
                      <a:pt x="6817" y="927"/>
                    </a:lnTo>
                    <a:lnTo>
                      <a:pt x="6804" y="936"/>
                    </a:lnTo>
                    <a:lnTo>
                      <a:pt x="6813" y="955"/>
                    </a:lnTo>
                    <a:lnTo>
                      <a:pt x="6799" y="956"/>
                    </a:lnTo>
                    <a:lnTo>
                      <a:pt x="6784" y="937"/>
                    </a:lnTo>
                    <a:lnTo>
                      <a:pt x="6781" y="910"/>
                    </a:lnTo>
                    <a:lnTo>
                      <a:pt x="6755" y="899"/>
                    </a:lnTo>
                    <a:lnTo>
                      <a:pt x="6708" y="843"/>
                    </a:lnTo>
                    <a:lnTo>
                      <a:pt x="6618" y="878"/>
                    </a:lnTo>
                    <a:lnTo>
                      <a:pt x="6576" y="857"/>
                    </a:lnTo>
                    <a:lnTo>
                      <a:pt x="6509" y="856"/>
                    </a:lnTo>
                    <a:lnTo>
                      <a:pt x="6497" y="869"/>
                    </a:lnTo>
                    <a:lnTo>
                      <a:pt x="6493" y="897"/>
                    </a:lnTo>
                    <a:lnTo>
                      <a:pt x="6479" y="904"/>
                    </a:lnTo>
                    <a:lnTo>
                      <a:pt x="6449" y="855"/>
                    </a:lnTo>
                    <a:lnTo>
                      <a:pt x="6439" y="827"/>
                    </a:lnTo>
                    <a:lnTo>
                      <a:pt x="6448" y="792"/>
                    </a:lnTo>
                    <a:lnTo>
                      <a:pt x="6433" y="722"/>
                    </a:lnTo>
                    <a:lnTo>
                      <a:pt x="6407" y="691"/>
                    </a:lnTo>
                    <a:close/>
                    <a:moveTo>
                      <a:pt x="5082" y="9898"/>
                    </a:moveTo>
                    <a:lnTo>
                      <a:pt x="5095" y="9889"/>
                    </a:lnTo>
                    <a:lnTo>
                      <a:pt x="5101" y="9876"/>
                    </a:lnTo>
                    <a:lnTo>
                      <a:pt x="5116" y="9887"/>
                    </a:lnTo>
                    <a:lnTo>
                      <a:pt x="5103" y="9902"/>
                    </a:lnTo>
                    <a:lnTo>
                      <a:pt x="5110" y="9915"/>
                    </a:lnTo>
                    <a:lnTo>
                      <a:pt x="5125" y="9927"/>
                    </a:lnTo>
                    <a:lnTo>
                      <a:pt x="5119" y="9934"/>
                    </a:lnTo>
                    <a:lnTo>
                      <a:pt x="5099" y="9929"/>
                    </a:lnTo>
                    <a:lnTo>
                      <a:pt x="5085" y="9924"/>
                    </a:lnTo>
                    <a:lnTo>
                      <a:pt x="5078" y="9918"/>
                    </a:lnTo>
                    <a:lnTo>
                      <a:pt x="5082" y="9898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6">
                <a:extLst>
                  <a:ext uri="{FF2B5EF4-FFF2-40B4-BE49-F238E27FC236}">
                    <a16:creationId xmlns:a16="http://schemas.microsoft.com/office/drawing/2014/main" id="{A0C04599-F2F6-08B6-2191-3B1154BA37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17 w 47"/>
                  <a:gd name="T1" fmla="*/ 13 h 58"/>
                  <a:gd name="T2" fmla="*/ 4 w 47"/>
                  <a:gd name="T3" fmla="*/ 22 h 58"/>
                  <a:gd name="T4" fmla="*/ 0 w 47"/>
                  <a:gd name="T5" fmla="*/ 42 h 58"/>
                  <a:gd name="T6" fmla="*/ 7 w 47"/>
                  <a:gd name="T7" fmla="*/ 48 h 58"/>
                  <a:gd name="T8" fmla="*/ 21 w 47"/>
                  <a:gd name="T9" fmla="*/ 53 h 58"/>
                  <a:gd name="T10" fmla="*/ 41 w 47"/>
                  <a:gd name="T11" fmla="*/ 58 h 58"/>
                  <a:gd name="T12" fmla="*/ 47 w 47"/>
                  <a:gd name="T13" fmla="*/ 51 h 58"/>
                  <a:gd name="T14" fmla="*/ 32 w 47"/>
                  <a:gd name="T15" fmla="*/ 39 h 58"/>
                  <a:gd name="T16" fmla="*/ 25 w 47"/>
                  <a:gd name="T17" fmla="*/ 26 h 58"/>
                  <a:gd name="T18" fmla="*/ 38 w 47"/>
                  <a:gd name="T19" fmla="*/ 11 h 58"/>
                  <a:gd name="T20" fmla="*/ 23 w 47"/>
                  <a:gd name="T21" fmla="*/ 0 h 58"/>
                  <a:gd name="T22" fmla="*/ 17 w 47"/>
                  <a:gd name="T23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17" y="13"/>
                    </a:moveTo>
                    <a:lnTo>
                      <a:pt x="4" y="22"/>
                    </a:lnTo>
                    <a:lnTo>
                      <a:pt x="0" y="42"/>
                    </a:lnTo>
                    <a:lnTo>
                      <a:pt x="7" y="48"/>
                    </a:lnTo>
                    <a:lnTo>
                      <a:pt x="21" y="53"/>
                    </a:lnTo>
                    <a:lnTo>
                      <a:pt x="41" y="58"/>
                    </a:lnTo>
                    <a:lnTo>
                      <a:pt x="47" y="51"/>
                    </a:lnTo>
                    <a:lnTo>
                      <a:pt x="32" y="39"/>
                    </a:lnTo>
                    <a:lnTo>
                      <a:pt x="25" y="26"/>
                    </a:lnTo>
                    <a:lnTo>
                      <a:pt x="38" y="11"/>
                    </a:lnTo>
                    <a:lnTo>
                      <a:pt x="23" y="0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7">
                <a:extLst>
                  <a:ext uri="{FF2B5EF4-FFF2-40B4-BE49-F238E27FC236}">
                    <a16:creationId xmlns:a16="http://schemas.microsoft.com/office/drawing/2014/main" id="{855AD11A-2942-364D-1029-A51DCBA01B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9" y="798"/>
                <a:ext cx="24" cy="59"/>
              </a:xfrm>
              <a:custGeom>
                <a:avLst/>
                <a:gdLst>
                  <a:gd name="T0" fmla="*/ 71 w 71"/>
                  <a:gd name="T1" fmla="*/ 0 h 176"/>
                  <a:gd name="T2" fmla="*/ 70 w 71"/>
                  <a:gd name="T3" fmla="*/ 0 h 176"/>
                  <a:gd name="T4" fmla="*/ 10 w 71"/>
                  <a:gd name="T5" fmla="*/ 159 h 176"/>
                  <a:gd name="T6" fmla="*/ 0 w 71"/>
                  <a:gd name="T7" fmla="*/ 176 h 176"/>
                  <a:gd name="T8" fmla="*/ 12 w 71"/>
                  <a:gd name="T9" fmla="*/ 159 h 176"/>
                  <a:gd name="T10" fmla="*/ 71 w 71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176">
                    <a:moveTo>
                      <a:pt x="71" y="0"/>
                    </a:moveTo>
                    <a:lnTo>
                      <a:pt x="70" y="0"/>
                    </a:lnTo>
                    <a:lnTo>
                      <a:pt x="10" y="159"/>
                    </a:lnTo>
                    <a:lnTo>
                      <a:pt x="0" y="176"/>
                    </a:lnTo>
                    <a:lnTo>
                      <a:pt x="12" y="159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8">
                <a:extLst>
                  <a:ext uri="{FF2B5EF4-FFF2-40B4-BE49-F238E27FC236}">
                    <a16:creationId xmlns:a16="http://schemas.microsoft.com/office/drawing/2014/main" id="{5E58A129-1146-2B95-317E-704B21102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" y="1358"/>
                <a:ext cx="1" cy="2"/>
              </a:xfrm>
              <a:custGeom>
                <a:avLst/>
                <a:gdLst>
                  <a:gd name="T0" fmla="*/ 3 w 3"/>
                  <a:gd name="T1" fmla="*/ 0 h 7"/>
                  <a:gd name="T2" fmla="*/ 0 w 3"/>
                  <a:gd name="T3" fmla="*/ 7 h 7"/>
                  <a:gd name="T4" fmla="*/ 3 w 3"/>
                  <a:gd name="T5" fmla="*/ 7 h 7"/>
                  <a:gd name="T6" fmla="*/ 3 w 3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7">
                    <a:moveTo>
                      <a:pt x="3" y="0"/>
                    </a:moveTo>
                    <a:lnTo>
                      <a:pt x="0" y="7"/>
                    </a:lnTo>
                    <a:lnTo>
                      <a:pt x="3" y="7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9">
                <a:extLst>
                  <a:ext uri="{FF2B5EF4-FFF2-40B4-BE49-F238E27FC236}">
                    <a16:creationId xmlns:a16="http://schemas.microsoft.com/office/drawing/2014/main" id="{0AC3B117-004E-C355-CD64-1463FA83E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8" y="1775"/>
                <a:ext cx="2" cy="6"/>
              </a:xfrm>
              <a:custGeom>
                <a:avLst/>
                <a:gdLst>
                  <a:gd name="T0" fmla="*/ 0 w 7"/>
                  <a:gd name="T1" fmla="*/ 9 h 18"/>
                  <a:gd name="T2" fmla="*/ 1 w 7"/>
                  <a:gd name="T3" fmla="*/ 18 h 18"/>
                  <a:gd name="T4" fmla="*/ 7 w 7"/>
                  <a:gd name="T5" fmla="*/ 0 h 18"/>
                  <a:gd name="T6" fmla="*/ 0 w 7"/>
                  <a:gd name="T7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8">
                    <a:moveTo>
                      <a:pt x="0" y="9"/>
                    </a:moveTo>
                    <a:lnTo>
                      <a:pt x="1" y="18"/>
                    </a:lnTo>
                    <a:lnTo>
                      <a:pt x="7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10">
                <a:extLst>
                  <a:ext uri="{FF2B5EF4-FFF2-40B4-BE49-F238E27FC236}">
                    <a16:creationId xmlns:a16="http://schemas.microsoft.com/office/drawing/2014/main" id="{F06D2437-605B-054A-03E4-BC33C601F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1882"/>
                <a:ext cx="0" cy="1"/>
              </a:xfrm>
              <a:custGeom>
                <a:avLst/>
                <a:gdLst>
                  <a:gd name="T0" fmla="*/ 4 h 4"/>
                  <a:gd name="T1" fmla="*/ 0 h 4"/>
                  <a:gd name="T2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11">
                <a:extLst>
                  <a:ext uri="{FF2B5EF4-FFF2-40B4-BE49-F238E27FC236}">
                    <a16:creationId xmlns:a16="http://schemas.microsoft.com/office/drawing/2014/main" id="{E7B3E882-774C-EB67-B7C9-4D304477D5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0" y="2007"/>
                <a:ext cx="4" cy="4"/>
              </a:xfrm>
              <a:custGeom>
                <a:avLst/>
                <a:gdLst>
                  <a:gd name="T0" fmla="*/ 0 w 12"/>
                  <a:gd name="T1" fmla="*/ 12 h 12"/>
                  <a:gd name="T2" fmla="*/ 12 w 12"/>
                  <a:gd name="T3" fmla="*/ 1 h 12"/>
                  <a:gd name="T4" fmla="*/ 7 w 12"/>
                  <a:gd name="T5" fmla="*/ 0 h 12"/>
                  <a:gd name="T6" fmla="*/ 0 w 12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2">
                    <a:moveTo>
                      <a:pt x="0" y="12"/>
                    </a:moveTo>
                    <a:lnTo>
                      <a:pt x="12" y="1"/>
                    </a:lnTo>
                    <a:lnTo>
                      <a:pt x="7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12">
                <a:extLst>
                  <a:ext uri="{FF2B5EF4-FFF2-40B4-BE49-F238E27FC236}">
                    <a16:creationId xmlns:a16="http://schemas.microsoft.com/office/drawing/2014/main" id="{40A87C16-B68F-9F17-024C-437B0D3E1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4" y="2101"/>
                <a:ext cx="0" cy="2"/>
              </a:xfrm>
              <a:custGeom>
                <a:avLst/>
                <a:gdLst>
                  <a:gd name="T0" fmla="*/ 2 w 2"/>
                  <a:gd name="T1" fmla="*/ 5 h 5"/>
                  <a:gd name="T2" fmla="*/ 0 w 2"/>
                  <a:gd name="T3" fmla="*/ 0 h 5"/>
                  <a:gd name="T4" fmla="*/ 0 w 2"/>
                  <a:gd name="T5" fmla="*/ 3 h 5"/>
                  <a:gd name="T6" fmla="*/ 2 w 2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2" y="5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13">
                <a:extLst>
                  <a:ext uri="{FF2B5EF4-FFF2-40B4-BE49-F238E27FC236}">
                    <a16:creationId xmlns:a16="http://schemas.microsoft.com/office/drawing/2014/main" id="{CA9D18F8-51D6-D71D-18D9-85B8CA7DC4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2206"/>
                <a:ext cx="3" cy="10"/>
              </a:xfrm>
              <a:custGeom>
                <a:avLst/>
                <a:gdLst>
                  <a:gd name="T0" fmla="*/ 0 w 10"/>
                  <a:gd name="T1" fmla="*/ 0 h 28"/>
                  <a:gd name="T2" fmla="*/ 9 w 10"/>
                  <a:gd name="T3" fmla="*/ 28 h 28"/>
                  <a:gd name="T4" fmla="*/ 10 w 10"/>
                  <a:gd name="T5" fmla="*/ 26 h 28"/>
                  <a:gd name="T6" fmla="*/ 0 w 10"/>
                  <a:gd name="T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lnTo>
                      <a:pt x="9" y="28"/>
                    </a:lnTo>
                    <a:lnTo>
                      <a:pt x="10" y="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14">
                <a:extLst>
                  <a:ext uri="{FF2B5EF4-FFF2-40B4-BE49-F238E27FC236}">
                    <a16:creationId xmlns:a16="http://schemas.microsoft.com/office/drawing/2014/main" id="{FFE23DB9-9D76-8AED-A357-7DDB491F66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2248"/>
                <a:ext cx="4" cy="1"/>
              </a:xfrm>
              <a:custGeom>
                <a:avLst/>
                <a:gdLst>
                  <a:gd name="T0" fmla="*/ 1 w 10"/>
                  <a:gd name="T1" fmla="*/ 4 h 4"/>
                  <a:gd name="T2" fmla="*/ 0 w 10"/>
                  <a:gd name="T3" fmla="*/ 4 h 4"/>
                  <a:gd name="T4" fmla="*/ 10 w 10"/>
                  <a:gd name="T5" fmla="*/ 0 h 4"/>
                  <a:gd name="T6" fmla="*/ 1 w 10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4">
                    <a:moveTo>
                      <a:pt x="1" y="4"/>
                    </a:moveTo>
                    <a:lnTo>
                      <a:pt x="0" y="4"/>
                    </a:lnTo>
                    <a:lnTo>
                      <a:pt x="10" y="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15">
                <a:extLst>
                  <a:ext uri="{FF2B5EF4-FFF2-40B4-BE49-F238E27FC236}">
                    <a16:creationId xmlns:a16="http://schemas.microsoft.com/office/drawing/2014/main" id="{22A1021B-AE7B-81D0-9473-AE3EC1152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6" y="2271"/>
                <a:ext cx="1" cy="1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2 h 2"/>
                  <a:gd name="T4" fmla="*/ 2 w 2"/>
                  <a:gd name="T5" fmla="*/ 0 h 2"/>
                  <a:gd name="T6" fmla="*/ 1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16">
                <a:extLst>
                  <a:ext uri="{FF2B5EF4-FFF2-40B4-BE49-F238E27FC236}">
                    <a16:creationId xmlns:a16="http://schemas.microsoft.com/office/drawing/2014/main" id="{90C5D453-3726-8BDA-1AF1-AB8069BA6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8" y="2290"/>
                <a:ext cx="2" cy="3"/>
              </a:xfrm>
              <a:custGeom>
                <a:avLst/>
                <a:gdLst>
                  <a:gd name="T0" fmla="*/ 0 w 5"/>
                  <a:gd name="T1" fmla="*/ 1 h 7"/>
                  <a:gd name="T2" fmla="*/ 5 w 5"/>
                  <a:gd name="T3" fmla="*/ 7 h 7"/>
                  <a:gd name="T4" fmla="*/ 2 w 5"/>
                  <a:gd name="T5" fmla="*/ 0 h 7"/>
                  <a:gd name="T6" fmla="*/ 0 w 5"/>
                  <a:gd name="T7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7">
                    <a:moveTo>
                      <a:pt x="0" y="1"/>
                    </a:moveTo>
                    <a:lnTo>
                      <a:pt x="5" y="7"/>
                    </a:lnTo>
                    <a:lnTo>
                      <a:pt x="2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17">
                <a:extLst>
                  <a:ext uri="{FF2B5EF4-FFF2-40B4-BE49-F238E27FC236}">
                    <a16:creationId xmlns:a16="http://schemas.microsoft.com/office/drawing/2014/main" id="{2F6310EA-A764-4805-7CAA-039083ABF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2" y="2636"/>
                <a:ext cx="8" cy="4"/>
              </a:xfrm>
              <a:custGeom>
                <a:avLst/>
                <a:gdLst>
                  <a:gd name="T0" fmla="*/ 18 w 26"/>
                  <a:gd name="T1" fmla="*/ 13 h 13"/>
                  <a:gd name="T2" fmla="*/ 26 w 26"/>
                  <a:gd name="T3" fmla="*/ 13 h 13"/>
                  <a:gd name="T4" fmla="*/ 0 w 26"/>
                  <a:gd name="T5" fmla="*/ 0 h 13"/>
                  <a:gd name="T6" fmla="*/ 18 w 26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3">
                    <a:moveTo>
                      <a:pt x="18" y="13"/>
                    </a:moveTo>
                    <a:lnTo>
                      <a:pt x="26" y="13"/>
                    </a:lnTo>
                    <a:lnTo>
                      <a:pt x="0" y="0"/>
                    </a:lnTo>
                    <a:lnTo>
                      <a:pt x="18" y="13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18">
                <a:extLst>
                  <a:ext uri="{FF2B5EF4-FFF2-40B4-BE49-F238E27FC236}">
                    <a16:creationId xmlns:a16="http://schemas.microsoft.com/office/drawing/2014/main" id="{E8593692-FC51-C0E7-8500-FF4350992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2944"/>
                <a:ext cx="10" cy="0"/>
              </a:xfrm>
              <a:custGeom>
                <a:avLst/>
                <a:gdLst>
                  <a:gd name="T0" fmla="*/ 5 w 32"/>
                  <a:gd name="T1" fmla="*/ 0 h 2"/>
                  <a:gd name="T2" fmla="*/ 0 w 32"/>
                  <a:gd name="T3" fmla="*/ 1 h 2"/>
                  <a:gd name="T4" fmla="*/ 32 w 32"/>
                  <a:gd name="T5" fmla="*/ 2 h 2"/>
                  <a:gd name="T6" fmla="*/ 5 w 3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">
                    <a:moveTo>
                      <a:pt x="5" y="0"/>
                    </a:moveTo>
                    <a:lnTo>
                      <a:pt x="0" y="1"/>
                    </a:lnTo>
                    <a:lnTo>
                      <a:pt x="32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19">
                <a:extLst>
                  <a:ext uri="{FF2B5EF4-FFF2-40B4-BE49-F238E27FC236}">
                    <a16:creationId xmlns:a16="http://schemas.microsoft.com/office/drawing/2014/main" id="{015AF380-FBCB-FAB5-7CCA-610D7DCB35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981"/>
                <a:ext cx="11" cy="2"/>
              </a:xfrm>
              <a:custGeom>
                <a:avLst/>
                <a:gdLst>
                  <a:gd name="T0" fmla="*/ 28 w 34"/>
                  <a:gd name="T1" fmla="*/ 6 h 6"/>
                  <a:gd name="T2" fmla="*/ 34 w 34"/>
                  <a:gd name="T3" fmla="*/ 5 h 6"/>
                  <a:gd name="T4" fmla="*/ 0 w 34"/>
                  <a:gd name="T5" fmla="*/ 0 h 6"/>
                  <a:gd name="T6" fmla="*/ 28 w 3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6">
                    <a:moveTo>
                      <a:pt x="28" y="6"/>
                    </a:moveTo>
                    <a:lnTo>
                      <a:pt x="34" y="5"/>
                    </a:lnTo>
                    <a:lnTo>
                      <a:pt x="0" y="0"/>
                    </a:lnTo>
                    <a:lnTo>
                      <a:pt x="28" y="6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20">
                <a:extLst>
                  <a:ext uri="{FF2B5EF4-FFF2-40B4-BE49-F238E27FC236}">
                    <a16:creationId xmlns:a16="http://schemas.microsoft.com/office/drawing/2014/main" id="{F5BDDC3E-5A85-8245-907B-E5149B9E4B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" y="2930"/>
                <a:ext cx="1" cy="0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1 w 2"/>
                  <a:gd name="T5" fmla="*/ 1 h 1"/>
                  <a:gd name="T6" fmla="*/ 2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21">
                <a:extLst>
                  <a:ext uri="{FF2B5EF4-FFF2-40B4-BE49-F238E27FC236}">
                    <a16:creationId xmlns:a16="http://schemas.microsoft.com/office/drawing/2014/main" id="{9CF2152F-8C9E-3D79-7D7B-215965F74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3041"/>
                <a:ext cx="18" cy="5"/>
              </a:xfrm>
              <a:custGeom>
                <a:avLst/>
                <a:gdLst>
                  <a:gd name="T0" fmla="*/ 55 w 55"/>
                  <a:gd name="T1" fmla="*/ 0 h 14"/>
                  <a:gd name="T2" fmla="*/ 0 w 55"/>
                  <a:gd name="T3" fmla="*/ 14 h 14"/>
                  <a:gd name="T4" fmla="*/ 53 w 55"/>
                  <a:gd name="T5" fmla="*/ 2 h 14"/>
                  <a:gd name="T6" fmla="*/ 55 w 55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14">
                    <a:moveTo>
                      <a:pt x="55" y="0"/>
                    </a:moveTo>
                    <a:lnTo>
                      <a:pt x="0" y="14"/>
                    </a:lnTo>
                    <a:lnTo>
                      <a:pt x="53" y="2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22">
                <a:extLst>
                  <a:ext uri="{FF2B5EF4-FFF2-40B4-BE49-F238E27FC236}">
                    <a16:creationId xmlns:a16="http://schemas.microsoft.com/office/drawing/2014/main" id="{A7D33126-5211-04EA-0BDC-55C5C5E85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3069"/>
                <a:ext cx="2" cy="6"/>
              </a:xfrm>
              <a:custGeom>
                <a:avLst/>
                <a:gdLst>
                  <a:gd name="T0" fmla="*/ 2 w 6"/>
                  <a:gd name="T1" fmla="*/ 4 h 18"/>
                  <a:gd name="T2" fmla="*/ 0 w 6"/>
                  <a:gd name="T3" fmla="*/ 18 h 18"/>
                  <a:gd name="T4" fmla="*/ 6 w 6"/>
                  <a:gd name="T5" fmla="*/ 0 h 18"/>
                  <a:gd name="T6" fmla="*/ 2 w 6"/>
                  <a:gd name="T7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8">
                    <a:moveTo>
                      <a:pt x="2" y="4"/>
                    </a:moveTo>
                    <a:lnTo>
                      <a:pt x="0" y="18"/>
                    </a:lnTo>
                    <a:lnTo>
                      <a:pt x="6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23">
                <a:extLst>
                  <a:ext uri="{FF2B5EF4-FFF2-40B4-BE49-F238E27FC236}">
                    <a16:creationId xmlns:a16="http://schemas.microsoft.com/office/drawing/2014/main" id="{0872F59A-B395-D4AA-C497-084A9C2FD7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8" y="3090"/>
                <a:ext cx="2" cy="3"/>
              </a:xfrm>
              <a:custGeom>
                <a:avLst/>
                <a:gdLst>
                  <a:gd name="T0" fmla="*/ 5 w 5"/>
                  <a:gd name="T1" fmla="*/ 1 h 7"/>
                  <a:gd name="T2" fmla="*/ 0 w 5"/>
                  <a:gd name="T3" fmla="*/ 0 h 7"/>
                  <a:gd name="T4" fmla="*/ 2 w 5"/>
                  <a:gd name="T5" fmla="*/ 7 h 7"/>
                  <a:gd name="T6" fmla="*/ 5 w 5"/>
                  <a:gd name="T7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7">
                    <a:moveTo>
                      <a:pt x="5" y="1"/>
                    </a:moveTo>
                    <a:lnTo>
                      <a:pt x="0" y="0"/>
                    </a:lnTo>
                    <a:lnTo>
                      <a:pt x="2" y="7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24">
                <a:extLst>
                  <a:ext uri="{FF2B5EF4-FFF2-40B4-BE49-F238E27FC236}">
                    <a16:creationId xmlns:a16="http://schemas.microsoft.com/office/drawing/2014/main" id="{AC877E85-C2C3-DDEC-9EF0-919ED583F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1" y="3074"/>
                <a:ext cx="4" cy="10"/>
              </a:xfrm>
              <a:custGeom>
                <a:avLst/>
                <a:gdLst>
                  <a:gd name="T0" fmla="*/ 13 w 13"/>
                  <a:gd name="T1" fmla="*/ 28 h 28"/>
                  <a:gd name="T2" fmla="*/ 13 w 13"/>
                  <a:gd name="T3" fmla="*/ 25 h 28"/>
                  <a:gd name="T4" fmla="*/ 4 w 13"/>
                  <a:gd name="T5" fmla="*/ 0 h 28"/>
                  <a:gd name="T6" fmla="*/ 0 w 13"/>
                  <a:gd name="T7" fmla="*/ 0 h 28"/>
                  <a:gd name="T8" fmla="*/ 13 w 13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8">
                    <a:moveTo>
                      <a:pt x="13" y="28"/>
                    </a:moveTo>
                    <a:lnTo>
                      <a:pt x="13" y="25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13" y="28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25">
                <a:extLst>
                  <a:ext uri="{FF2B5EF4-FFF2-40B4-BE49-F238E27FC236}">
                    <a16:creationId xmlns:a16="http://schemas.microsoft.com/office/drawing/2014/main" id="{E23CBD92-666F-B11D-8997-92F55C6116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6" y="3066"/>
                <a:ext cx="5" cy="0"/>
              </a:xfrm>
              <a:custGeom>
                <a:avLst/>
                <a:gdLst>
                  <a:gd name="T0" fmla="*/ 12 w 14"/>
                  <a:gd name="T1" fmla="*/ 2 h 2"/>
                  <a:gd name="T2" fmla="*/ 0 w 14"/>
                  <a:gd name="T3" fmla="*/ 0 h 2"/>
                  <a:gd name="T4" fmla="*/ 14 w 14"/>
                  <a:gd name="T5" fmla="*/ 2 h 2"/>
                  <a:gd name="T6" fmla="*/ 12 w 1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">
                    <a:moveTo>
                      <a:pt x="12" y="2"/>
                    </a:moveTo>
                    <a:lnTo>
                      <a:pt x="0" y="0"/>
                    </a:lnTo>
                    <a:lnTo>
                      <a:pt x="14" y="2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26">
                <a:extLst>
                  <a:ext uri="{FF2B5EF4-FFF2-40B4-BE49-F238E27FC236}">
                    <a16:creationId xmlns:a16="http://schemas.microsoft.com/office/drawing/2014/main" id="{89FABB84-F10D-E564-3741-AA045CD83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4" y="3340"/>
                <a:ext cx="9" cy="1"/>
              </a:xfrm>
              <a:custGeom>
                <a:avLst/>
                <a:gdLst>
                  <a:gd name="T0" fmla="*/ 3 w 27"/>
                  <a:gd name="T1" fmla="*/ 0 h 3"/>
                  <a:gd name="T2" fmla="*/ 0 w 27"/>
                  <a:gd name="T3" fmla="*/ 3 h 3"/>
                  <a:gd name="T4" fmla="*/ 27 w 27"/>
                  <a:gd name="T5" fmla="*/ 3 h 3"/>
                  <a:gd name="T6" fmla="*/ 3 w 27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3">
                    <a:moveTo>
                      <a:pt x="3" y="0"/>
                    </a:moveTo>
                    <a:lnTo>
                      <a:pt x="0" y="3"/>
                    </a:lnTo>
                    <a:lnTo>
                      <a:pt x="27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27">
                <a:extLst>
                  <a:ext uri="{FF2B5EF4-FFF2-40B4-BE49-F238E27FC236}">
                    <a16:creationId xmlns:a16="http://schemas.microsoft.com/office/drawing/2014/main" id="{AEFC9CD5-82F1-74E7-7491-18BAA3FE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5" y="503"/>
                <a:ext cx="7" cy="3"/>
              </a:xfrm>
              <a:custGeom>
                <a:avLst/>
                <a:gdLst>
                  <a:gd name="T0" fmla="*/ 15 w 20"/>
                  <a:gd name="T1" fmla="*/ 8 h 8"/>
                  <a:gd name="T2" fmla="*/ 20 w 20"/>
                  <a:gd name="T3" fmla="*/ 7 h 8"/>
                  <a:gd name="T4" fmla="*/ 0 w 20"/>
                  <a:gd name="T5" fmla="*/ 0 h 8"/>
                  <a:gd name="T6" fmla="*/ 15 w 20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8">
                    <a:moveTo>
                      <a:pt x="15" y="8"/>
                    </a:moveTo>
                    <a:lnTo>
                      <a:pt x="20" y="7"/>
                    </a:lnTo>
                    <a:lnTo>
                      <a:pt x="0" y="0"/>
                    </a:lnTo>
                    <a:lnTo>
                      <a:pt x="15" y="8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28">
                <a:extLst>
                  <a:ext uri="{FF2B5EF4-FFF2-40B4-BE49-F238E27FC236}">
                    <a16:creationId xmlns:a16="http://schemas.microsoft.com/office/drawing/2014/main" id="{E46F3DBE-6B5A-9AA1-76A9-530880E2D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7" y="695"/>
                <a:ext cx="3" cy="6"/>
              </a:xfrm>
              <a:custGeom>
                <a:avLst/>
                <a:gdLst>
                  <a:gd name="T0" fmla="*/ 2 w 8"/>
                  <a:gd name="T1" fmla="*/ 0 h 16"/>
                  <a:gd name="T2" fmla="*/ 0 w 8"/>
                  <a:gd name="T3" fmla="*/ 16 h 16"/>
                  <a:gd name="T4" fmla="*/ 8 w 8"/>
                  <a:gd name="T5" fmla="*/ 5 h 16"/>
                  <a:gd name="T6" fmla="*/ 2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0" y="16"/>
                    </a:lnTo>
                    <a:lnTo>
                      <a:pt x="8" y="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29">
                <a:extLst>
                  <a:ext uri="{FF2B5EF4-FFF2-40B4-BE49-F238E27FC236}">
                    <a16:creationId xmlns:a16="http://schemas.microsoft.com/office/drawing/2014/main" id="{68366A4E-DAB4-C29C-98EB-E16A1C948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4" y="951"/>
                <a:ext cx="1" cy="1"/>
              </a:xfrm>
              <a:custGeom>
                <a:avLst/>
                <a:gdLst>
                  <a:gd name="T0" fmla="*/ 1 w 2"/>
                  <a:gd name="T1" fmla="*/ 2 h 2"/>
                  <a:gd name="T2" fmla="*/ 2 w 2"/>
                  <a:gd name="T3" fmla="*/ 0 h 2"/>
                  <a:gd name="T4" fmla="*/ 0 w 2"/>
                  <a:gd name="T5" fmla="*/ 1 h 2"/>
                  <a:gd name="T6" fmla="*/ 1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30">
                <a:extLst>
                  <a:ext uri="{FF2B5EF4-FFF2-40B4-BE49-F238E27FC236}">
                    <a16:creationId xmlns:a16="http://schemas.microsoft.com/office/drawing/2014/main" id="{84D99E92-B770-0E84-281F-386BC9AF4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618"/>
                <a:ext cx="2" cy="2"/>
              </a:xfrm>
              <a:custGeom>
                <a:avLst/>
                <a:gdLst>
                  <a:gd name="T0" fmla="*/ 8 w 8"/>
                  <a:gd name="T1" fmla="*/ 5 h 5"/>
                  <a:gd name="T2" fmla="*/ 0 w 8"/>
                  <a:gd name="T3" fmla="*/ 0 h 5"/>
                  <a:gd name="T4" fmla="*/ 5 w 8"/>
                  <a:gd name="T5" fmla="*/ 5 h 5"/>
                  <a:gd name="T6" fmla="*/ 8 w 8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8" y="5"/>
                    </a:moveTo>
                    <a:lnTo>
                      <a:pt x="0" y="0"/>
                    </a:lnTo>
                    <a:lnTo>
                      <a:pt x="5" y="5"/>
                    </a:lnTo>
                    <a:lnTo>
                      <a:pt x="8" y="5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31">
                <a:extLst>
                  <a:ext uri="{FF2B5EF4-FFF2-40B4-BE49-F238E27FC236}">
                    <a16:creationId xmlns:a16="http://schemas.microsoft.com/office/drawing/2014/main" id="{1FACB654-C168-C200-B71F-C2042E9BB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185"/>
                <a:ext cx="4" cy="9"/>
              </a:xfrm>
              <a:custGeom>
                <a:avLst/>
                <a:gdLst>
                  <a:gd name="T0" fmla="*/ 13 w 13"/>
                  <a:gd name="T1" fmla="*/ 0 h 27"/>
                  <a:gd name="T2" fmla="*/ 0 w 13"/>
                  <a:gd name="T3" fmla="*/ 20 h 27"/>
                  <a:gd name="T4" fmla="*/ 1 w 13"/>
                  <a:gd name="T5" fmla="*/ 27 h 27"/>
                  <a:gd name="T6" fmla="*/ 13 w 13"/>
                  <a:gd name="T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7">
                    <a:moveTo>
                      <a:pt x="13" y="0"/>
                    </a:moveTo>
                    <a:lnTo>
                      <a:pt x="0" y="20"/>
                    </a:lnTo>
                    <a:lnTo>
                      <a:pt x="1" y="27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32">
                <a:extLst>
                  <a:ext uri="{FF2B5EF4-FFF2-40B4-BE49-F238E27FC236}">
                    <a16:creationId xmlns:a16="http://schemas.microsoft.com/office/drawing/2014/main" id="{37477315-B673-47D5-696C-62111F7BB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99"/>
                <a:ext cx="15" cy="40"/>
              </a:xfrm>
              <a:custGeom>
                <a:avLst/>
                <a:gdLst>
                  <a:gd name="T0" fmla="*/ 30 w 46"/>
                  <a:gd name="T1" fmla="*/ 87 h 119"/>
                  <a:gd name="T2" fmla="*/ 22 w 46"/>
                  <a:gd name="T3" fmla="*/ 0 h 119"/>
                  <a:gd name="T4" fmla="*/ 0 w 46"/>
                  <a:gd name="T5" fmla="*/ 56 h 119"/>
                  <a:gd name="T6" fmla="*/ 12 w 46"/>
                  <a:gd name="T7" fmla="*/ 108 h 119"/>
                  <a:gd name="T8" fmla="*/ 12 w 46"/>
                  <a:gd name="T9" fmla="*/ 115 h 119"/>
                  <a:gd name="T10" fmla="*/ 24 w 46"/>
                  <a:gd name="T11" fmla="*/ 107 h 119"/>
                  <a:gd name="T12" fmla="*/ 32 w 46"/>
                  <a:gd name="T13" fmla="*/ 114 h 119"/>
                  <a:gd name="T14" fmla="*/ 46 w 46"/>
                  <a:gd name="T15" fmla="*/ 119 h 119"/>
                  <a:gd name="T16" fmla="*/ 45 w 46"/>
                  <a:gd name="T17" fmla="*/ 113 h 119"/>
                  <a:gd name="T18" fmla="*/ 30 w 46"/>
                  <a:gd name="T19" fmla="*/ 87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9">
                    <a:moveTo>
                      <a:pt x="30" y="87"/>
                    </a:moveTo>
                    <a:lnTo>
                      <a:pt x="22" y="0"/>
                    </a:lnTo>
                    <a:lnTo>
                      <a:pt x="0" y="56"/>
                    </a:lnTo>
                    <a:lnTo>
                      <a:pt x="12" y="108"/>
                    </a:lnTo>
                    <a:lnTo>
                      <a:pt x="12" y="115"/>
                    </a:lnTo>
                    <a:lnTo>
                      <a:pt x="24" y="107"/>
                    </a:lnTo>
                    <a:lnTo>
                      <a:pt x="32" y="114"/>
                    </a:lnTo>
                    <a:lnTo>
                      <a:pt x="46" y="119"/>
                    </a:lnTo>
                    <a:lnTo>
                      <a:pt x="45" y="113"/>
                    </a:lnTo>
                    <a:lnTo>
                      <a:pt x="30" y="87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33">
                <a:extLst>
                  <a:ext uri="{FF2B5EF4-FFF2-40B4-BE49-F238E27FC236}">
                    <a16:creationId xmlns:a16="http://schemas.microsoft.com/office/drawing/2014/main" id="{460CD0FD-DCAB-ADD4-2F86-238A504DE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2" y="1074"/>
                <a:ext cx="1" cy="1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2 h 2"/>
                  <a:gd name="T4" fmla="*/ 2 w 2"/>
                  <a:gd name="T5" fmla="*/ 0 h 2"/>
                  <a:gd name="T6" fmla="*/ 1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34">
                <a:extLst>
                  <a:ext uri="{FF2B5EF4-FFF2-40B4-BE49-F238E27FC236}">
                    <a16:creationId xmlns:a16="http://schemas.microsoft.com/office/drawing/2014/main" id="{AE26D708-D2C1-75CB-F71A-4C2EFC09D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76"/>
                <a:ext cx="8" cy="3"/>
              </a:xfrm>
              <a:custGeom>
                <a:avLst/>
                <a:gdLst>
                  <a:gd name="T0" fmla="*/ 19 w 23"/>
                  <a:gd name="T1" fmla="*/ 5 h 8"/>
                  <a:gd name="T2" fmla="*/ 0 w 23"/>
                  <a:gd name="T3" fmla="*/ 0 h 8"/>
                  <a:gd name="T4" fmla="*/ 23 w 23"/>
                  <a:gd name="T5" fmla="*/ 8 h 8"/>
                  <a:gd name="T6" fmla="*/ 19 w 23"/>
                  <a:gd name="T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">
                    <a:moveTo>
                      <a:pt x="19" y="5"/>
                    </a:moveTo>
                    <a:lnTo>
                      <a:pt x="0" y="0"/>
                    </a:lnTo>
                    <a:lnTo>
                      <a:pt x="23" y="8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35">
                <a:extLst>
                  <a:ext uri="{FF2B5EF4-FFF2-40B4-BE49-F238E27FC236}">
                    <a16:creationId xmlns:a16="http://schemas.microsoft.com/office/drawing/2014/main" id="{8DF8B930-A289-10EE-5011-0C579A388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042"/>
                <a:ext cx="292" cy="630"/>
              </a:xfrm>
              <a:custGeom>
                <a:avLst/>
                <a:gdLst>
                  <a:gd name="T0" fmla="*/ 124 w 877"/>
                  <a:gd name="T1" fmla="*/ 538 h 1888"/>
                  <a:gd name="T2" fmla="*/ 125 w 877"/>
                  <a:gd name="T3" fmla="*/ 564 h 1888"/>
                  <a:gd name="T4" fmla="*/ 85 w 877"/>
                  <a:gd name="T5" fmla="*/ 614 h 1888"/>
                  <a:gd name="T6" fmla="*/ 96 w 877"/>
                  <a:gd name="T7" fmla="*/ 667 h 1888"/>
                  <a:gd name="T8" fmla="*/ 80 w 877"/>
                  <a:gd name="T9" fmla="*/ 723 h 1888"/>
                  <a:gd name="T10" fmla="*/ 48 w 877"/>
                  <a:gd name="T11" fmla="*/ 731 h 1888"/>
                  <a:gd name="T12" fmla="*/ 18 w 877"/>
                  <a:gd name="T13" fmla="*/ 775 h 1888"/>
                  <a:gd name="T14" fmla="*/ 2 w 877"/>
                  <a:gd name="T15" fmla="*/ 816 h 1888"/>
                  <a:gd name="T16" fmla="*/ 59 w 877"/>
                  <a:gd name="T17" fmla="*/ 845 h 1888"/>
                  <a:gd name="T18" fmla="*/ 117 w 877"/>
                  <a:gd name="T19" fmla="*/ 893 h 1888"/>
                  <a:gd name="T20" fmla="*/ 21 w 877"/>
                  <a:gd name="T21" fmla="*/ 942 h 1888"/>
                  <a:gd name="T22" fmla="*/ 44 w 877"/>
                  <a:gd name="T23" fmla="*/ 1046 h 1888"/>
                  <a:gd name="T24" fmla="*/ 148 w 877"/>
                  <a:gd name="T25" fmla="*/ 1077 h 1888"/>
                  <a:gd name="T26" fmla="*/ 169 w 877"/>
                  <a:gd name="T27" fmla="*/ 1162 h 1888"/>
                  <a:gd name="T28" fmla="*/ 120 w 877"/>
                  <a:gd name="T29" fmla="*/ 1227 h 1888"/>
                  <a:gd name="T30" fmla="*/ 95 w 877"/>
                  <a:gd name="T31" fmla="*/ 1309 h 1888"/>
                  <a:gd name="T32" fmla="*/ 206 w 877"/>
                  <a:gd name="T33" fmla="*/ 1280 h 1888"/>
                  <a:gd name="T34" fmla="*/ 248 w 877"/>
                  <a:gd name="T35" fmla="*/ 1309 h 1888"/>
                  <a:gd name="T36" fmla="*/ 200 w 877"/>
                  <a:gd name="T37" fmla="*/ 1427 h 1888"/>
                  <a:gd name="T38" fmla="*/ 165 w 877"/>
                  <a:gd name="T39" fmla="*/ 1497 h 1888"/>
                  <a:gd name="T40" fmla="*/ 239 w 877"/>
                  <a:gd name="T41" fmla="*/ 1498 h 1888"/>
                  <a:gd name="T42" fmla="*/ 289 w 877"/>
                  <a:gd name="T43" fmla="*/ 1526 h 1888"/>
                  <a:gd name="T44" fmla="*/ 328 w 877"/>
                  <a:gd name="T45" fmla="*/ 1589 h 1888"/>
                  <a:gd name="T46" fmla="*/ 267 w 877"/>
                  <a:gd name="T47" fmla="*/ 1649 h 1888"/>
                  <a:gd name="T48" fmla="*/ 320 w 877"/>
                  <a:gd name="T49" fmla="*/ 1710 h 1888"/>
                  <a:gd name="T50" fmla="*/ 356 w 877"/>
                  <a:gd name="T51" fmla="*/ 1740 h 1888"/>
                  <a:gd name="T52" fmla="*/ 520 w 877"/>
                  <a:gd name="T53" fmla="*/ 1785 h 1888"/>
                  <a:gd name="T54" fmla="*/ 561 w 877"/>
                  <a:gd name="T55" fmla="*/ 1861 h 1888"/>
                  <a:gd name="T56" fmla="*/ 655 w 877"/>
                  <a:gd name="T57" fmla="*/ 1880 h 1888"/>
                  <a:gd name="T58" fmla="*/ 665 w 877"/>
                  <a:gd name="T59" fmla="*/ 1827 h 1888"/>
                  <a:gd name="T60" fmla="*/ 705 w 877"/>
                  <a:gd name="T61" fmla="*/ 1754 h 1888"/>
                  <a:gd name="T62" fmla="*/ 761 w 877"/>
                  <a:gd name="T63" fmla="*/ 1630 h 1888"/>
                  <a:gd name="T64" fmla="*/ 706 w 877"/>
                  <a:gd name="T65" fmla="*/ 1628 h 1888"/>
                  <a:gd name="T66" fmla="*/ 717 w 877"/>
                  <a:gd name="T67" fmla="*/ 1593 h 1888"/>
                  <a:gd name="T68" fmla="*/ 772 w 877"/>
                  <a:gd name="T69" fmla="*/ 1548 h 1888"/>
                  <a:gd name="T70" fmla="*/ 787 w 877"/>
                  <a:gd name="T71" fmla="*/ 1481 h 1888"/>
                  <a:gd name="T72" fmla="*/ 779 w 877"/>
                  <a:gd name="T73" fmla="*/ 1334 h 1888"/>
                  <a:gd name="T74" fmla="*/ 769 w 877"/>
                  <a:gd name="T75" fmla="*/ 1288 h 1888"/>
                  <a:gd name="T76" fmla="*/ 774 w 877"/>
                  <a:gd name="T77" fmla="*/ 1200 h 1888"/>
                  <a:gd name="T78" fmla="*/ 866 w 877"/>
                  <a:gd name="T79" fmla="*/ 816 h 1888"/>
                  <a:gd name="T80" fmla="*/ 837 w 877"/>
                  <a:gd name="T81" fmla="*/ 645 h 1888"/>
                  <a:gd name="T82" fmla="*/ 802 w 877"/>
                  <a:gd name="T83" fmla="*/ 482 h 1888"/>
                  <a:gd name="T84" fmla="*/ 743 w 877"/>
                  <a:gd name="T85" fmla="*/ 280 h 1888"/>
                  <a:gd name="T86" fmla="*/ 725 w 877"/>
                  <a:gd name="T87" fmla="*/ 87 h 1888"/>
                  <a:gd name="T88" fmla="*/ 712 w 877"/>
                  <a:gd name="T89" fmla="*/ 22 h 1888"/>
                  <a:gd name="T90" fmla="*/ 649 w 877"/>
                  <a:gd name="T91" fmla="*/ 0 h 1888"/>
                  <a:gd name="T92" fmla="*/ 624 w 877"/>
                  <a:gd name="T93" fmla="*/ 10 h 1888"/>
                  <a:gd name="T94" fmla="*/ 632 w 877"/>
                  <a:gd name="T95" fmla="*/ 102 h 1888"/>
                  <a:gd name="T96" fmla="*/ 619 w 877"/>
                  <a:gd name="T97" fmla="*/ 171 h 1888"/>
                  <a:gd name="T98" fmla="*/ 633 w 877"/>
                  <a:gd name="T99" fmla="*/ 249 h 1888"/>
                  <a:gd name="T100" fmla="*/ 616 w 877"/>
                  <a:gd name="T101" fmla="*/ 371 h 1888"/>
                  <a:gd name="T102" fmla="*/ 567 w 877"/>
                  <a:gd name="T103" fmla="*/ 343 h 1888"/>
                  <a:gd name="T104" fmla="*/ 453 w 877"/>
                  <a:gd name="T105" fmla="*/ 340 h 1888"/>
                  <a:gd name="T106" fmla="*/ 402 w 877"/>
                  <a:gd name="T107" fmla="*/ 425 h 1888"/>
                  <a:gd name="T108" fmla="*/ 291 w 877"/>
                  <a:gd name="T109" fmla="*/ 454 h 1888"/>
                  <a:gd name="T110" fmla="*/ 247 w 877"/>
                  <a:gd name="T111" fmla="*/ 492 h 1888"/>
                  <a:gd name="T112" fmla="*/ 203 w 877"/>
                  <a:gd name="T113" fmla="*/ 517 h 1888"/>
                  <a:gd name="T114" fmla="*/ 179 w 877"/>
                  <a:gd name="T115" fmla="*/ 559 h 1888"/>
                  <a:gd name="T116" fmla="*/ 158 w 877"/>
                  <a:gd name="T117" fmla="*/ 548 h 1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7" h="1888">
                    <a:moveTo>
                      <a:pt x="132" y="550"/>
                    </a:moveTo>
                    <a:lnTo>
                      <a:pt x="124" y="538"/>
                    </a:lnTo>
                    <a:lnTo>
                      <a:pt x="117" y="545"/>
                    </a:lnTo>
                    <a:lnTo>
                      <a:pt x="125" y="564"/>
                    </a:lnTo>
                    <a:lnTo>
                      <a:pt x="122" y="599"/>
                    </a:lnTo>
                    <a:lnTo>
                      <a:pt x="85" y="614"/>
                    </a:lnTo>
                    <a:lnTo>
                      <a:pt x="75" y="655"/>
                    </a:lnTo>
                    <a:lnTo>
                      <a:pt x="96" y="667"/>
                    </a:lnTo>
                    <a:lnTo>
                      <a:pt x="79" y="694"/>
                    </a:lnTo>
                    <a:lnTo>
                      <a:pt x="80" y="723"/>
                    </a:lnTo>
                    <a:lnTo>
                      <a:pt x="62" y="730"/>
                    </a:lnTo>
                    <a:lnTo>
                      <a:pt x="48" y="731"/>
                    </a:lnTo>
                    <a:lnTo>
                      <a:pt x="44" y="766"/>
                    </a:lnTo>
                    <a:lnTo>
                      <a:pt x="18" y="775"/>
                    </a:lnTo>
                    <a:lnTo>
                      <a:pt x="0" y="791"/>
                    </a:lnTo>
                    <a:lnTo>
                      <a:pt x="2" y="816"/>
                    </a:lnTo>
                    <a:lnTo>
                      <a:pt x="56" y="811"/>
                    </a:lnTo>
                    <a:lnTo>
                      <a:pt x="59" y="845"/>
                    </a:lnTo>
                    <a:lnTo>
                      <a:pt x="95" y="861"/>
                    </a:lnTo>
                    <a:lnTo>
                      <a:pt x="117" y="893"/>
                    </a:lnTo>
                    <a:lnTo>
                      <a:pt x="111" y="907"/>
                    </a:lnTo>
                    <a:lnTo>
                      <a:pt x="21" y="942"/>
                    </a:lnTo>
                    <a:lnTo>
                      <a:pt x="30" y="968"/>
                    </a:lnTo>
                    <a:lnTo>
                      <a:pt x="44" y="1046"/>
                    </a:lnTo>
                    <a:lnTo>
                      <a:pt x="114" y="1080"/>
                    </a:lnTo>
                    <a:lnTo>
                      <a:pt x="148" y="1077"/>
                    </a:lnTo>
                    <a:lnTo>
                      <a:pt x="186" y="1140"/>
                    </a:lnTo>
                    <a:lnTo>
                      <a:pt x="169" y="1162"/>
                    </a:lnTo>
                    <a:lnTo>
                      <a:pt x="131" y="1186"/>
                    </a:lnTo>
                    <a:lnTo>
                      <a:pt x="120" y="1227"/>
                    </a:lnTo>
                    <a:lnTo>
                      <a:pt x="83" y="1250"/>
                    </a:lnTo>
                    <a:lnTo>
                      <a:pt x="95" y="1309"/>
                    </a:lnTo>
                    <a:lnTo>
                      <a:pt x="169" y="1303"/>
                    </a:lnTo>
                    <a:lnTo>
                      <a:pt x="206" y="1280"/>
                    </a:lnTo>
                    <a:lnTo>
                      <a:pt x="233" y="1284"/>
                    </a:lnTo>
                    <a:lnTo>
                      <a:pt x="248" y="1309"/>
                    </a:lnTo>
                    <a:lnTo>
                      <a:pt x="232" y="1404"/>
                    </a:lnTo>
                    <a:lnTo>
                      <a:pt x="200" y="1427"/>
                    </a:lnTo>
                    <a:lnTo>
                      <a:pt x="196" y="1461"/>
                    </a:lnTo>
                    <a:lnTo>
                      <a:pt x="165" y="1497"/>
                    </a:lnTo>
                    <a:lnTo>
                      <a:pt x="194" y="1514"/>
                    </a:lnTo>
                    <a:lnTo>
                      <a:pt x="239" y="1498"/>
                    </a:lnTo>
                    <a:lnTo>
                      <a:pt x="256" y="1528"/>
                    </a:lnTo>
                    <a:lnTo>
                      <a:pt x="289" y="1526"/>
                    </a:lnTo>
                    <a:lnTo>
                      <a:pt x="358" y="1546"/>
                    </a:lnTo>
                    <a:lnTo>
                      <a:pt x="328" y="1589"/>
                    </a:lnTo>
                    <a:lnTo>
                      <a:pt x="278" y="1621"/>
                    </a:lnTo>
                    <a:lnTo>
                      <a:pt x="267" y="1649"/>
                    </a:lnTo>
                    <a:lnTo>
                      <a:pt x="278" y="1693"/>
                    </a:lnTo>
                    <a:lnTo>
                      <a:pt x="320" y="1710"/>
                    </a:lnTo>
                    <a:lnTo>
                      <a:pt x="328" y="1736"/>
                    </a:lnTo>
                    <a:lnTo>
                      <a:pt x="356" y="1740"/>
                    </a:lnTo>
                    <a:lnTo>
                      <a:pt x="398" y="1763"/>
                    </a:lnTo>
                    <a:lnTo>
                      <a:pt x="520" y="1785"/>
                    </a:lnTo>
                    <a:lnTo>
                      <a:pt x="557" y="1816"/>
                    </a:lnTo>
                    <a:lnTo>
                      <a:pt x="561" y="1861"/>
                    </a:lnTo>
                    <a:lnTo>
                      <a:pt x="643" y="1888"/>
                    </a:lnTo>
                    <a:lnTo>
                      <a:pt x="655" y="1880"/>
                    </a:lnTo>
                    <a:lnTo>
                      <a:pt x="687" y="1844"/>
                    </a:lnTo>
                    <a:lnTo>
                      <a:pt x="665" y="1827"/>
                    </a:lnTo>
                    <a:lnTo>
                      <a:pt x="663" y="1812"/>
                    </a:lnTo>
                    <a:lnTo>
                      <a:pt x="705" y="1754"/>
                    </a:lnTo>
                    <a:lnTo>
                      <a:pt x="707" y="1702"/>
                    </a:lnTo>
                    <a:lnTo>
                      <a:pt x="761" y="1630"/>
                    </a:lnTo>
                    <a:lnTo>
                      <a:pt x="733" y="1618"/>
                    </a:lnTo>
                    <a:lnTo>
                      <a:pt x="706" y="1628"/>
                    </a:lnTo>
                    <a:lnTo>
                      <a:pt x="705" y="1614"/>
                    </a:lnTo>
                    <a:lnTo>
                      <a:pt x="717" y="1593"/>
                    </a:lnTo>
                    <a:lnTo>
                      <a:pt x="750" y="1583"/>
                    </a:lnTo>
                    <a:lnTo>
                      <a:pt x="772" y="1548"/>
                    </a:lnTo>
                    <a:lnTo>
                      <a:pt x="771" y="1522"/>
                    </a:lnTo>
                    <a:lnTo>
                      <a:pt x="787" y="1481"/>
                    </a:lnTo>
                    <a:lnTo>
                      <a:pt x="777" y="1387"/>
                    </a:lnTo>
                    <a:lnTo>
                      <a:pt x="779" y="1334"/>
                    </a:lnTo>
                    <a:lnTo>
                      <a:pt x="772" y="1315"/>
                    </a:lnTo>
                    <a:lnTo>
                      <a:pt x="769" y="1288"/>
                    </a:lnTo>
                    <a:lnTo>
                      <a:pt x="777" y="1240"/>
                    </a:lnTo>
                    <a:lnTo>
                      <a:pt x="774" y="1200"/>
                    </a:lnTo>
                    <a:lnTo>
                      <a:pt x="877" y="1023"/>
                    </a:lnTo>
                    <a:lnTo>
                      <a:pt x="866" y="816"/>
                    </a:lnTo>
                    <a:lnTo>
                      <a:pt x="837" y="726"/>
                    </a:lnTo>
                    <a:lnTo>
                      <a:pt x="837" y="645"/>
                    </a:lnTo>
                    <a:lnTo>
                      <a:pt x="818" y="520"/>
                    </a:lnTo>
                    <a:lnTo>
                      <a:pt x="802" y="482"/>
                    </a:lnTo>
                    <a:lnTo>
                      <a:pt x="732" y="387"/>
                    </a:lnTo>
                    <a:lnTo>
                      <a:pt x="743" y="280"/>
                    </a:lnTo>
                    <a:lnTo>
                      <a:pt x="757" y="224"/>
                    </a:lnTo>
                    <a:lnTo>
                      <a:pt x="725" y="87"/>
                    </a:lnTo>
                    <a:lnTo>
                      <a:pt x="708" y="49"/>
                    </a:lnTo>
                    <a:lnTo>
                      <a:pt x="712" y="22"/>
                    </a:lnTo>
                    <a:lnTo>
                      <a:pt x="690" y="3"/>
                    </a:lnTo>
                    <a:lnTo>
                      <a:pt x="649" y="0"/>
                    </a:lnTo>
                    <a:lnTo>
                      <a:pt x="630" y="10"/>
                    </a:lnTo>
                    <a:lnTo>
                      <a:pt x="624" y="10"/>
                    </a:lnTo>
                    <a:lnTo>
                      <a:pt x="619" y="23"/>
                    </a:lnTo>
                    <a:lnTo>
                      <a:pt x="632" y="102"/>
                    </a:lnTo>
                    <a:lnTo>
                      <a:pt x="608" y="132"/>
                    </a:lnTo>
                    <a:lnTo>
                      <a:pt x="619" y="171"/>
                    </a:lnTo>
                    <a:lnTo>
                      <a:pt x="602" y="206"/>
                    </a:lnTo>
                    <a:lnTo>
                      <a:pt x="633" y="249"/>
                    </a:lnTo>
                    <a:lnTo>
                      <a:pt x="639" y="308"/>
                    </a:lnTo>
                    <a:lnTo>
                      <a:pt x="616" y="371"/>
                    </a:lnTo>
                    <a:lnTo>
                      <a:pt x="599" y="386"/>
                    </a:lnTo>
                    <a:lnTo>
                      <a:pt x="567" y="343"/>
                    </a:lnTo>
                    <a:lnTo>
                      <a:pt x="533" y="331"/>
                    </a:lnTo>
                    <a:lnTo>
                      <a:pt x="453" y="340"/>
                    </a:lnTo>
                    <a:lnTo>
                      <a:pt x="404" y="384"/>
                    </a:lnTo>
                    <a:lnTo>
                      <a:pt x="402" y="425"/>
                    </a:lnTo>
                    <a:lnTo>
                      <a:pt x="369" y="448"/>
                    </a:lnTo>
                    <a:lnTo>
                      <a:pt x="291" y="454"/>
                    </a:lnTo>
                    <a:lnTo>
                      <a:pt x="259" y="471"/>
                    </a:lnTo>
                    <a:lnTo>
                      <a:pt x="247" y="492"/>
                    </a:lnTo>
                    <a:lnTo>
                      <a:pt x="201" y="503"/>
                    </a:lnTo>
                    <a:lnTo>
                      <a:pt x="203" y="517"/>
                    </a:lnTo>
                    <a:lnTo>
                      <a:pt x="198" y="544"/>
                    </a:lnTo>
                    <a:lnTo>
                      <a:pt x="179" y="559"/>
                    </a:lnTo>
                    <a:lnTo>
                      <a:pt x="165" y="561"/>
                    </a:lnTo>
                    <a:lnTo>
                      <a:pt x="158" y="548"/>
                    </a:lnTo>
                    <a:lnTo>
                      <a:pt x="132" y="55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36">
                <a:extLst>
                  <a:ext uri="{FF2B5EF4-FFF2-40B4-BE49-F238E27FC236}">
                    <a16:creationId xmlns:a16="http://schemas.microsoft.com/office/drawing/2014/main" id="{C5EAD622-BE20-1EAD-674B-A0D6551CB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3001"/>
                <a:ext cx="5" cy="7"/>
              </a:xfrm>
              <a:custGeom>
                <a:avLst/>
                <a:gdLst>
                  <a:gd name="T0" fmla="*/ 2 w 14"/>
                  <a:gd name="T1" fmla="*/ 21 h 21"/>
                  <a:gd name="T2" fmla="*/ 8 w 14"/>
                  <a:gd name="T3" fmla="*/ 20 h 21"/>
                  <a:gd name="T4" fmla="*/ 14 w 14"/>
                  <a:gd name="T5" fmla="*/ 6 h 21"/>
                  <a:gd name="T6" fmla="*/ 7 w 14"/>
                  <a:gd name="T7" fmla="*/ 0 h 21"/>
                  <a:gd name="T8" fmla="*/ 0 w 14"/>
                  <a:gd name="T9" fmla="*/ 8 h 21"/>
                  <a:gd name="T10" fmla="*/ 2 w 14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2" y="21"/>
                    </a:moveTo>
                    <a:lnTo>
                      <a:pt x="8" y="20"/>
                    </a:lnTo>
                    <a:lnTo>
                      <a:pt x="14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37">
                <a:extLst>
                  <a:ext uri="{FF2B5EF4-FFF2-40B4-BE49-F238E27FC236}">
                    <a16:creationId xmlns:a16="http://schemas.microsoft.com/office/drawing/2014/main" id="{1D9D9F1D-4865-1EB1-1382-39058ACA7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6"/>
                <a:ext cx="4" cy="9"/>
              </a:xfrm>
              <a:custGeom>
                <a:avLst/>
                <a:gdLst>
                  <a:gd name="T0" fmla="*/ 11 w 13"/>
                  <a:gd name="T1" fmla="*/ 0 h 27"/>
                  <a:gd name="T2" fmla="*/ 0 w 13"/>
                  <a:gd name="T3" fmla="*/ 8 h 27"/>
                  <a:gd name="T4" fmla="*/ 7 w 13"/>
                  <a:gd name="T5" fmla="*/ 27 h 27"/>
                  <a:gd name="T6" fmla="*/ 13 w 13"/>
                  <a:gd name="T7" fmla="*/ 20 h 27"/>
                  <a:gd name="T8" fmla="*/ 11 w 13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7">
                    <a:moveTo>
                      <a:pt x="11" y="0"/>
                    </a:moveTo>
                    <a:lnTo>
                      <a:pt x="0" y="8"/>
                    </a:lnTo>
                    <a:lnTo>
                      <a:pt x="7" y="27"/>
                    </a:lnTo>
                    <a:lnTo>
                      <a:pt x="13" y="2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38">
                <a:extLst>
                  <a:ext uri="{FF2B5EF4-FFF2-40B4-BE49-F238E27FC236}">
                    <a16:creationId xmlns:a16="http://schemas.microsoft.com/office/drawing/2014/main" id="{47CE7595-B6AD-2867-5F3C-E0AD42D4A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40"/>
                <a:ext cx="5" cy="6"/>
              </a:xfrm>
              <a:custGeom>
                <a:avLst/>
                <a:gdLst>
                  <a:gd name="T0" fmla="*/ 13 w 15"/>
                  <a:gd name="T1" fmla="*/ 6 h 19"/>
                  <a:gd name="T2" fmla="*/ 6 w 15"/>
                  <a:gd name="T3" fmla="*/ 0 h 19"/>
                  <a:gd name="T4" fmla="*/ 0 w 15"/>
                  <a:gd name="T5" fmla="*/ 13 h 19"/>
                  <a:gd name="T6" fmla="*/ 15 w 15"/>
                  <a:gd name="T7" fmla="*/ 19 h 19"/>
                  <a:gd name="T8" fmla="*/ 13 w 15"/>
                  <a:gd name="T9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3" y="6"/>
                    </a:moveTo>
                    <a:lnTo>
                      <a:pt x="6" y="0"/>
                    </a:lnTo>
                    <a:lnTo>
                      <a:pt x="0" y="13"/>
                    </a:lnTo>
                    <a:lnTo>
                      <a:pt x="15" y="19"/>
                    </a:lnTo>
                    <a:lnTo>
                      <a:pt x="13" y="6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39">
                <a:extLst>
                  <a:ext uri="{FF2B5EF4-FFF2-40B4-BE49-F238E27FC236}">
                    <a16:creationId xmlns:a16="http://schemas.microsoft.com/office/drawing/2014/main" id="{D6C34424-1A34-A860-4B94-B6AFDFD193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2" y="2890"/>
                <a:ext cx="7" cy="5"/>
              </a:xfrm>
              <a:custGeom>
                <a:avLst/>
                <a:gdLst>
                  <a:gd name="T0" fmla="*/ 3 w 21"/>
                  <a:gd name="T1" fmla="*/ 14 h 14"/>
                  <a:gd name="T2" fmla="*/ 15 w 21"/>
                  <a:gd name="T3" fmla="*/ 12 h 14"/>
                  <a:gd name="T4" fmla="*/ 21 w 21"/>
                  <a:gd name="T5" fmla="*/ 5 h 14"/>
                  <a:gd name="T6" fmla="*/ 0 w 21"/>
                  <a:gd name="T7" fmla="*/ 0 h 14"/>
                  <a:gd name="T8" fmla="*/ 3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3" y="14"/>
                    </a:moveTo>
                    <a:lnTo>
                      <a:pt x="15" y="12"/>
                    </a:lnTo>
                    <a:lnTo>
                      <a:pt x="21" y="5"/>
                    </a:lnTo>
                    <a:lnTo>
                      <a:pt x="0" y="0"/>
                    </a:lnTo>
                    <a:lnTo>
                      <a:pt x="3" y="1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40">
                <a:extLst>
                  <a:ext uri="{FF2B5EF4-FFF2-40B4-BE49-F238E27FC236}">
                    <a16:creationId xmlns:a16="http://schemas.microsoft.com/office/drawing/2014/main" id="{BDF910E6-301F-E30B-F3F2-1624F008C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3093"/>
                <a:ext cx="25" cy="17"/>
              </a:xfrm>
              <a:custGeom>
                <a:avLst/>
                <a:gdLst>
                  <a:gd name="T0" fmla="*/ 64 w 74"/>
                  <a:gd name="T1" fmla="*/ 0 h 49"/>
                  <a:gd name="T2" fmla="*/ 52 w 74"/>
                  <a:gd name="T3" fmla="*/ 12 h 49"/>
                  <a:gd name="T4" fmla="*/ 39 w 74"/>
                  <a:gd name="T5" fmla="*/ 14 h 49"/>
                  <a:gd name="T6" fmla="*/ 40 w 74"/>
                  <a:gd name="T7" fmla="*/ 21 h 49"/>
                  <a:gd name="T8" fmla="*/ 34 w 74"/>
                  <a:gd name="T9" fmla="*/ 29 h 49"/>
                  <a:gd name="T10" fmla="*/ 12 w 74"/>
                  <a:gd name="T11" fmla="*/ 16 h 49"/>
                  <a:gd name="T12" fmla="*/ 0 w 74"/>
                  <a:gd name="T13" fmla="*/ 32 h 49"/>
                  <a:gd name="T14" fmla="*/ 27 w 74"/>
                  <a:gd name="T15" fmla="*/ 42 h 49"/>
                  <a:gd name="T16" fmla="*/ 35 w 74"/>
                  <a:gd name="T17" fmla="*/ 49 h 49"/>
                  <a:gd name="T18" fmla="*/ 40 w 74"/>
                  <a:gd name="T19" fmla="*/ 33 h 49"/>
                  <a:gd name="T20" fmla="*/ 74 w 74"/>
                  <a:gd name="T21" fmla="*/ 26 h 49"/>
                  <a:gd name="T22" fmla="*/ 72 w 74"/>
                  <a:gd name="T23" fmla="*/ 6 h 49"/>
                  <a:gd name="T24" fmla="*/ 64 w 74"/>
                  <a:gd name="T2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49">
                    <a:moveTo>
                      <a:pt x="64" y="0"/>
                    </a:moveTo>
                    <a:lnTo>
                      <a:pt x="52" y="12"/>
                    </a:lnTo>
                    <a:lnTo>
                      <a:pt x="39" y="14"/>
                    </a:lnTo>
                    <a:lnTo>
                      <a:pt x="40" y="21"/>
                    </a:lnTo>
                    <a:lnTo>
                      <a:pt x="34" y="29"/>
                    </a:lnTo>
                    <a:lnTo>
                      <a:pt x="12" y="16"/>
                    </a:lnTo>
                    <a:lnTo>
                      <a:pt x="0" y="32"/>
                    </a:lnTo>
                    <a:lnTo>
                      <a:pt x="27" y="42"/>
                    </a:lnTo>
                    <a:lnTo>
                      <a:pt x="35" y="49"/>
                    </a:lnTo>
                    <a:lnTo>
                      <a:pt x="40" y="33"/>
                    </a:lnTo>
                    <a:lnTo>
                      <a:pt x="74" y="26"/>
                    </a:lnTo>
                    <a:lnTo>
                      <a:pt x="72" y="6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41">
                <a:extLst>
                  <a:ext uri="{FF2B5EF4-FFF2-40B4-BE49-F238E27FC236}">
                    <a16:creationId xmlns:a16="http://schemas.microsoft.com/office/drawing/2014/main" id="{63E4B795-4D02-4B98-798F-644BF50B85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3080"/>
                <a:ext cx="21" cy="19"/>
              </a:xfrm>
              <a:custGeom>
                <a:avLst/>
                <a:gdLst>
                  <a:gd name="T0" fmla="*/ 33 w 63"/>
                  <a:gd name="T1" fmla="*/ 42 h 57"/>
                  <a:gd name="T2" fmla="*/ 33 w 63"/>
                  <a:gd name="T3" fmla="*/ 28 h 57"/>
                  <a:gd name="T4" fmla="*/ 44 w 63"/>
                  <a:gd name="T5" fmla="*/ 14 h 57"/>
                  <a:gd name="T6" fmla="*/ 63 w 63"/>
                  <a:gd name="T7" fmla="*/ 6 h 57"/>
                  <a:gd name="T8" fmla="*/ 62 w 63"/>
                  <a:gd name="T9" fmla="*/ 0 h 57"/>
                  <a:gd name="T10" fmla="*/ 30 w 63"/>
                  <a:gd name="T11" fmla="*/ 8 h 57"/>
                  <a:gd name="T12" fmla="*/ 18 w 63"/>
                  <a:gd name="T13" fmla="*/ 30 h 57"/>
                  <a:gd name="T14" fmla="*/ 5 w 63"/>
                  <a:gd name="T15" fmla="*/ 31 h 57"/>
                  <a:gd name="T16" fmla="*/ 0 w 63"/>
                  <a:gd name="T17" fmla="*/ 51 h 57"/>
                  <a:gd name="T18" fmla="*/ 8 w 63"/>
                  <a:gd name="T19" fmla="*/ 57 h 57"/>
                  <a:gd name="T20" fmla="*/ 13 w 63"/>
                  <a:gd name="T21" fmla="*/ 44 h 57"/>
                  <a:gd name="T22" fmla="*/ 33 w 63"/>
                  <a:gd name="T23" fmla="*/ 4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7">
                    <a:moveTo>
                      <a:pt x="33" y="42"/>
                    </a:moveTo>
                    <a:lnTo>
                      <a:pt x="33" y="28"/>
                    </a:lnTo>
                    <a:lnTo>
                      <a:pt x="44" y="14"/>
                    </a:lnTo>
                    <a:lnTo>
                      <a:pt x="63" y="6"/>
                    </a:lnTo>
                    <a:lnTo>
                      <a:pt x="62" y="0"/>
                    </a:lnTo>
                    <a:lnTo>
                      <a:pt x="30" y="8"/>
                    </a:lnTo>
                    <a:lnTo>
                      <a:pt x="18" y="30"/>
                    </a:lnTo>
                    <a:lnTo>
                      <a:pt x="5" y="31"/>
                    </a:lnTo>
                    <a:lnTo>
                      <a:pt x="0" y="51"/>
                    </a:lnTo>
                    <a:lnTo>
                      <a:pt x="8" y="57"/>
                    </a:lnTo>
                    <a:lnTo>
                      <a:pt x="13" y="44"/>
                    </a:lnTo>
                    <a:lnTo>
                      <a:pt x="33" y="4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42">
                <a:extLst>
                  <a:ext uri="{FF2B5EF4-FFF2-40B4-BE49-F238E27FC236}">
                    <a16:creationId xmlns:a16="http://schemas.microsoft.com/office/drawing/2014/main" id="{75C85900-9695-B56E-017B-B398DB98A0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3093"/>
                <a:ext cx="13" cy="9"/>
              </a:xfrm>
              <a:custGeom>
                <a:avLst/>
                <a:gdLst>
                  <a:gd name="T0" fmla="*/ 39 w 39"/>
                  <a:gd name="T1" fmla="*/ 12 h 27"/>
                  <a:gd name="T2" fmla="*/ 32 w 39"/>
                  <a:gd name="T3" fmla="*/ 0 h 27"/>
                  <a:gd name="T4" fmla="*/ 19 w 39"/>
                  <a:gd name="T5" fmla="*/ 7 h 27"/>
                  <a:gd name="T6" fmla="*/ 12 w 39"/>
                  <a:gd name="T7" fmla="*/ 8 h 27"/>
                  <a:gd name="T8" fmla="*/ 0 w 39"/>
                  <a:gd name="T9" fmla="*/ 23 h 27"/>
                  <a:gd name="T10" fmla="*/ 21 w 39"/>
                  <a:gd name="T11" fmla="*/ 27 h 27"/>
                  <a:gd name="T12" fmla="*/ 34 w 39"/>
                  <a:gd name="T13" fmla="*/ 27 h 27"/>
                  <a:gd name="T14" fmla="*/ 39 w 39"/>
                  <a:gd name="T15" fmla="*/ 1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7">
                    <a:moveTo>
                      <a:pt x="39" y="12"/>
                    </a:moveTo>
                    <a:lnTo>
                      <a:pt x="32" y="0"/>
                    </a:lnTo>
                    <a:lnTo>
                      <a:pt x="19" y="7"/>
                    </a:lnTo>
                    <a:lnTo>
                      <a:pt x="12" y="8"/>
                    </a:lnTo>
                    <a:lnTo>
                      <a:pt x="0" y="23"/>
                    </a:lnTo>
                    <a:lnTo>
                      <a:pt x="21" y="27"/>
                    </a:lnTo>
                    <a:lnTo>
                      <a:pt x="34" y="27"/>
                    </a:lnTo>
                    <a:lnTo>
                      <a:pt x="39" y="1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43">
                <a:extLst>
                  <a:ext uri="{FF2B5EF4-FFF2-40B4-BE49-F238E27FC236}">
                    <a16:creationId xmlns:a16="http://schemas.microsoft.com/office/drawing/2014/main" id="{CA978679-1EC7-7EB4-1110-7F6B77419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73"/>
                <a:ext cx="16" cy="9"/>
              </a:xfrm>
              <a:custGeom>
                <a:avLst/>
                <a:gdLst>
                  <a:gd name="T0" fmla="*/ 20 w 47"/>
                  <a:gd name="T1" fmla="*/ 12 h 27"/>
                  <a:gd name="T2" fmla="*/ 11 w 47"/>
                  <a:gd name="T3" fmla="*/ 0 h 27"/>
                  <a:gd name="T4" fmla="*/ 0 w 47"/>
                  <a:gd name="T5" fmla="*/ 14 h 27"/>
                  <a:gd name="T6" fmla="*/ 7 w 47"/>
                  <a:gd name="T7" fmla="*/ 27 h 27"/>
                  <a:gd name="T8" fmla="*/ 27 w 47"/>
                  <a:gd name="T9" fmla="*/ 19 h 27"/>
                  <a:gd name="T10" fmla="*/ 41 w 47"/>
                  <a:gd name="T11" fmla="*/ 24 h 27"/>
                  <a:gd name="T12" fmla="*/ 47 w 47"/>
                  <a:gd name="T13" fmla="*/ 16 h 27"/>
                  <a:gd name="T14" fmla="*/ 33 w 47"/>
                  <a:gd name="T15" fmla="*/ 4 h 27"/>
                  <a:gd name="T16" fmla="*/ 20 w 47"/>
                  <a:gd name="T17" fmla="*/ 1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20" y="12"/>
                    </a:moveTo>
                    <a:lnTo>
                      <a:pt x="11" y="0"/>
                    </a:lnTo>
                    <a:lnTo>
                      <a:pt x="0" y="14"/>
                    </a:lnTo>
                    <a:lnTo>
                      <a:pt x="7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6"/>
                    </a:lnTo>
                    <a:lnTo>
                      <a:pt x="33" y="4"/>
                    </a:lnTo>
                    <a:lnTo>
                      <a:pt x="20" y="1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44">
                <a:extLst>
                  <a:ext uri="{FF2B5EF4-FFF2-40B4-BE49-F238E27FC236}">
                    <a16:creationId xmlns:a16="http://schemas.microsoft.com/office/drawing/2014/main" id="{24B73042-5FD9-4585-30F4-8C7CF6192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76"/>
                <a:ext cx="4" cy="5"/>
              </a:xfrm>
              <a:custGeom>
                <a:avLst/>
                <a:gdLst>
                  <a:gd name="T0" fmla="*/ 6 w 13"/>
                  <a:gd name="T1" fmla="*/ 0 h 14"/>
                  <a:gd name="T2" fmla="*/ 0 w 13"/>
                  <a:gd name="T3" fmla="*/ 1 h 14"/>
                  <a:gd name="T4" fmla="*/ 1 w 13"/>
                  <a:gd name="T5" fmla="*/ 14 h 14"/>
                  <a:gd name="T6" fmla="*/ 7 w 13"/>
                  <a:gd name="T7" fmla="*/ 13 h 14"/>
                  <a:gd name="T8" fmla="*/ 13 w 13"/>
                  <a:gd name="T9" fmla="*/ 6 h 14"/>
                  <a:gd name="T10" fmla="*/ 7 w 13"/>
                  <a:gd name="T11" fmla="*/ 1 h 14"/>
                  <a:gd name="T12" fmla="*/ 6 w 13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lnTo>
                      <a:pt x="0" y="1"/>
                    </a:lnTo>
                    <a:lnTo>
                      <a:pt x="1" y="14"/>
                    </a:lnTo>
                    <a:lnTo>
                      <a:pt x="7" y="13"/>
                    </a:lnTo>
                    <a:lnTo>
                      <a:pt x="13" y="6"/>
                    </a:lnTo>
                    <a:lnTo>
                      <a:pt x="7" y="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45">
                <a:extLst>
                  <a:ext uri="{FF2B5EF4-FFF2-40B4-BE49-F238E27FC236}">
                    <a16:creationId xmlns:a16="http://schemas.microsoft.com/office/drawing/2014/main" id="{BE94BEC3-49A8-E626-2DC5-802211992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8" y="3666"/>
                <a:ext cx="7" cy="8"/>
              </a:xfrm>
              <a:custGeom>
                <a:avLst/>
                <a:gdLst>
                  <a:gd name="T0" fmla="*/ 14 w 20"/>
                  <a:gd name="T1" fmla="*/ 19 h 25"/>
                  <a:gd name="T2" fmla="*/ 14 w 20"/>
                  <a:gd name="T3" fmla="*/ 25 h 25"/>
                  <a:gd name="T4" fmla="*/ 20 w 20"/>
                  <a:gd name="T5" fmla="*/ 18 h 25"/>
                  <a:gd name="T6" fmla="*/ 5 w 20"/>
                  <a:gd name="T7" fmla="*/ 0 h 25"/>
                  <a:gd name="T8" fmla="*/ 0 w 20"/>
                  <a:gd name="T9" fmla="*/ 13 h 25"/>
                  <a:gd name="T10" fmla="*/ 14 w 20"/>
                  <a:gd name="T1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5">
                    <a:moveTo>
                      <a:pt x="14" y="19"/>
                    </a:moveTo>
                    <a:lnTo>
                      <a:pt x="14" y="25"/>
                    </a:lnTo>
                    <a:lnTo>
                      <a:pt x="20" y="18"/>
                    </a:lnTo>
                    <a:lnTo>
                      <a:pt x="5" y="0"/>
                    </a:lnTo>
                    <a:lnTo>
                      <a:pt x="0" y="13"/>
                    </a:lnTo>
                    <a:lnTo>
                      <a:pt x="14" y="19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46">
                <a:extLst>
                  <a:ext uri="{FF2B5EF4-FFF2-40B4-BE49-F238E27FC236}">
                    <a16:creationId xmlns:a16="http://schemas.microsoft.com/office/drawing/2014/main" id="{9BB04180-2ED2-D8C8-B412-0DDEC8EC5F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903"/>
                <a:ext cx="23" cy="14"/>
              </a:xfrm>
              <a:custGeom>
                <a:avLst/>
                <a:gdLst>
                  <a:gd name="T0" fmla="*/ 24 w 67"/>
                  <a:gd name="T1" fmla="*/ 2 h 43"/>
                  <a:gd name="T2" fmla="*/ 25 w 67"/>
                  <a:gd name="T3" fmla="*/ 9 h 43"/>
                  <a:gd name="T4" fmla="*/ 6 w 67"/>
                  <a:gd name="T5" fmla="*/ 17 h 43"/>
                  <a:gd name="T6" fmla="*/ 0 w 67"/>
                  <a:gd name="T7" fmla="*/ 25 h 43"/>
                  <a:gd name="T8" fmla="*/ 1 w 67"/>
                  <a:gd name="T9" fmla="*/ 30 h 43"/>
                  <a:gd name="T10" fmla="*/ 14 w 67"/>
                  <a:gd name="T11" fmla="*/ 23 h 43"/>
                  <a:gd name="T12" fmla="*/ 26 w 67"/>
                  <a:gd name="T13" fmla="*/ 22 h 43"/>
                  <a:gd name="T14" fmla="*/ 28 w 67"/>
                  <a:gd name="T15" fmla="*/ 35 h 43"/>
                  <a:gd name="T16" fmla="*/ 21 w 67"/>
                  <a:gd name="T17" fmla="*/ 37 h 43"/>
                  <a:gd name="T18" fmla="*/ 22 w 67"/>
                  <a:gd name="T19" fmla="*/ 43 h 43"/>
                  <a:gd name="T20" fmla="*/ 36 w 67"/>
                  <a:gd name="T21" fmla="*/ 42 h 43"/>
                  <a:gd name="T22" fmla="*/ 41 w 67"/>
                  <a:gd name="T23" fmla="*/ 34 h 43"/>
                  <a:gd name="T24" fmla="*/ 61 w 67"/>
                  <a:gd name="T25" fmla="*/ 32 h 43"/>
                  <a:gd name="T26" fmla="*/ 67 w 67"/>
                  <a:gd name="T27" fmla="*/ 26 h 43"/>
                  <a:gd name="T28" fmla="*/ 59 w 67"/>
                  <a:gd name="T29" fmla="*/ 13 h 43"/>
                  <a:gd name="T30" fmla="*/ 65 w 67"/>
                  <a:gd name="T31" fmla="*/ 5 h 43"/>
                  <a:gd name="T32" fmla="*/ 51 w 67"/>
                  <a:gd name="T33" fmla="*/ 0 h 43"/>
                  <a:gd name="T34" fmla="*/ 45 w 67"/>
                  <a:gd name="T35" fmla="*/ 7 h 43"/>
                  <a:gd name="T36" fmla="*/ 38 w 67"/>
                  <a:gd name="T37" fmla="*/ 2 h 43"/>
                  <a:gd name="T38" fmla="*/ 24 w 67"/>
                  <a:gd name="T3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4" y="2"/>
                    </a:moveTo>
                    <a:lnTo>
                      <a:pt x="25" y="9"/>
                    </a:lnTo>
                    <a:lnTo>
                      <a:pt x="6" y="17"/>
                    </a:lnTo>
                    <a:lnTo>
                      <a:pt x="0" y="25"/>
                    </a:lnTo>
                    <a:lnTo>
                      <a:pt x="1" y="30"/>
                    </a:lnTo>
                    <a:lnTo>
                      <a:pt x="14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7"/>
                    </a:lnTo>
                    <a:lnTo>
                      <a:pt x="22" y="43"/>
                    </a:lnTo>
                    <a:lnTo>
                      <a:pt x="36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6"/>
                    </a:lnTo>
                    <a:lnTo>
                      <a:pt x="59" y="13"/>
                    </a:lnTo>
                    <a:lnTo>
                      <a:pt x="65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2"/>
                    </a:lnTo>
                    <a:lnTo>
                      <a:pt x="24" y="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47">
                <a:extLst>
                  <a:ext uri="{FF2B5EF4-FFF2-40B4-BE49-F238E27FC236}">
                    <a16:creationId xmlns:a16="http://schemas.microsoft.com/office/drawing/2014/main" id="{7DFE7917-DA1C-D5A0-B598-47ED613BD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934"/>
                <a:ext cx="5" cy="7"/>
              </a:xfrm>
              <a:custGeom>
                <a:avLst/>
                <a:gdLst>
                  <a:gd name="T0" fmla="*/ 15 w 15"/>
                  <a:gd name="T1" fmla="*/ 20 h 20"/>
                  <a:gd name="T2" fmla="*/ 6 w 15"/>
                  <a:gd name="T3" fmla="*/ 0 h 20"/>
                  <a:gd name="T4" fmla="*/ 0 w 15"/>
                  <a:gd name="T5" fmla="*/ 7 h 20"/>
                  <a:gd name="T6" fmla="*/ 2 w 15"/>
                  <a:gd name="T7" fmla="*/ 20 h 20"/>
                  <a:gd name="T8" fmla="*/ 15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20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2" y="20"/>
                    </a:lnTo>
                    <a:lnTo>
                      <a:pt x="15" y="2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48">
                <a:extLst>
                  <a:ext uri="{FF2B5EF4-FFF2-40B4-BE49-F238E27FC236}">
                    <a16:creationId xmlns:a16="http://schemas.microsoft.com/office/drawing/2014/main" id="{47F1C7D6-C13E-2D63-FFCE-999E2C2E7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" y="825"/>
                <a:ext cx="9" cy="8"/>
              </a:xfrm>
              <a:custGeom>
                <a:avLst/>
                <a:gdLst>
                  <a:gd name="T0" fmla="*/ 0 w 28"/>
                  <a:gd name="T1" fmla="*/ 10 h 22"/>
                  <a:gd name="T2" fmla="*/ 9 w 28"/>
                  <a:gd name="T3" fmla="*/ 22 h 22"/>
                  <a:gd name="T4" fmla="*/ 15 w 28"/>
                  <a:gd name="T5" fmla="*/ 16 h 22"/>
                  <a:gd name="T6" fmla="*/ 28 w 28"/>
                  <a:gd name="T7" fmla="*/ 14 h 22"/>
                  <a:gd name="T8" fmla="*/ 27 w 28"/>
                  <a:gd name="T9" fmla="*/ 0 h 22"/>
                  <a:gd name="T10" fmla="*/ 13 w 28"/>
                  <a:gd name="T11" fmla="*/ 2 h 22"/>
                  <a:gd name="T12" fmla="*/ 0 w 28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2">
                    <a:moveTo>
                      <a:pt x="0" y="10"/>
                    </a:moveTo>
                    <a:lnTo>
                      <a:pt x="9" y="22"/>
                    </a:lnTo>
                    <a:lnTo>
                      <a:pt x="15" y="16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2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49">
                <a:extLst>
                  <a:ext uri="{FF2B5EF4-FFF2-40B4-BE49-F238E27FC236}">
                    <a16:creationId xmlns:a16="http://schemas.microsoft.com/office/drawing/2014/main" id="{64186A25-50DC-A4B5-0FD0-A2D05060D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809"/>
                <a:ext cx="6" cy="9"/>
              </a:xfrm>
              <a:custGeom>
                <a:avLst/>
                <a:gdLst>
                  <a:gd name="T0" fmla="*/ 19 w 19"/>
                  <a:gd name="T1" fmla="*/ 12 h 28"/>
                  <a:gd name="T2" fmla="*/ 18 w 19"/>
                  <a:gd name="T3" fmla="*/ 0 h 28"/>
                  <a:gd name="T4" fmla="*/ 5 w 19"/>
                  <a:gd name="T5" fmla="*/ 1 h 28"/>
                  <a:gd name="T6" fmla="*/ 0 w 19"/>
                  <a:gd name="T7" fmla="*/ 21 h 28"/>
                  <a:gd name="T8" fmla="*/ 8 w 19"/>
                  <a:gd name="T9" fmla="*/ 28 h 28"/>
                  <a:gd name="T10" fmla="*/ 14 w 19"/>
                  <a:gd name="T11" fmla="*/ 27 h 28"/>
                  <a:gd name="T12" fmla="*/ 19 w 19"/>
                  <a:gd name="T13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8">
                    <a:moveTo>
                      <a:pt x="19" y="12"/>
                    </a:moveTo>
                    <a:lnTo>
                      <a:pt x="18" y="0"/>
                    </a:lnTo>
                    <a:lnTo>
                      <a:pt x="5" y="1"/>
                    </a:lnTo>
                    <a:lnTo>
                      <a:pt x="0" y="21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19" y="1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50">
                <a:extLst>
                  <a:ext uri="{FF2B5EF4-FFF2-40B4-BE49-F238E27FC236}">
                    <a16:creationId xmlns:a16="http://schemas.microsoft.com/office/drawing/2014/main" id="{82325863-31F3-1343-50BC-C47AC77E72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824"/>
                <a:ext cx="4" cy="7"/>
              </a:xfrm>
              <a:custGeom>
                <a:avLst/>
                <a:gdLst>
                  <a:gd name="T0" fmla="*/ 13 w 13"/>
                  <a:gd name="T1" fmla="*/ 13 h 21"/>
                  <a:gd name="T2" fmla="*/ 12 w 13"/>
                  <a:gd name="T3" fmla="*/ 0 h 21"/>
                  <a:gd name="T4" fmla="*/ 4 w 13"/>
                  <a:gd name="T5" fmla="*/ 7 h 21"/>
                  <a:gd name="T6" fmla="*/ 0 w 13"/>
                  <a:gd name="T7" fmla="*/ 21 h 21"/>
                  <a:gd name="T8" fmla="*/ 5 w 13"/>
                  <a:gd name="T9" fmla="*/ 20 h 21"/>
                  <a:gd name="T10" fmla="*/ 13 w 13"/>
                  <a:gd name="T11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3" y="13"/>
                    </a:moveTo>
                    <a:lnTo>
                      <a:pt x="12" y="0"/>
                    </a:lnTo>
                    <a:lnTo>
                      <a:pt x="4" y="7"/>
                    </a:lnTo>
                    <a:lnTo>
                      <a:pt x="0" y="21"/>
                    </a:lnTo>
                    <a:lnTo>
                      <a:pt x="5" y="20"/>
                    </a:lnTo>
                    <a:lnTo>
                      <a:pt x="13" y="13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51">
                <a:extLst>
                  <a:ext uri="{FF2B5EF4-FFF2-40B4-BE49-F238E27FC236}">
                    <a16:creationId xmlns:a16="http://schemas.microsoft.com/office/drawing/2014/main" id="{688ACE3D-4237-F563-6EDD-9279595E4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332"/>
                <a:ext cx="6" cy="7"/>
              </a:xfrm>
              <a:custGeom>
                <a:avLst/>
                <a:gdLst>
                  <a:gd name="T0" fmla="*/ 5 w 18"/>
                  <a:gd name="T1" fmla="*/ 1 h 21"/>
                  <a:gd name="T2" fmla="*/ 0 w 18"/>
                  <a:gd name="T3" fmla="*/ 16 h 21"/>
                  <a:gd name="T4" fmla="*/ 7 w 18"/>
                  <a:gd name="T5" fmla="*/ 21 h 21"/>
                  <a:gd name="T6" fmla="*/ 18 w 18"/>
                  <a:gd name="T7" fmla="*/ 0 h 21"/>
                  <a:gd name="T8" fmla="*/ 5 w 18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1">
                    <a:moveTo>
                      <a:pt x="5" y="1"/>
                    </a:moveTo>
                    <a:lnTo>
                      <a:pt x="0" y="16"/>
                    </a:lnTo>
                    <a:lnTo>
                      <a:pt x="7" y="21"/>
                    </a:lnTo>
                    <a:lnTo>
                      <a:pt x="18" y="0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52">
                <a:extLst>
                  <a:ext uri="{FF2B5EF4-FFF2-40B4-BE49-F238E27FC236}">
                    <a16:creationId xmlns:a16="http://schemas.microsoft.com/office/drawing/2014/main" id="{AF79EABA-FF3A-7BDD-6CF0-2DDF2F360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3" y="1525"/>
                <a:ext cx="38" cy="52"/>
              </a:xfrm>
              <a:custGeom>
                <a:avLst/>
                <a:gdLst>
                  <a:gd name="T0" fmla="*/ 4 w 114"/>
                  <a:gd name="T1" fmla="*/ 2 h 154"/>
                  <a:gd name="T2" fmla="*/ 5 w 114"/>
                  <a:gd name="T3" fmla="*/ 22 h 154"/>
                  <a:gd name="T4" fmla="*/ 0 w 114"/>
                  <a:gd name="T5" fmla="*/ 37 h 154"/>
                  <a:gd name="T6" fmla="*/ 0 w 114"/>
                  <a:gd name="T7" fmla="*/ 43 h 154"/>
                  <a:gd name="T8" fmla="*/ 14 w 114"/>
                  <a:gd name="T9" fmla="*/ 55 h 154"/>
                  <a:gd name="T10" fmla="*/ 30 w 114"/>
                  <a:gd name="T11" fmla="*/ 80 h 154"/>
                  <a:gd name="T12" fmla="*/ 43 w 114"/>
                  <a:gd name="T13" fmla="*/ 73 h 154"/>
                  <a:gd name="T14" fmla="*/ 56 w 114"/>
                  <a:gd name="T15" fmla="*/ 78 h 154"/>
                  <a:gd name="T16" fmla="*/ 80 w 114"/>
                  <a:gd name="T17" fmla="*/ 96 h 154"/>
                  <a:gd name="T18" fmla="*/ 104 w 114"/>
                  <a:gd name="T19" fmla="*/ 147 h 154"/>
                  <a:gd name="T20" fmla="*/ 104 w 114"/>
                  <a:gd name="T21" fmla="*/ 154 h 154"/>
                  <a:gd name="T22" fmla="*/ 114 w 114"/>
                  <a:gd name="T23" fmla="*/ 126 h 154"/>
                  <a:gd name="T24" fmla="*/ 114 w 114"/>
                  <a:gd name="T25" fmla="*/ 113 h 154"/>
                  <a:gd name="T26" fmla="*/ 106 w 114"/>
                  <a:gd name="T27" fmla="*/ 100 h 154"/>
                  <a:gd name="T28" fmla="*/ 55 w 114"/>
                  <a:gd name="T29" fmla="*/ 64 h 154"/>
                  <a:gd name="T30" fmla="*/ 48 w 114"/>
                  <a:gd name="T31" fmla="*/ 58 h 154"/>
                  <a:gd name="T32" fmla="*/ 53 w 114"/>
                  <a:gd name="T33" fmla="*/ 44 h 154"/>
                  <a:gd name="T34" fmla="*/ 61 w 114"/>
                  <a:gd name="T35" fmla="*/ 43 h 154"/>
                  <a:gd name="T36" fmla="*/ 66 w 114"/>
                  <a:gd name="T37" fmla="*/ 30 h 154"/>
                  <a:gd name="T38" fmla="*/ 57 w 114"/>
                  <a:gd name="T39" fmla="*/ 17 h 154"/>
                  <a:gd name="T40" fmla="*/ 44 w 114"/>
                  <a:gd name="T41" fmla="*/ 12 h 154"/>
                  <a:gd name="T42" fmla="*/ 36 w 114"/>
                  <a:gd name="T43" fmla="*/ 5 h 154"/>
                  <a:gd name="T44" fmla="*/ 24 w 114"/>
                  <a:gd name="T45" fmla="*/ 0 h 154"/>
                  <a:gd name="T46" fmla="*/ 4 w 114"/>
                  <a:gd name="T47" fmla="*/ 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" h="154">
                    <a:moveTo>
                      <a:pt x="4" y="2"/>
                    </a:moveTo>
                    <a:lnTo>
                      <a:pt x="5" y="22"/>
                    </a:lnTo>
                    <a:lnTo>
                      <a:pt x="0" y="37"/>
                    </a:lnTo>
                    <a:lnTo>
                      <a:pt x="0" y="43"/>
                    </a:lnTo>
                    <a:lnTo>
                      <a:pt x="14" y="55"/>
                    </a:lnTo>
                    <a:lnTo>
                      <a:pt x="30" y="80"/>
                    </a:lnTo>
                    <a:lnTo>
                      <a:pt x="43" y="73"/>
                    </a:lnTo>
                    <a:lnTo>
                      <a:pt x="56" y="78"/>
                    </a:lnTo>
                    <a:lnTo>
                      <a:pt x="80" y="96"/>
                    </a:lnTo>
                    <a:lnTo>
                      <a:pt x="104" y="147"/>
                    </a:lnTo>
                    <a:lnTo>
                      <a:pt x="104" y="154"/>
                    </a:lnTo>
                    <a:lnTo>
                      <a:pt x="114" y="126"/>
                    </a:lnTo>
                    <a:lnTo>
                      <a:pt x="114" y="113"/>
                    </a:lnTo>
                    <a:lnTo>
                      <a:pt x="106" y="100"/>
                    </a:lnTo>
                    <a:lnTo>
                      <a:pt x="55" y="64"/>
                    </a:lnTo>
                    <a:lnTo>
                      <a:pt x="48" y="58"/>
                    </a:lnTo>
                    <a:lnTo>
                      <a:pt x="53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7" y="17"/>
                    </a:lnTo>
                    <a:lnTo>
                      <a:pt x="44" y="12"/>
                    </a:lnTo>
                    <a:lnTo>
                      <a:pt x="36" y="5"/>
                    </a:lnTo>
                    <a:lnTo>
                      <a:pt x="24" y="0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53">
                <a:extLst>
                  <a:ext uri="{FF2B5EF4-FFF2-40B4-BE49-F238E27FC236}">
                    <a16:creationId xmlns:a16="http://schemas.microsoft.com/office/drawing/2014/main" id="{D85D694D-C839-F60B-7EB7-CBA1CE431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835"/>
                <a:ext cx="74" cy="48"/>
              </a:xfrm>
              <a:custGeom>
                <a:avLst/>
                <a:gdLst>
                  <a:gd name="T0" fmla="*/ 52 w 224"/>
                  <a:gd name="T1" fmla="*/ 4 h 145"/>
                  <a:gd name="T2" fmla="*/ 38 w 224"/>
                  <a:gd name="T3" fmla="*/ 0 h 145"/>
                  <a:gd name="T4" fmla="*/ 12 w 224"/>
                  <a:gd name="T5" fmla="*/ 15 h 145"/>
                  <a:gd name="T6" fmla="*/ 0 w 224"/>
                  <a:gd name="T7" fmla="*/ 15 h 145"/>
                  <a:gd name="T8" fmla="*/ 1 w 224"/>
                  <a:gd name="T9" fmla="*/ 24 h 145"/>
                  <a:gd name="T10" fmla="*/ 18 w 224"/>
                  <a:gd name="T11" fmla="*/ 61 h 145"/>
                  <a:gd name="T12" fmla="*/ 39 w 224"/>
                  <a:gd name="T13" fmla="*/ 72 h 145"/>
                  <a:gd name="T14" fmla="*/ 65 w 224"/>
                  <a:gd name="T15" fmla="*/ 64 h 145"/>
                  <a:gd name="T16" fmla="*/ 79 w 224"/>
                  <a:gd name="T17" fmla="*/ 68 h 145"/>
                  <a:gd name="T18" fmla="*/ 127 w 224"/>
                  <a:gd name="T19" fmla="*/ 97 h 145"/>
                  <a:gd name="T20" fmla="*/ 156 w 224"/>
                  <a:gd name="T21" fmla="*/ 129 h 145"/>
                  <a:gd name="T22" fmla="*/ 192 w 224"/>
                  <a:gd name="T23" fmla="*/ 145 h 145"/>
                  <a:gd name="T24" fmla="*/ 212 w 224"/>
                  <a:gd name="T25" fmla="*/ 144 h 145"/>
                  <a:gd name="T26" fmla="*/ 224 w 224"/>
                  <a:gd name="T27" fmla="*/ 129 h 145"/>
                  <a:gd name="T28" fmla="*/ 216 w 224"/>
                  <a:gd name="T29" fmla="*/ 116 h 145"/>
                  <a:gd name="T30" fmla="*/ 207 w 224"/>
                  <a:gd name="T31" fmla="*/ 91 h 145"/>
                  <a:gd name="T32" fmla="*/ 193 w 224"/>
                  <a:gd name="T33" fmla="*/ 86 h 145"/>
                  <a:gd name="T34" fmla="*/ 187 w 224"/>
                  <a:gd name="T35" fmla="*/ 92 h 145"/>
                  <a:gd name="T36" fmla="*/ 151 w 224"/>
                  <a:gd name="T37" fmla="*/ 62 h 145"/>
                  <a:gd name="T38" fmla="*/ 105 w 224"/>
                  <a:gd name="T39" fmla="*/ 67 h 145"/>
                  <a:gd name="T40" fmla="*/ 91 w 224"/>
                  <a:gd name="T41" fmla="*/ 62 h 145"/>
                  <a:gd name="T42" fmla="*/ 97 w 224"/>
                  <a:gd name="T43" fmla="*/ 54 h 145"/>
                  <a:gd name="T44" fmla="*/ 109 w 224"/>
                  <a:gd name="T45" fmla="*/ 46 h 145"/>
                  <a:gd name="T46" fmla="*/ 115 w 224"/>
                  <a:gd name="T47" fmla="*/ 39 h 145"/>
                  <a:gd name="T48" fmla="*/ 102 w 224"/>
                  <a:gd name="T49" fmla="*/ 33 h 145"/>
                  <a:gd name="T50" fmla="*/ 82 w 224"/>
                  <a:gd name="T51" fmla="*/ 35 h 145"/>
                  <a:gd name="T52" fmla="*/ 63 w 224"/>
                  <a:gd name="T53" fmla="*/ 50 h 145"/>
                  <a:gd name="T54" fmla="*/ 56 w 224"/>
                  <a:gd name="T55" fmla="*/ 50 h 145"/>
                  <a:gd name="T56" fmla="*/ 51 w 224"/>
                  <a:gd name="T57" fmla="*/ 64 h 145"/>
                  <a:gd name="T58" fmla="*/ 49 w 224"/>
                  <a:gd name="T59" fmla="*/ 52 h 145"/>
                  <a:gd name="T60" fmla="*/ 43 w 224"/>
                  <a:gd name="T61" fmla="*/ 45 h 145"/>
                  <a:gd name="T62" fmla="*/ 34 w 224"/>
                  <a:gd name="T63" fmla="*/ 32 h 145"/>
                  <a:gd name="T64" fmla="*/ 47 w 224"/>
                  <a:gd name="T65" fmla="*/ 25 h 145"/>
                  <a:gd name="T66" fmla="*/ 55 w 224"/>
                  <a:gd name="T67" fmla="*/ 38 h 145"/>
                  <a:gd name="T68" fmla="*/ 68 w 224"/>
                  <a:gd name="T69" fmla="*/ 29 h 145"/>
                  <a:gd name="T70" fmla="*/ 59 w 224"/>
                  <a:gd name="T71" fmla="*/ 10 h 145"/>
                  <a:gd name="T72" fmla="*/ 52 w 224"/>
                  <a:gd name="T73" fmla="*/ 4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5">
                    <a:moveTo>
                      <a:pt x="52" y="4"/>
                    </a:moveTo>
                    <a:lnTo>
                      <a:pt x="38" y="0"/>
                    </a:lnTo>
                    <a:lnTo>
                      <a:pt x="12" y="15"/>
                    </a:lnTo>
                    <a:lnTo>
                      <a:pt x="0" y="15"/>
                    </a:lnTo>
                    <a:lnTo>
                      <a:pt x="1" y="24"/>
                    </a:lnTo>
                    <a:lnTo>
                      <a:pt x="18" y="61"/>
                    </a:lnTo>
                    <a:lnTo>
                      <a:pt x="39" y="72"/>
                    </a:lnTo>
                    <a:lnTo>
                      <a:pt x="65" y="64"/>
                    </a:lnTo>
                    <a:lnTo>
                      <a:pt x="79" y="68"/>
                    </a:lnTo>
                    <a:lnTo>
                      <a:pt x="127" y="97"/>
                    </a:lnTo>
                    <a:lnTo>
                      <a:pt x="156" y="129"/>
                    </a:lnTo>
                    <a:lnTo>
                      <a:pt x="192" y="145"/>
                    </a:lnTo>
                    <a:lnTo>
                      <a:pt x="212" y="144"/>
                    </a:lnTo>
                    <a:lnTo>
                      <a:pt x="224" y="129"/>
                    </a:lnTo>
                    <a:lnTo>
                      <a:pt x="216" y="116"/>
                    </a:lnTo>
                    <a:lnTo>
                      <a:pt x="207" y="91"/>
                    </a:lnTo>
                    <a:lnTo>
                      <a:pt x="193" y="86"/>
                    </a:lnTo>
                    <a:lnTo>
                      <a:pt x="187" y="92"/>
                    </a:lnTo>
                    <a:lnTo>
                      <a:pt x="151" y="62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5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6" y="50"/>
                    </a:lnTo>
                    <a:lnTo>
                      <a:pt x="51" y="64"/>
                    </a:lnTo>
                    <a:lnTo>
                      <a:pt x="49" y="52"/>
                    </a:lnTo>
                    <a:lnTo>
                      <a:pt x="43" y="45"/>
                    </a:lnTo>
                    <a:lnTo>
                      <a:pt x="34" y="32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8" y="29"/>
                    </a:lnTo>
                    <a:lnTo>
                      <a:pt x="59" y="10"/>
                    </a:lnTo>
                    <a:lnTo>
                      <a:pt x="52" y="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54">
                <a:extLst>
                  <a:ext uri="{FF2B5EF4-FFF2-40B4-BE49-F238E27FC236}">
                    <a16:creationId xmlns:a16="http://schemas.microsoft.com/office/drawing/2014/main" id="{2620C6F9-2F41-A38F-B4D5-2394DF443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636"/>
                <a:ext cx="28" cy="19"/>
              </a:xfrm>
              <a:custGeom>
                <a:avLst/>
                <a:gdLst>
                  <a:gd name="T0" fmla="*/ 41 w 85"/>
                  <a:gd name="T1" fmla="*/ 11 h 57"/>
                  <a:gd name="T2" fmla="*/ 21 w 85"/>
                  <a:gd name="T3" fmla="*/ 0 h 57"/>
                  <a:gd name="T4" fmla="*/ 0 w 85"/>
                  <a:gd name="T5" fmla="*/ 9 h 57"/>
                  <a:gd name="T6" fmla="*/ 2 w 85"/>
                  <a:gd name="T7" fmla="*/ 23 h 57"/>
                  <a:gd name="T8" fmla="*/ 9 w 85"/>
                  <a:gd name="T9" fmla="*/ 35 h 57"/>
                  <a:gd name="T10" fmla="*/ 10 w 85"/>
                  <a:gd name="T11" fmla="*/ 41 h 57"/>
                  <a:gd name="T12" fmla="*/ 24 w 85"/>
                  <a:gd name="T13" fmla="*/ 40 h 57"/>
                  <a:gd name="T14" fmla="*/ 24 w 85"/>
                  <a:gd name="T15" fmla="*/ 47 h 57"/>
                  <a:gd name="T16" fmla="*/ 44 w 85"/>
                  <a:gd name="T17" fmla="*/ 51 h 57"/>
                  <a:gd name="T18" fmla="*/ 52 w 85"/>
                  <a:gd name="T19" fmla="*/ 57 h 57"/>
                  <a:gd name="T20" fmla="*/ 65 w 85"/>
                  <a:gd name="T21" fmla="*/ 50 h 57"/>
                  <a:gd name="T22" fmla="*/ 85 w 85"/>
                  <a:gd name="T23" fmla="*/ 55 h 57"/>
                  <a:gd name="T24" fmla="*/ 77 w 85"/>
                  <a:gd name="T25" fmla="*/ 43 h 57"/>
                  <a:gd name="T26" fmla="*/ 61 w 85"/>
                  <a:gd name="T27" fmla="*/ 24 h 57"/>
                  <a:gd name="T28" fmla="*/ 48 w 85"/>
                  <a:gd name="T29" fmla="*/ 17 h 57"/>
                  <a:gd name="T30" fmla="*/ 41 w 85"/>
                  <a:gd name="T31" fmla="*/ 1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57">
                    <a:moveTo>
                      <a:pt x="41" y="11"/>
                    </a:moveTo>
                    <a:lnTo>
                      <a:pt x="21" y="0"/>
                    </a:lnTo>
                    <a:lnTo>
                      <a:pt x="0" y="9"/>
                    </a:lnTo>
                    <a:lnTo>
                      <a:pt x="2" y="23"/>
                    </a:lnTo>
                    <a:lnTo>
                      <a:pt x="9" y="35"/>
                    </a:lnTo>
                    <a:lnTo>
                      <a:pt x="10" y="41"/>
                    </a:lnTo>
                    <a:lnTo>
                      <a:pt x="24" y="40"/>
                    </a:lnTo>
                    <a:lnTo>
                      <a:pt x="24" y="47"/>
                    </a:lnTo>
                    <a:lnTo>
                      <a:pt x="44" y="51"/>
                    </a:lnTo>
                    <a:lnTo>
                      <a:pt x="52" y="57"/>
                    </a:lnTo>
                    <a:lnTo>
                      <a:pt x="65" y="50"/>
                    </a:lnTo>
                    <a:lnTo>
                      <a:pt x="85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7"/>
                    </a:lnTo>
                    <a:lnTo>
                      <a:pt x="41" y="11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55">
                <a:extLst>
                  <a:ext uri="{FF2B5EF4-FFF2-40B4-BE49-F238E27FC236}">
                    <a16:creationId xmlns:a16="http://schemas.microsoft.com/office/drawing/2014/main" id="{CA499E39-0EBD-5BE4-48BA-6FB88F18E8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954"/>
                <a:ext cx="7" cy="5"/>
              </a:xfrm>
              <a:custGeom>
                <a:avLst/>
                <a:gdLst>
                  <a:gd name="T0" fmla="*/ 0 w 21"/>
                  <a:gd name="T1" fmla="*/ 2 h 15"/>
                  <a:gd name="T2" fmla="*/ 7 w 21"/>
                  <a:gd name="T3" fmla="*/ 15 h 15"/>
                  <a:gd name="T4" fmla="*/ 21 w 21"/>
                  <a:gd name="T5" fmla="*/ 13 h 15"/>
                  <a:gd name="T6" fmla="*/ 13 w 21"/>
                  <a:gd name="T7" fmla="*/ 0 h 15"/>
                  <a:gd name="T8" fmla="*/ 0 w 21"/>
                  <a:gd name="T9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0" y="2"/>
                    </a:moveTo>
                    <a:lnTo>
                      <a:pt x="7" y="15"/>
                    </a:lnTo>
                    <a:lnTo>
                      <a:pt x="21" y="13"/>
                    </a:lnTo>
                    <a:lnTo>
                      <a:pt x="13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56">
                <a:extLst>
                  <a:ext uri="{FF2B5EF4-FFF2-40B4-BE49-F238E27FC236}">
                    <a16:creationId xmlns:a16="http://schemas.microsoft.com/office/drawing/2014/main" id="{D3FD2F95-05BC-315F-C188-A12964610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1927"/>
                <a:ext cx="7" cy="6"/>
              </a:xfrm>
              <a:custGeom>
                <a:avLst/>
                <a:gdLst>
                  <a:gd name="T0" fmla="*/ 22 w 22"/>
                  <a:gd name="T1" fmla="*/ 20 h 20"/>
                  <a:gd name="T2" fmla="*/ 12 w 22"/>
                  <a:gd name="T3" fmla="*/ 0 h 20"/>
                  <a:gd name="T4" fmla="*/ 0 w 22"/>
                  <a:gd name="T5" fmla="*/ 8 h 20"/>
                  <a:gd name="T6" fmla="*/ 1 w 22"/>
                  <a:gd name="T7" fmla="*/ 14 h 20"/>
                  <a:gd name="T8" fmla="*/ 22 w 22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22" y="20"/>
                    </a:moveTo>
                    <a:lnTo>
                      <a:pt x="12" y="0"/>
                    </a:lnTo>
                    <a:lnTo>
                      <a:pt x="0" y="8"/>
                    </a:lnTo>
                    <a:lnTo>
                      <a:pt x="1" y="14"/>
                    </a:lnTo>
                    <a:lnTo>
                      <a:pt x="22" y="2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57">
                <a:extLst>
                  <a:ext uri="{FF2B5EF4-FFF2-40B4-BE49-F238E27FC236}">
                    <a16:creationId xmlns:a16="http://schemas.microsoft.com/office/drawing/2014/main" id="{3D64C22C-26BC-B56B-065B-158E758162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6" y="1917"/>
                <a:ext cx="56" cy="97"/>
              </a:xfrm>
              <a:custGeom>
                <a:avLst/>
                <a:gdLst>
                  <a:gd name="T0" fmla="*/ 149 w 166"/>
                  <a:gd name="T1" fmla="*/ 234 h 290"/>
                  <a:gd name="T2" fmla="*/ 166 w 166"/>
                  <a:gd name="T3" fmla="*/ 199 h 290"/>
                  <a:gd name="T4" fmla="*/ 158 w 166"/>
                  <a:gd name="T5" fmla="*/ 180 h 290"/>
                  <a:gd name="T6" fmla="*/ 136 w 166"/>
                  <a:gd name="T7" fmla="*/ 148 h 290"/>
                  <a:gd name="T8" fmla="*/ 128 w 166"/>
                  <a:gd name="T9" fmla="*/ 82 h 290"/>
                  <a:gd name="T10" fmla="*/ 74 w 166"/>
                  <a:gd name="T11" fmla="*/ 66 h 290"/>
                  <a:gd name="T12" fmla="*/ 28 w 166"/>
                  <a:gd name="T13" fmla="*/ 11 h 290"/>
                  <a:gd name="T14" fmla="*/ 0 w 166"/>
                  <a:gd name="T15" fmla="*/ 0 h 290"/>
                  <a:gd name="T16" fmla="*/ 13 w 166"/>
                  <a:gd name="T17" fmla="*/ 60 h 290"/>
                  <a:gd name="T18" fmla="*/ 7 w 166"/>
                  <a:gd name="T19" fmla="*/ 80 h 290"/>
                  <a:gd name="T20" fmla="*/ 12 w 166"/>
                  <a:gd name="T21" fmla="*/ 106 h 290"/>
                  <a:gd name="T22" fmla="*/ 42 w 166"/>
                  <a:gd name="T23" fmla="*/ 150 h 290"/>
                  <a:gd name="T24" fmla="*/ 84 w 166"/>
                  <a:gd name="T25" fmla="*/ 180 h 290"/>
                  <a:gd name="T26" fmla="*/ 99 w 166"/>
                  <a:gd name="T27" fmla="*/ 199 h 290"/>
                  <a:gd name="T28" fmla="*/ 109 w 166"/>
                  <a:gd name="T29" fmla="*/ 231 h 290"/>
                  <a:gd name="T30" fmla="*/ 113 w 166"/>
                  <a:gd name="T31" fmla="*/ 284 h 290"/>
                  <a:gd name="T32" fmla="*/ 121 w 166"/>
                  <a:gd name="T33" fmla="*/ 290 h 290"/>
                  <a:gd name="T34" fmla="*/ 152 w 166"/>
                  <a:gd name="T35" fmla="*/ 259 h 290"/>
                  <a:gd name="T36" fmla="*/ 149 w 166"/>
                  <a:gd name="T37" fmla="*/ 234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0">
                    <a:moveTo>
                      <a:pt x="149" y="234"/>
                    </a:moveTo>
                    <a:lnTo>
                      <a:pt x="166" y="199"/>
                    </a:lnTo>
                    <a:lnTo>
                      <a:pt x="158" y="180"/>
                    </a:lnTo>
                    <a:lnTo>
                      <a:pt x="136" y="148"/>
                    </a:lnTo>
                    <a:lnTo>
                      <a:pt x="128" y="82"/>
                    </a:lnTo>
                    <a:lnTo>
                      <a:pt x="74" y="66"/>
                    </a:lnTo>
                    <a:lnTo>
                      <a:pt x="28" y="11"/>
                    </a:lnTo>
                    <a:lnTo>
                      <a:pt x="0" y="0"/>
                    </a:lnTo>
                    <a:lnTo>
                      <a:pt x="13" y="60"/>
                    </a:lnTo>
                    <a:lnTo>
                      <a:pt x="7" y="80"/>
                    </a:lnTo>
                    <a:lnTo>
                      <a:pt x="12" y="106"/>
                    </a:lnTo>
                    <a:lnTo>
                      <a:pt x="42" y="150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1"/>
                    </a:lnTo>
                    <a:lnTo>
                      <a:pt x="113" y="284"/>
                    </a:lnTo>
                    <a:lnTo>
                      <a:pt x="121" y="290"/>
                    </a:lnTo>
                    <a:lnTo>
                      <a:pt x="152" y="259"/>
                    </a:lnTo>
                    <a:lnTo>
                      <a:pt x="149" y="23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58">
                <a:extLst>
                  <a:ext uri="{FF2B5EF4-FFF2-40B4-BE49-F238E27FC236}">
                    <a16:creationId xmlns:a16="http://schemas.microsoft.com/office/drawing/2014/main" id="{96E56C2E-A1A9-6E44-9808-D0291C77C4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259"/>
                <a:ext cx="25" cy="15"/>
              </a:xfrm>
              <a:custGeom>
                <a:avLst/>
                <a:gdLst>
                  <a:gd name="T0" fmla="*/ 13 w 75"/>
                  <a:gd name="T1" fmla="*/ 0 h 46"/>
                  <a:gd name="T2" fmla="*/ 0 w 75"/>
                  <a:gd name="T3" fmla="*/ 7 h 46"/>
                  <a:gd name="T4" fmla="*/ 1 w 75"/>
                  <a:gd name="T5" fmla="*/ 21 h 46"/>
                  <a:gd name="T6" fmla="*/ 15 w 75"/>
                  <a:gd name="T7" fmla="*/ 33 h 46"/>
                  <a:gd name="T8" fmla="*/ 36 w 75"/>
                  <a:gd name="T9" fmla="*/ 44 h 46"/>
                  <a:gd name="T10" fmla="*/ 55 w 75"/>
                  <a:gd name="T11" fmla="*/ 35 h 46"/>
                  <a:gd name="T12" fmla="*/ 70 w 75"/>
                  <a:gd name="T13" fmla="*/ 46 h 46"/>
                  <a:gd name="T14" fmla="*/ 75 w 75"/>
                  <a:gd name="T15" fmla="*/ 35 h 46"/>
                  <a:gd name="T16" fmla="*/ 61 w 75"/>
                  <a:gd name="T17" fmla="*/ 21 h 46"/>
                  <a:gd name="T18" fmla="*/ 48 w 75"/>
                  <a:gd name="T19" fmla="*/ 17 h 46"/>
                  <a:gd name="T20" fmla="*/ 40 w 75"/>
                  <a:gd name="T21" fmla="*/ 10 h 46"/>
                  <a:gd name="T22" fmla="*/ 13 w 75"/>
                  <a:gd name="T2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46">
                    <a:moveTo>
                      <a:pt x="13" y="0"/>
                    </a:moveTo>
                    <a:lnTo>
                      <a:pt x="0" y="7"/>
                    </a:lnTo>
                    <a:lnTo>
                      <a:pt x="1" y="21"/>
                    </a:lnTo>
                    <a:lnTo>
                      <a:pt x="15" y="33"/>
                    </a:lnTo>
                    <a:lnTo>
                      <a:pt x="36" y="44"/>
                    </a:lnTo>
                    <a:lnTo>
                      <a:pt x="55" y="35"/>
                    </a:lnTo>
                    <a:lnTo>
                      <a:pt x="70" y="46"/>
                    </a:lnTo>
                    <a:lnTo>
                      <a:pt x="75" y="35"/>
                    </a:lnTo>
                    <a:lnTo>
                      <a:pt x="61" y="21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59">
                <a:extLst>
                  <a:ext uri="{FF2B5EF4-FFF2-40B4-BE49-F238E27FC236}">
                    <a16:creationId xmlns:a16="http://schemas.microsoft.com/office/drawing/2014/main" id="{B2FDFB4D-E8B2-1436-137F-FDEFDC472C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1244"/>
                <a:ext cx="4" cy="7"/>
              </a:xfrm>
              <a:custGeom>
                <a:avLst/>
                <a:gdLst>
                  <a:gd name="T0" fmla="*/ 9 w 14"/>
                  <a:gd name="T1" fmla="*/ 19 h 19"/>
                  <a:gd name="T2" fmla="*/ 14 w 14"/>
                  <a:gd name="T3" fmla="*/ 5 h 19"/>
                  <a:gd name="T4" fmla="*/ 7 w 14"/>
                  <a:gd name="T5" fmla="*/ 0 h 19"/>
                  <a:gd name="T6" fmla="*/ 0 w 14"/>
                  <a:gd name="T7" fmla="*/ 0 h 19"/>
                  <a:gd name="T8" fmla="*/ 9 w 1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9" y="19"/>
                    </a:moveTo>
                    <a:lnTo>
                      <a:pt x="14" y="5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9" y="19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60">
                <a:extLst>
                  <a:ext uri="{FF2B5EF4-FFF2-40B4-BE49-F238E27FC236}">
                    <a16:creationId xmlns:a16="http://schemas.microsoft.com/office/drawing/2014/main" id="{B00A427F-405F-C3B3-E0FB-0E32162D1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296"/>
                <a:ext cx="6" cy="7"/>
              </a:xfrm>
              <a:custGeom>
                <a:avLst/>
                <a:gdLst>
                  <a:gd name="T0" fmla="*/ 0 w 20"/>
                  <a:gd name="T1" fmla="*/ 9 h 22"/>
                  <a:gd name="T2" fmla="*/ 2 w 20"/>
                  <a:gd name="T3" fmla="*/ 22 h 22"/>
                  <a:gd name="T4" fmla="*/ 20 w 20"/>
                  <a:gd name="T5" fmla="*/ 6 h 22"/>
                  <a:gd name="T6" fmla="*/ 12 w 20"/>
                  <a:gd name="T7" fmla="*/ 0 h 22"/>
                  <a:gd name="T8" fmla="*/ 0 w 20"/>
                  <a:gd name="T9" fmla="*/ 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0" y="9"/>
                    </a:moveTo>
                    <a:lnTo>
                      <a:pt x="2" y="22"/>
                    </a:lnTo>
                    <a:lnTo>
                      <a:pt x="20" y="6"/>
                    </a:lnTo>
                    <a:lnTo>
                      <a:pt x="1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61">
                <a:extLst>
                  <a:ext uri="{FF2B5EF4-FFF2-40B4-BE49-F238E27FC236}">
                    <a16:creationId xmlns:a16="http://schemas.microsoft.com/office/drawing/2014/main" id="{0FBBF41B-C16C-6698-D930-F97F9B4F1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294"/>
                <a:ext cx="7" cy="12"/>
              </a:xfrm>
              <a:custGeom>
                <a:avLst/>
                <a:gdLst>
                  <a:gd name="T0" fmla="*/ 20 w 20"/>
                  <a:gd name="T1" fmla="*/ 14 h 36"/>
                  <a:gd name="T2" fmla="*/ 18 w 20"/>
                  <a:gd name="T3" fmla="*/ 0 h 36"/>
                  <a:gd name="T4" fmla="*/ 7 w 20"/>
                  <a:gd name="T5" fmla="*/ 16 h 36"/>
                  <a:gd name="T6" fmla="*/ 0 w 20"/>
                  <a:gd name="T7" fmla="*/ 36 h 36"/>
                  <a:gd name="T8" fmla="*/ 9 w 20"/>
                  <a:gd name="T9" fmla="*/ 36 h 36"/>
                  <a:gd name="T10" fmla="*/ 14 w 20"/>
                  <a:gd name="T11" fmla="*/ 15 h 36"/>
                  <a:gd name="T12" fmla="*/ 20 w 20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6">
                    <a:moveTo>
                      <a:pt x="20" y="14"/>
                    </a:moveTo>
                    <a:lnTo>
                      <a:pt x="18" y="0"/>
                    </a:lnTo>
                    <a:lnTo>
                      <a:pt x="7" y="16"/>
                    </a:lnTo>
                    <a:lnTo>
                      <a:pt x="0" y="36"/>
                    </a:lnTo>
                    <a:lnTo>
                      <a:pt x="9" y="36"/>
                    </a:lnTo>
                    <a:lnTo>
                      <a:pt x="14" y="15"/>
                    </a:lnTo>
                    <a:lnTo>
                      <a:pt x="20" y="1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62">
                <a:extLst>
                  <a:ext uri="{FF2B5EF4-FFF2-40B4-BE49-F238E27FC236}">
                    <a16:creationId xmlns:a16="http://schemas.microsoft.com/office/drawing/2014/main" id="{797A5798-8B3F-0C05-D9E8-1B963122DF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224"/>
                <a:ext cx="5" cy="6"/>
              </a:xfrm>
              <a:custGeom>
                <a:avLst/>
                <a:gdLst>
                  <a:gd name="T0" fmla="*/ 5 w 14"/>
                  <a:gd name="T1" fmla="*/ 0 h 20"/>
                  <a:gd name="T2" fmla="*/ 0 w 14"/>
                  <a:gd name="T3" fmla="*/ 20 h 20"/>
                  <a:gd name="T4" fmla="*/ 12 w 14"/>
                  <a:gd name="T5" fmla="*/ 20 h 20"/>
                  <a:gd name="T6" fmla="*/ 14 w 14"/>
                  <a:gd name="T7" fmla="*/ 7 h 20"/>
                  <a:gd name="T8" fmla="*/ 5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5" y="0"/>
                    </a:moveTo>
                    <a:lnTo>
                      <a:pt x="0" y="20"/>
                    </a:lnTo>
                    <a:lnTo>
                      <a:pt x="12" y="20"/>
                    </a:lnTo>
                    <a:lnTo>
                      <a:pt x="14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63">
                <a:extLst>
                  <a:ext uri="{FF2B5EF4-FFF2-40B4-BE49-F238E27FC236}">
                    <a16:creationId xmlns:a16="http://schemas.microsoft.com/office/drawing/2014/main" id="{E4CD2D5B-3812-27A9-8E84-A4399B6B0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6" y="1367"/>
                <a:ext cx="10" cy="9"/>
              </a:xfrm>
              <a:custGeom>
                <a:avLst/>
                <a:gdLst>
                  <a:gd name="T0" fmla="*/ 21 w 29"/>
                  <a:gd name="T1" fmla="*/ 14 h 26"/>
                  <a:gd name="T2" fmla="*/ 15 w 29"/>
                  <a:gd name="T3" fmla="*/ 13 h 26"/>
                  <a:gd name="T4" fmla="*/ 6 w 29"/>
                  <a:gd name="T5" fmla="*/ 0 h 26"/>
                  <a:gd name="T6" fmla="*/ 0 w 29"/>
                  <a:gd name="T7" fmla="*/ 7 h 26"/>
                  <a:gd name="T8" fmla="*/ 9 w 29"/>
                  <a:gd name="T9" fmla="*/ 20 h 26"/>
                  <a:gd name="T10" fmla="*/ 23 w 29"/>
                  <a:gd name="T11" fmla="*/ 26 h 26"/>
                  <a:gd name="T12" fmla="*/ 29 w 29"/>
                  <a:gd name="T13" fmla="*/ 20 h 26"/>
                  <a:gd name="T14" fmla="*/ 21 w 29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6">
                    <a:moveTo>
                      <a:pt x="21" y="14"/>
                    </a:moveTo>
                    <a:lnTo>
                      <a:pt x="15" y="13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23" y="26"/>
                    </a:lnTo>
                    <a:lnTo>
                      <a:pt x="29" y="20"/>
                    </a:lnTo>
                    <a:lnTo>
                      <a:pt x="21" y="14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64">
                <a:extLst>
                  <a:ext uri="{FF2B5EF4-FFF2-40B4-BE49-F238E27FC236}">
                    <a16:creationId xmlns:a16="http://schemas.microsoft.com/office/drawing/2014/main" id="{BF6089CD-7897-AB39-F1C9-7F5A0D55F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1367"/>
                <a:ext cx="52" cy="46"/>
              </a:xfrm>
              <a:custGeom>
                <a:avLst/>
                <a:gdLst>
                  <a:gd name="T0" fmla="*/ 155 w 155"/>
                  <a:gd name="T1" fmla="*/ 108 h 137"/>
                  <a:gd name="T2" fmla="*/ 147 w 155"/>
                  <a:gd name="T3" fmla="*/ 96 h 137"/>
                  <a:gd name="T4" fmla="*/ 119 w 155"/>
                  <a:gd name="T5" fmla="*/ 90 h 137"/>
                  <a:gd name="T6" fmla="*/ 106 w 155"/>
                  <a:gd name="T7" fmla="*/ 85 h 137"/>
                  <a:gd name="T8" fmla="*/ 105 w 155"/>
                  <a:gd name="T9" fmla="*/ 78 h 137"/>
                  <a:gd name="T10" fmla="*/ 90 w 155"/>
                  <a:gd name="T11" fmla="*/ 66 h 137"/>
                  <a:gd name="T12" fmla="*/ 90 w 155"/>
                  <a:gd name="T13" fmla="*/ 60 h 137"/>
                  <a:gd name="T14" fmla="*/ 82 w 155"/>
                  <a:gd name="T15" fmla="*/ 54 h 137"/>
                  <a:gd name="T16" fmla="*/ 80 w 155"/>
                  <a:gd name="T17" fmla="*/ 34 h 137"/>
                  <a:gd name="T18" fmla="*/ 73 w 155"/>
                  <a:gd name="T19" fmla="*/ 35 h 137"/>
                  <a:gd name="T20" fmla="*/ 53 w 155"/>
                  <a:gd name="T21" fmla="*/ 29 h 137"/>
                  <a:gd name="T22" fmla="*/ 39 w 155"/>
                  <a:gd name="T23" fmla="*/ 18 h 137"/>
                  <a:gd name="T24" fmla="*/ 11 w 155"/>
                  <a:gd name="T25" fmla="*/ 0 h 137"/>
                  <a:gd name="T26" fmla="*/ 12 w 155"/>
                  <a:gd name="T27" fmla="*/ 20 h 137"/>
                  <a:gd name="T28" fmla="*/ 6 w 155"/>
                  <a:gd name="T29" fmla="*/ 20 h 137"/>
                  <a:gd name="T30" fmla="*/ 0 w 155"/>
                  <a:gd name="T31" fmla="*/ 41 h 137"/>
                  <a:gd name="T32" fmla="*/ 2 w 155"/>
                  <a:gd name="T33" fmla="*/ 55 h 137"/>
                  <a:gd name="T34" fmla="*/ 17 w 155"/>
                  <a:gd name="T35" fmla="*/ 74 h 137"/>
                  <a:gd name="T36" fmla="*/ 5 w 155"/>
                  <a:gd name="T37" fmla="*/ 87 h 137"/>
                  <a:gd name="T38" fmla="*/ 13 w 155"/>
                  <a:gd name="T39" fmla="*/ 100 h 137"/>
                  <a:gd name="T40" fmla="*/ 28 w 155"/>
                  <a:gd name="T41" fmla="*/ 114 h 137"/>
                  <a:gd name="T42" fmla="*/ 40 w 155"/>
                  <a:gd name="T43" fmla="*/ 105 h 137"/>
                  <a:gd name="T44" fmla="*/ 54 w 155"/>
                  <a:gd name="T45" fmla="*/ 110 h 137"/>
                  <a:gd name="T46" fmla="*/ 60 w 155"/>
                  <a:gd name="T47" fmla="*/ 103 h 137"/>
                  <a:gd name="T48" fmla="*/ 74 w 155"/>
                  <a:gd name="T49" fmla="*/ 115 h 137"/>
                  <a:gd name="T50" fmla="*/ 89 w 155"/>
                  <a:gd name="T51" fmla="*/ 120 h 137"/>
                  <a:gd name="T52" fmla="*/ 110 w 155"/>
                  <a:gd name="T53" fmla="*/ 125 h 137"/>
                  <a:gd name="T54" fmla="*/ 123 w 155"/>
                  <a:gd name="T55" fmla="*/ 137 h 137"/>
                  <a:gd name="T56" fmla="*/ 136 w 155"/>
                  <a:gd name="T57" fmla="*/ 130 h 137"/>
                  <a:gd name="T58" fmla="*/ 155 w 155"/>
                  <a:gd name="T59" fmla="*/ 10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37">
                    <a:moveTo>
                      <a:pt x="155" y="108"/>
                    </a:moveTo>
                    <a:lnTo>
                      <a:pt x="147" y="96"/>
                    </a:lnTo>
                    <a:lnTo>
                      <a:pt x="119" y="90"/>
                    </a:lnTo>
                    <a:lnTo>
                      <a:pt x="106" y="85"/>
                    </a:lnTo>
                    <a:lnTo>
                      <a:pt x="105" y="78"/>
                    </a:lnTo>
                    <a:lnTo>
                      <a:pt x="90" y="66"/>
                    </a:lnTo>
                    <a:lnTo>
                      <a:pt x="90" y="60"/>
                    </a:lnTo>
                    <a:lnTo>
                      <a:pt x="82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9" y="18"/>
                    </a:lnTo>
                    <a:lnTo>
                      <a:pt x="11" y="0"/>
                    </a:lnTo>
                    <a:lnTo>
                      <a:pt x="12" y="20"/>
                    </a:lnTo>
                    <a:lnTo>
                      <a:pt x="6" y="20"/>
                    </a:lnTo>
                    <a:lnTo>
                      <a:pt x="0" y="41"/>
                    </a:lnTo>
                    <a:lnTo>
                      <a:pt x="2" y="55"/>
                    </a:lnTo>
                    <a:lnTo>
                      <a:pt x="17" y="74"/>
                    </a:lnTo>
                    <a:lnTo>
                      <a:pt x="5" y="87"/>
                    </a:lnTo>
                    <a:lnTo>
                      <a:pt x="13" y="100"/>
                    </a:lnTo>
                    <a:lnTo>
                      <a:pt x="28" y="114"/>
                    </a:lnTo>
                    <a:lnTo>
                      <a:pt x="40" y="105"/>
                    </a:lnTo>
                    <a:lnTo>
                      <a:pt x="54" y="110"/>
                    </a:lnTo>
                    <a:lnTo>
                      <a:pt x="60" y="103"/>
                    </a:lnTo>
                    <a:lnTo>
                      <a:pt x="74" y="115"/>
                    </a:lnTo>
                    <a:lnTo>
                      <a:pt x="89" y="120"/>
                    </a:lnTo>
                    <a:lnTo>
                      <a:pt x="110" y="125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5" y="108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65">
                <a:extLst>
                  <a:ext uri="{FF2B5EF4-FFF2-40B4-BE49-F238E27FC236}">
                    <a16:creationId xmlns:a16="http://schemas.microsoft.com/office/drawing/2014/main" id="{7A3336DF-C6C5-AD73-7B62-9BCB7DD507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392"/>
                <a:ext cx="9" cy="5"/>
              </a:xfrm>
              <a:custGeom>
                <a:avLst/>
                <a:gdLst>
                  <a:gd name="T0" fmla="*/ 8 w 27"/>
                  <a:gd name="T1" fmla="*/ 15 h 15"/>
                  <a:gd name="T2" fmla="*/ 20 w 27"/>
                  <a:gd name="T3" fmla="*/ 14 h 15"/>
                  <a:gd name="T4" fmla="*/ 27 w 27"/>
                  <a:gd name="T5" fmla="*/ 0 h 15"/>
                  <a:gd name="T6" fmla="*/ 7 w 27"/>
                  <a:gd name="T7" fmla="*/ 2 h 15"/>
                  <a:gd name="T8" fmla="*/ 0 w 27"/>
                  <a:gd name="T9" fmla="*/ 9 h 15"/>
                  <a:gd name="T10" fmla="*/ 8 w 27"/>
                  <a:gd name="T11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5">
                    <a:moveTo>
                      <a:pt x="8" y="15"/>
                    </a:moveTo>
                    <a:lnTo>
                      <a:pt x="20" y="14"/>
                    </a:lnTo>
                    <a:lnTo>
                      <a:pt x="27" y="0"/>
                    </a:lnTo>
                    <a:lnTo>
                      <a:pt x="7" y="2"/>
                    </a:lnTo>
                    <a:lnTo>
                      <a:pt x="0" y="9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66">
                <a:extLst>
                  <a:ext uri="{FF2B5EF4-FFF2-40B4-BE49-F238E27FC236}">
                    <a16:creationId xmlns:a16="http://schemas.microsoft.com/office/drawing/2014/main" id="{127964CA-1FDD-A016-474B-C489F2EF7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6" y="2246"/>
                <a:ext cx="5" cy="14"/>
              </a:xfrm>
              <a:custGeom>
                <a:avLst/>
                <a:gdLst>
                  <a:gd name="T0" fmla="*/ 9 w 16"/>
                  <a:gd name="T1" fmla="*/ 41 h 41"/>
                  <a:gd name="T2" fmla="*/ 16 w 16"/>
                  <a:gd name="T3" fmla="*/ 41 h 41"/>
                  <a:gd name="T4" fmla="*/ 11 w 16"/>
                  <a:gd name="T5" fmla="*/ 1 h 41"/>
                  <a:gd name="T6" fmla="*/ 5 w 16"/>
                  <a:gd name="T7" fmla="*/ 0 h 41"/>
                  <a:gd name="T8" fmla="*/ 0 w 16"/>
                  <a:gd name="T9" fmla="*/ 15 h 41"/>
                  <a:gd name="T10" fmla="*/ 9 w 16"/>
                  <a:gd name="T11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1">
                    <a:moveTo>
                      <a:pt x="9" y="41"/>
                    </a:moveTo>
                    <a:lnTo>
                      <a:pt x="16" y="41"/>
                    </a:lnTo>
                    <a:lnTo>
                      <a:pt x="11" y="1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1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67">
                <a:extLst>
                  <a:ext uri="{FF2B5EF4-FFF2-40B4-BE49-F238E27FC236}">
                    <a16:creationId xmlns:a16="http://schemas.microsoft.com/office/drawing/2014/main" id="{8336861C-EE1C-1A0D-AF3E-ECEC01F91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268"/>
                <a:ext cx="3" cy="10"/>
              </a:xfrm>
              <a:custGeom>
                <a:avLst/>
                <a:gdLst>
                  <a:gd name="T0" fmla="*/ 7 w 7"/>
                  <a:gd name="T1" fmla="*/ 20 h 29"/>
                  <a:gd name="T2" fmla="*/ 5 w 7"/>
                  <a:gd name="T3" fmla="*/ 0 h 29"/>
                  <a:gd name="T4" fmla="*/ 0 w 7"/>
                  <a:gd name="T5" fmla="*/ 8 h 29"/>
                  <a:gd name="T6" fmla="*/ 1 w 7"/>
                  <a:gd name="T7" fmla="*/ 29 h 29"/>
                  <a:gd name="T8" fmla="*/ 7 w 7"/>
                  <a:gd name="T9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9">
                    <a:moveTo>
                      <a:pt x="7" y="20"/>
                    </a:moveTo>
                    <a:lnTo>
                      <a:pt x="5" y="0"/>
                    </a:lnTo>
                    <a:lnTo>
                      <a:pt x="0" y="8"/>
                    </a:lnTo>
                    <a:lnTo>
                      <a:pt x="1" y="29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68">
                <a:extLst>
                  <a:ext uri="{FF2B5EF4-FFF2-40B4-BE49-F238E27FC236}">
                    <a16:creationId xmlns:a16="http://schemas.microsoft.com/office/drawing/2014/main" id="{B0CFB165-F132-3B7E-BC55-D080F76413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763"/>
                <a:ext cx="2910" cy="2611"/>
              </a:xfrm>
              <a:custGeom>
                <a:avLst/>
                <a:gdLst>
                  <a:gd name="T0" fmla="*/ 184 w 8729"/>
                  <a:gd name="T1" fmla="*/ 1660 h 7835"/>
                  <a:gd name="T2" fmla="*/ 515 w 8729"/>
                  <a:gd name="T3" fmla="*/ 1831 h 7835"/>
                  <a:gd name="T4" fmla="*/ 578 w 8729"/>
                  <a:gd name="T5" fmla="*/ 2010 h 7835"/>
                  <a:gd name="T6" fmla="*/ 806 w 8729"/>
                  <a:gd name="T7" fmla="*/ 2012 h 7835"/>
                  <a:gd name="T8" fmla="*/ 853 w 8729"/>
                  <a:gd name="T9" fmla="*/ 2308 h 7835"/>
                  <a:gd name="T10" fmla="*/ 951 w 8729"/>
                  <a:gd name="T11" fmla="*/ 2926 h 7835"/>
                  <a:gd name="T12" fmla="*/ 1522 w 8729"/>
                  <a:gd name="T13" fmla="*/ 3169 h 7835"/>
                  <a:gd name="T14" fmla="*/ 1438 w 8729"/>
                  <a:gd name="T15" fmla="*/ 3713 h 7835"/>
                  <a:gd name="T16" fmla="*/ 1781 w 8729"/>
                  <a:gd name="T17" fmla="*/ 4537 h 7835"/>
                  <a:gd name="T18" fmla="*/ 1310 w 8729"/>
                  <a:gd name="T19" fmla="*/ 5016 h 7835"/>
                  <a:gd name="T20" fmla="*/ 1177 w 8729"/>
                  <a:gd name="T21" fmla="*/ 5742 h 7835"/>
                  <a:gd name="T22" fmla="*/ 899 w 8729"/>
                  <a:gd name="T23" fmla="*/ 6652 h 7835"/>
                  <a:gd name="T24" fmla="*/ 1055 w 8729"/>
                  <a:gd name="T25" fmla="*/ 6811 h 7835"/>
                  <a:gd name="T26" fmla="*/ 1308 w 8729"/>
                  <a:gd name="T27" fmla="*/ 6956 h 7835"/>
                  <a:gd name="T28" fmla="*/ 1718 w 8729"/>
                  <a:gd name="T29" fmla="*/ 7184 h 7835"/>
                  <a:gd name="T30" fmla="*/ 2197 w 8729"/>
                  <a:gd name="T31" fmla="*/ 7369 h 7835"/>
                  <a:gd name="T32" fmla="*/ 2668 w 8729"/>
                  <a:gd name="T33" fmla="*/ 7392 h 7835"/>
                  <a:gd name="T34" fmla="*/ 2803 w 8729"/>
                  <a:gd name="T35" fmla="*/ 7352 h 7835"/>
                  <a:gd name="T36" fmla="*/ 2964 w 8729"/>
                  <a:gd name="T37" fmla="*/ 7248 h 7835"/>
                  <a:gd name="T38" fmla="*/ 3406 w 8729"/>
                  <a:gd name="T39" fmla="*/ 7419 h 7835"/>
                  <a:gd name="T40" fmla="*/ 3744 w 8729"/>
                  <a:gd name="T41" fmla="*/ 7554 h 7835"/>
                  <a:gd name="T42" fmla="*/ 3943 w 8729"/>
                  <a:gd name="T43" fmla="*/ 7810 h 7835"/>
                  <a:gd name="T44" fmla="*/ 4344 w 8729"/>
                  <a:gd name="T45" fmla="*/ 7827 h 7835"/>
                  <a:gd name="T46" fmla="*/ 4648 w 8729"/>
                  <a:gd name="T47" fmla="*/ 7697 h 7835"/>
                  <a:gd name="T48" fmla="*/ 4825 w 8729"/>
                  <a:gd name="T49" fmla="*/ 7587 h 7835"/>
                  <a:gd name="T50" fmla="*/ 5378 w 8729"/>
                  <a:gd name="T51" fmla="*/ 6613 h 7835"/>
                  <a:gd name="T52" fmla="*/ 5708 w 8729"/>
                  <a:gd name="T53" fmla="*/ 6483 h 7835"/>
                  <a:gd name="T54" fmla="*/ 6112 w 8729"/>
                  <a:gd name="T55" fmla="*/ 6599 h 7835"/>
                  <a:gd name="T56" fmla="*/ 6345 w 8729"/>
                  <a:gd name="T57" fmla="*/ 6577 h 7835"/>
                  <a:gd name="T58" fmla="*/ 6762 w 8729"/>
                  <a:gd name="T59" fmla="*/ 6687 h 7835"/>
                  <a:gd name="T60" fmla="*/ 7109 w 8729"/>
                  <a:gd name="T61" fmla="*/ 6881 h 7835"/>
                  <a:gd name="T62" fmla="*/ 7403 w 8729"/>
                  <a:gd name="T63" fmla="*/ 6935 h 7835"/>
                  <a:gd name="T64" fmla="*/ 7605 w 8729"/>
                  <a:gd name="T65" fmla="*/ 6909 h 7835"/>
                  <a:gd name="T66" fmla="*/ 7801 w 8729"/>
                  <a:gd name="T67" fmla="*/ 6691 h 7835"/>
                  <a:gd name="T68" fmla="*/ 8202 w 8729"/>
                  <a:gd name="T69" fmla="*/ 6333 h 7835"/>
                  <a:gd name="T70" fmla="*/ 8476 w 8729"/>
                  <a:gd name="T71" fmla="*/ 6114 h 7835"/>
                  <a:gd name="T72" fmla="*/ 8678 w 8729"/>
                  <a:gd name="T73" fmla="*/ 5761 h 7835"/>
                  <a:gd name="T74" fmla="*/ 8291 w 8729"/>
                  <a:gd name="T75" fmla="*/ 5635 h 7835"/>
                  <a:gd name="T76" fmla="*/ 7985 w 8729"/>
                  <a:gd name="T77" fmla="*/ 5436 h 7835"/>
                  <a:gd name="T78" fmla="*/ 8025 w 8729"/>
                  <a:gd name="T79" fmla="*/ 5072 h 7835"/>
                  <a:gd name="T80" fmla="*/ 7973 w 8729"/>
                  <a:gd name="T81" fmla="*/ 4875 h 7835"/>
                  <a:gd name="T82" fmla="*/ 7769 w 8729"/>
                  <a:gd name="T83" fmla="*/ 4554 h 7835"/>
                  <a:gd name="T84" fmla="*/ 8082 w 8729"/>
                  <a:gd name="T85" fmla="*/ 4450 h 7835"/>
                  <a:gd name="T86" fmla="*/ 8052 w 8729"/>
                  <a:gd name="T87" fmla="*/ 4133 h 7835"/>
                  <a:gd name="T88" fmla="*/ 7911 w 8729"/>
                  <a:gd name="T89" fmla="*/ 3925 h 7835"/>
                  <a:gd name="T90" fmla="*/ 7915 w 8729"/>
                  <a:gd name="T91" fmla="*/ 3737 h 7835"/>
                  <a:gd name="T92" fmla="*/ 7872 w 8729"/>
                  <a:gd name="T93" fmla="*/ 3500 h 7835"/>
                  <a:gd name="T94" fmla="*/ 7783 w 8729"/>
                  <a:gd name="T95" fmla="*/ 3174 h 7835"/>
                  <a:gd name="T96" fmla="*/ 7333 w 8729"/>
                  <a:gd name="T97" fmla="*/ 3222 h 7835"/>
                  <a:gd name="T98" fmla="*/ 7132 w 8729"/>
                  <a:gd name="T99" fmla="*/ 3434 h 7835"/>
                  <a:gd name="T100" fmla="*/ 7230 w 8729"/>
                  <a:gd name="T101" fmla="*/ 3118 h 7835"/>
                  <a:gd name="T102" fmla="*/ 7496 w 8729"/>
                  <a:gd name="T103" fmla="*/ 2665 h 7835"/>
                  <a:gd name="T104" fmla="*/ 7699 w 8729"/>
                  <a:gd name="T105" fmla="*/ 2308 h 7835"/>
                  <a:gd name="T106" fmla="*/ 7928 w 8729"/>
                  <a:gd name="T107" fmla="*/ 1990 h 7835"/>
                  <a:gd name="T108" fmla="*/ 7985 w 8729"/>
                  <a:gd name="T109" fmla="*/ 1816 h 7835"/>
                  <a:gd name="T110" fmla="*/ 8220 w 8729"/>
                  <a:gd name="T111" fmla="*/ 1829 h 7835"/>
                  <a:gd name="T112" fmla="*/ 8335 w 8729"/>
                  <a:gd name="T113" fmla="*/ 1685 h 7835"/>
                  <a:gd name="T114" fmla="*/ 8326 w 8729"/>
                  <a:gd name="T115" fmla="*/ 1228 h 7835"/>
                  <a:gd name="T116" fmla="*/ 8430 w 8729"/>
                  <a:gd name="T117" fmla="*/ 545 h 7835"/>
                  <a:gd name="T118" fmla="*/ 8698 w 8729"/>
                  <a:gd name="T119" fmla="*/ 106 h 7835"/>
                  <a:gd name="T120" fmla="*/ 8397 w 8729"/>
                  <a:gd name="T121" fmla="*/ 2 h 7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729" h="7835">
                    <a:moveTo>
                      <a:pt x="0" y="1610"/>
                    </a:moveTo>
                    <a:lnTo>
                      <a:pt x="87" y="1603"/>
                    </a:lnTo>
                    <a:lnTo>
                      <a:pt x="89" y="1603"/>
                    </a:lnTo>
                    <a:lnTo>
                      <a:pt x="135" y="1632"/>
                    </a:lnTo>
                    <a:lnTo>
                      <a:pt x="144" y="1584"/>
                    </a:lnTo>
                    <a:lnTo>
                      <a:pt x="180" y="1601"/>
                    </a:lnTo>
                    <a:lnTo>
                      <a:pt x="225" y="1583"/>
                    </a:lnTo>
                    <a:lnTo>
                      <a:pt x="284" y="1571"/>
                    </a:lnTo>
                    <a:lnTo>
                      <a:pt x="341" y="1605"/>
                    </a:lnTo>
                    <a:lnTo>
                      <a:pt x="299" y="1664"/>
                    </a:lnTo>
                    <a:lnTo>
                      <a:pt x="225" y="1664"/>
                    </a:lnTo>
                    <a:lnTo>
                      <a:pt x="197" y="1652"/>
                    </a:lnTo>
                    <a:lnTo>
                      <a:pt x="184" y="1660"/>
                    </a:lnTo>
                    <a:lnTo>
                      <a:pt x="185" y="1662"/>
                    </a:lnTo>
                    <a:lnTo>
                      <a:pt x="223" y="1710"/>
                    </a:lnTo>
                    <a:lnTo>
                      <a:pt x="252" y="1728"/>
                    </a:lnTo>
                    <a:lnTo>
                      <a:pt x="338" y="1719"/>
                    </a:lnTo>
                    <a:lnTo>
                      <a:pt x="387" y="1683"/>
                    </a:lnTo>
                    <a:lnTo>
                      <a:pt x="420" y="1672"/>
                    </a:lnTo>
                    <a:lnTo>
                      <a:pt x="429" y="1705"/>
                    </a:lnTo>
                    <a:lnTo>
                      <a:pt x="484" y="1707"/>
                    </a:lnTo>
                    <a:lnTo>
                      <a:pt x="513" y="1731"/>
                    </a:lnTo>
                    <a:lnTo>
                      <a:pt x="489" y="1773"/>
                    </a:lnTo>
                    <a:lnTo>
                      <a:pt x="490" y="1787"/>
                    </a:lnTo>
                    <a:lnTo>
                      <a:pt x="512" y="1797"/>
                    </a:lnTo>
                    <a:lnTo>
                      <a:pt x="515" y="1831"/>
                    </a:lnTo>
                    <a:lnTo>
                      <a:pt x="489" y="1840"/>
                    </a:lnTo>
                    <a:lnTo>
                      <a:pt x="438" y="1871"/>
                    </a:lnTo>
                    <a:lnTo>
                      <a:pt x="462" y="1910"/>
                    </a:lnTo>
                    <a:lnTo>
                      <a:pt x="466" y="1950"/>
                    </a:lnTo>
                    <a:lnTo>
                      <a:pt x="486" y="1960"/>
                    </a:lnTo>
                    <a:lnTo>
                      <a:pt x="481" y="1974"/>
                    </a:lnTo>
                    <a:lnTo>
                      <a:pt x="447" y="1964"/>
                    </a:lnTo>
                    <a:lnTo>
                      <a:pt x="440" y="1964"/>
                    </a:lnTo>
                    <a:lnTo>
                      <a:pt x="440" y="1971"/>
                    </a:lnTo>
                    <a:lnTo>
                      <a:pt x="518" y="2011"/>
                    </a:lnTo>
                    <a:lnTo>
                      <a:pt x="537" y="1995"/>
                    </a:lnTo>
                    <a:lnTo>
                      <a:pt x="556" y="1994"/>
                    </a:lnTo>
                    <a:lnTo>
                      <a:pt x="578" y="2010"/>
                    </a:lnTo>
                    <a:lnTo>
                      <a:pt x="582" y="2013"/>
                    </a:lnTo>
                    <a:lnTo>
                      <a:pt x="628" y="2047"/>
                    </a:lnTo>
                    <a:lnTo>
                      <a:pt x="699" y="2015"/>
                    </a:lnTo>
                    <a:lnTo>
                      <a:pt x="724" y="1992"/>
                    </a:lnTo>
                    <a:lnTo>
                      <a:pt x="776" y="1980"/>
                    </a:lnTo>
                    <a:lnTo>
                      <a:pt x="803" y="1978"/>
                    </a:lnTo>
                    <a:lnTo>
                      <a:pt x="856" y="1980"/>
                    </a:lnTo>
                    <a:lnTo>
                      <a:pt x="905" y="1996"/>
                    </a:lnTo>
                    <a:lnTo>
                      <a:pt x="971" y="2050"/>
                    </a:lnTo>
                    <a:lnTo>
                      <a:pt x="963" y="2056"/>
                    </a:lnTo>
                    <a:lnTo>
                      <a:pt x="914" y="2022"/>
                    </a:lnTo>
                    <a:lnTo>
                      <a:pt x="832" y="2002"/>
                    </a:lnTo>
                    <a:lnTo>
                      <a:pt x="806" y="2012"/>
                    </a:lnTo>
                    <a:lnTo>
                      <a:pt x="733" y="2024"/>
                    </a:lnTo>
                    <a:lnTo>
                      <a:pt x="716" y="2053"/>
                    </a:lnTo>
                    <a:lnTo>
                      <a:pt x="726" y="2093"/>
                    </a:lnTo>
                    <a:lnTo>
                      <a:pt x="716" y="2134"/>
                    </a:lnTo>
                    <a:lnTo>
                      <a:pt x="705" y="2148"/>
                    </a:lnTo>
                    <a:lnTo>
                      <a:pt x="685" y="2149"/>
                    </a:lnTo>
                    <a:lnTo>
                      <a:pt x="678" y="2150"/>
                    </a:lnTo>
                    <a:lnTo>
                      <a:pt x="673" y="2155"/>
                    </a:lnTo>
                    <a:lnTo>
                      <a:pt x="660" y="2164"/>
                    </a:lnTo>
                    <a:lnTo>
                      <a:pt x="792" y="2220"/>
                    </a:lnTo>
                    <a:lnTo>
                      <a:pt x="799" y="2226"/>
                    </a:lnTo>
                    <a:lnTo>
                      <a:pt x="836" y="2269"/>
                    </a:lnTo>
                    <a:lnTo>
                      <a:pt x="853" y="2308"/>
                    </a:lnTo>
                    <a:lnTo>
                      <a:pt x="815" y="2324"/>
                    </a:lnTo>
                    <a:lnTo>
                      <a:pt x="787" y="2388"/>
                    </a:lnTo>
                    <a:lnTo>
                      <a:pt x="782" y="2395"/>
                    </a:lnTo>
                    <a:lnTo>
                      <a:pt x="745" y="2432"/>
                    </a:lnTo>
                    <a:lnTo>
                      <a:pt x="733" y="2452"/>
                    </a:lnTo>
                    <a:lnTo>
                      <a:pt x="707" y="2462"/>
                    </a:lnTo>
                    <a:lnTo>
                      <a:pt x="712" y="2529"/>
                    </a:lnTo>
                    <a:lnTo>
                      <a:pt x="722" y="2547"/>
                    </a:lnTo>
                    <a:lnTo>
                      <a:pt x="810" y="2639"/>
                    </a:lnTo>
                    <a:lnTo>
                      <a:pt x="841" y="2691"/>
                    </a:lnTo>
                    <a:lnTo>
                      <a:pt x="864" y="2701"/>
                    </a:lnTo>
                    <a:lnTo>
                      <a:pt x="911" y="2785"/>
                    </a:lnTo>
                    <a:lnTo>
                      <a:pt x="951" y="2926"/>
                    </a:lnTo>
                    <a:lnTo>
                      <a:pt x="985" y="2938"/>
                    </a:lnTo>
                    <a:lnTo>
                      <a:pt x="1094" y="3027"/>
                    </a:lnTo>
                    <a:lnTo>
                      <a:pt x="1123" y="3038"/>
                    </a:lnTo>
                    <a:lnTo>
                      <a:pt x="1177" y="3054"/>
                    </a:lnTo>
                    <a:lnTo>
                      <a:pt x="1216" y="3117"/>
                    </a:lnTo>
                    <a:lnTo>
                      <a:pt x="1304" y="3128"/>
                    </a:lnTo>
                    <a:lnTo>
                      <a:pt x="1342" y="3180"/>
                    </a:lnTo>
                    <a:lnTo>
                      <a:pt x="1349" y="3185"/>
                    </a:lnTo>
                    <a:lnTo>
                      <a:pt x="1348" y="3173"/>
                    </a:lnTo>
                    <a:lnTo>
                      <a:pt x="1355" y="3173"/>
                    </a:lnTo>
                    <a:lnTo>
                      <a:pt x="1404" y="3214"/>
                    </a:lnTo>
                    <a:lnTo>
                      <a:pt x="1427" y="3165"/>
                    </a:lnTo>
                    <a:lnTo>
                      <a:pt x="1522" y="3169"/>
                    </a:lnTo>
                    <a:lnTo>
                      <a:pt x="1490" y="3186"/>
                    </a:lnTo>
                    <a:lnTo>
                      <a:pt x="1473" y="3235"/>
                    </a:lnTo>
                    <a:lnTo>
                      <a:pt x="1425" y="3285"/>
                    </a:lnTo>
                    <a:lnTo>
                      <a:pt x="1403" y="3334"/>
                    </a:lnTo>
                    <a:lnTo>
                      <a:pt x="1411" y="3353"/>
                    </a:lnTo>
                    <a:lnTo>
                      <a:pt x="1423" y="3362"/>
                    </a:lnTo>
                    <a:lnTo>
                      <a:pt x="1443" y="3375"/>
                    </a:lnTo>
                    <a:lnTo>
                      <a:pt x="1454" y="3384"/>
                    </a:lnTo>
                    <a:lnTo>
                      <a:pt x="1511" y="3491"/>
                    </a:lnTo>
                    <a:lnTo>
                      <a:pt x="1491" y="3614"/>
                    </a:lnTo>
                    <a:lnTo>
                      <a:pt x="1487" y="3635"/>
                    </a:lnTo>
                    <a:lnTo>
                      <a:pt x="1484" y="3648"/>
                    </a:lnTo>
                    <a:lnTo>
                      <a:pt x="1438" y="3713"/>
                    </a:lnTo>
                    <a:lnTo>
                      <a:pt x="1457" y="3771"/>
                    </a:lnTo>
                    <a:lnTo>
                      <a:pt x="1503" y="3833"/>
                    </a:lnTo>
                    <a:lnTo>
                      <a:pt x="1403" y="3769"/>
                    </a:lnTo>
                    <a:lnTo>
                      <a:pt x="1365" y="3793"/>
                    </a:lnTo>
                    <a:lnTo>
                      <a:pt x="1365" y="3867"/>
                    </a:lnTo>
                    <a:lnTo>
                      <a:pt x="1514" y="3973"/>
                    </a:lnTo>
                    <a:lnTo>
                      <a:pt x="1568" y="4035"/>
                    </a:lnTo>
                    <a:lnTo>
                      <a:pt x="1662" y="4120"/>
                    </a:lnTo>
                    <a:lnTo>
                      <a:pt x="1690" y="4159"/>
                    </a:lnTo>
                    <a:lnTo>
                      <a:pt x="1708" y="4183"/>
                    </a:lnTo>
                    <a:lnTo>
                      <a:pt x="1725" y="4207"/>
                    </a:lnTo>
                    <a:lnTo>
                      <a:pt x="1754" y="4319"/>
                    </a:lnTo>
                    <a:lnTo>
                      <a:pt x="1781" y="4537"/>
                    </a:lnTo>
                    <a:lnTo>
                      <a:pt x="1804" y="4629"/>
                    </a:lnTo>
                    <a:lnTo>
                      <a:pt x="1782" y="4618"/>
                    </a:lnTo>
                    <a:lnTo>
                      <a:pt x="1758" y="4586"/>
                    </a:lnTo>
                    <a:lnTo>
                      <a:pt x="1706" y="4370"/>
                    </a:lnTo>
                    <a:lnTo>
                      <a:pt x="1672" y="4286"/>
                    </a:lnTo>
                    <a:lnTo>
                      <a:pt x="1493" y="4102"/>
                    </a:lnTo>
                    <a:lnTo>
                      <a:pt x="1488" y="4042"/>
                    </a:lnTo>
                    <a:lnTo>
                      <a:pt x="1455" y="4052"/>
                    </a:lnTo>
                    <a:lnTo>
                      <a:pt x="1420" y="4108"/>
                    </a:lnTo>
                    <a:lnTo>
                      <a:pt x="1404" y="4149"/>
                    </a:lnTo>
                    <a:lnTo>
                      <a:pt x="1276" y="5078"/>
                    </a:lnTo>
                    <a:lnTo>
                      <a:pt x="1283" y="5084"/>
                    </a:lnTo>
                    <a:lnTo>
                      <a:pt x="1310" y="5016"/>
                    </a:lnTo>
                    <a:lnTo>
                      <a:pt x="1365" y="4950"/>
                    </a:lnTo>
                    <a:lnTo>
                      <a:pt x="1438" y="5017"/>
                    </a:lnTo>
                    <a:lnTo>
                      <a:pt x="1463" y="5068"/>
                    </a:lnTo>
                    <a:lnTo>
                      <a:pt x="1434" y="5083"/>
                    </a:lnTo>
                    <a:lnTo>
                      <a:pt x="1433" y="5084"/>
                    </a:lnTo>
                    <a:lnTo>
                      <a:pt x="1418" y="5092"/>
                    </a:lnTo>
                    <a:lnTo>
                      <a:pt x="1383" y="5088"/>
                    </a:lnTo>
                    <a:lnTo>
                      <a:pt x="1356" y="5071"/>
                    </a:lnTo>
                    <a:lnTo>
                      <a:pt x="1329" y="5080"/>
                    </a:lnTo>
                    <a:lnTo>
                      <a:pt x="1273" y="5193"/>
                    </a:lnTo>
                    <a:lnTo>
                      <a:pt x="1269" y="5287"/>
                    </a:lnTo>
                    <a:lnTo>
                      <a:pt x="1183" y="5735"/>
                    </a:lnTo>
                    <a:lnTo>
                      <a:pt x="1177" y="5742"/>
                    </a:lnTo>
                    <a:lnTo>
                      <a:pt x="1053" y="6222"/>
                    </a:lnTo>
                    <a:lnTo>
                      <a:pt x="915" y="6456"/>
                    </a:lnTo>
                    <a:lnTo>
                      <a:pt x="859" y="6503"/>
                    </a:lnTo>
                    <a:lnTo>
                      <a:pt x="839" y="6496"/>
                    </a:lnTo>
                    <a:lnTo>
                      <a:pt x="838" y="6496"/>
                    </a:lnTo>
                    <a:lnTo>
                      <a:pt x="787" y="6509"/>
                    </a:lnTo>
                    <a:lnTo>
                      <a:pt x="755" y="6538"/>
                    </a:lnTo>
                    <a:lnTo>
                      <a:pt x="791" y="6568"/>
                    </a:lnTo>
                    <a:lnTo>
                      <a:pt x="803" y="6607"/>
                    </a:lnTo>
                    <a:lnTo>
                      <a:pt x="854" y="6590"/>
                    </a:lnTo>
                    <a:lnTo>
                      <a:pt x="888" y="6599"/>
                    </a:lnTo>
                    <a:lnTo>
                      <a:pt x="891" y="6639"/>
                    </a:lnTo>
                    <a:lnTo>
                      <a:pt x="899" y="6652"/>
                    </a:lnTo>
                    <a:lnTo>
                      <a:pt x="899" y="6658"/>
                    </a:lnTo>
                    <a:lnTo>
                      <a:pt x="928" y="6663"/>
                    </a:lnTo>
                    <a:lnTo>
                      <a:pt x="933" y="6656"/>
                    </a:lnTo>
                    <a:lnTo>
                      <a:pt x="944" y="6620"/>
                    </a:lnTo>
                    <a:lnTo>
                      <a:pt x="990" y="6616"/>
                    </a:lnTo>
                    <a:lnTo>
                      <a:pt x="1023" y="6645"/>
                    </a:lnTo>
                    <a:lnTo>
                      <a:pt x="1025" y="6647"/>
                    </a:lnTo>
                    <a:lnTo>
                      <a:pt x="1037" y="6648"/>
                    </a:lnTo>
                    <a:lnTo>
                      <a:pt x="1066" y="6649"/>
                    </a:lnTo>
                    <a:lnTo>
                      <a:pt x="1081" y="6663"/>
                    </a:lnTo>
                    <a:lnTo>
                      <a:pt x="1091" y="6694"/>
                    </a:lnTo>
                    <a:lnTo>
                      <a:pt x="1089" y="6742"/>
                    </a:lnTo>
                    <a:lnTo>
                      <a:pt x="1055" y="6811"/>
                    </a:lnTo>
                    <a:lnTo>
                      <a:pt x="1012" y="6862"/>
                    </a:lnTo>
                    <a:lnTo>
                      <a:pt x="1037" y="6908"/>
                    </a:lnTo>
                    <a:lnTo>
                      <a:pt x="1099" y="6929"/>
                    </a:lnTo>
                    <a:lnTo>
                      <a:pt x="1111" y="6907"/>
                    </a:lnTo>
                    <a:lnTo>
                      <a:pt x="1119" y="6852"/>
                    </a:lnTo>
                    <a:lnTo>
                      <a:pt x="1138" y="6837"/>
                    </a:lnTo>
                    <a:lnTo>
                      <a:pt x="1164" y="6835"/>
                    </a:lnTo>
                    <a:lnTo>
                      <a:pt x="1148" y="6883"/>
                    </a:lnTo>
                    <a:lnTo>
                      <a:pt x="1178" y="6913"/>
                    </a:lnTo>
                    <a:lnTo>
                      <a:pt x="1224" y="6910"/>
                    </a:lnTo>
                    <a:lnTo>
                      <a:pt x="1268" y="6939"/>
                    </a:lnTo>
                    <a:lnTo>
                      <a:pt x="1283" y="6957"/>
                    </a:lnTo>
                    <a:lnTo>
                      <a:pt x="1308" y="6956"/>
                    </a:lnTo>
                    <a:lnTo>
                      <a:pt x="1337" y="6979"/>
                    </a:lnTo>
                    <a:lnTo>
                      <a:pt x="1385" y="6987"/>
                    </a:lnTo>
                    <a:lnTo>
                      <a:pt x="1443" y="7030"/>
                    </a:lnTo>
                    <a:lnTo>
                      <a:pt x="1477" y="7027"/>
                    </a:lnTo>
                    <a:lnTo>
                      <a:pt x="1545" y="7041"/>
                    </a:lnTo>
                    <a:lnTo>
                      <a:pt x="1603" y="7028"/>
                    </a:lnTo>
                    <a:lnTo>
                      <a:pt x="1618" y="7054"/>
                    </a:lnTo>
                    <a:lnTo>
                      <a:pt x="1629" y="7087"/>
                    </a:lnTo>
                    <a:lnTo>
                      <a:pt x="1616" y="7094"/>
                    </a:lnTo>
                    <a:lnTo>
                      <a:pt x="1625" y="7114"/>
                    </a:lnTo>
                    <a:lnTo>
                      <a:pt x="1638" y="7126"/>
                    </a:lnTo>
                    <a:lnTo>
                      <a:pt x="1674" y="7142"/>
                    </a:lnTo>
                    <a:lnTo>
                      <a:pt x="1718" y="7184"/>
                    </a:lnTo>
                    <a:lnTo>
                      <a:pt x="1727" y="7217"/>
                    </a:lnTo>
                    <a:lnTo>
                      <a:pt x="1749" y="7229"/>
                    </a:lnTo>
                    <a:lnTo>
                      <a:pt x="1764" y="7248"/>
                    </a:lnTo>
                    <a:lnTo>
                      <a:pt x="1790" y="7232"/>
                    </a:lnTo>
                    <a:lnTo>
                      <a:pt x="1806" y="7204"/>
                    </a:lnTo>
                    <a:lnTo>
                      <a:pt x="1856" y="7234"/>
                    </a:lnTo>
                    <a:lnTo>
                      <a:pt x="1902" y="7235"/>
                    </a:lnTo>
                    <a:lnTo>
                      <a:pt x="1973" y="7183"/>
                    </a:lnTo>
                    <a:lnTo>
                      <a:pt x="2057" y="7240"/>
                    </a:lnTo>
                    <a:lnTo>
                      <a:pt x="2099" y="7257"/>
                    </a:lnTo>
                    <a:lnTo>
                      <a:pt x="2138" y="7320"/>
                    </a:lnTo>
                    <a:lnTo>
                      <a:pt x="2197" y="7368"/>
                    </a:lnTo>
                    <a:lnTo>
                      <a:pt x="2197" y="7369"/>
                    </a:lnTo>
                    <a:lnTo>
                      <a:pt x="2218" y="7380"/>
                    </a:lnTo>
                    <a:lnTo>
                      <a:pt x="2386" y="7330"/>
                    </a:lnTo>
                    <a:lnTo>
                      <a:pt x="2450" y="7359"/>
                    </a:lnTo>
                    <a:lnTo>
                      <a:pt x="2465" y="7382"/>
                    </a:lnTo>
                    <a:lnTo>
                      <a:pt x="2466" y="7384"/>
                    </a:lnTo>
                    <a:lnTo>
                      <a:pt x="2481" y="7402"/>
                    </a:lnTo>
                    <a:lnTo>
                      <a:pt x="2500" y="7393"/>
                    </a:lnTo>
                    <a:lnTo>
                      <a:pt x="2530" y="7358"/>
                    </a:lnTo>
                    <a:lnTo>
                      <a:pt x="2551" y="7362"/>
                    </a:lnTo>
                    <a:lnTo>
                      <a:pt x="2599" y="7391"/>
                    </a:lnTo>
                    <a:lnTo>
                      <a:pt x="2639" y="7382"/>
                    </a:lnTo>
                    <a:lnTo>
                      <a:pt x="2657" y="7388"/>
                    </a:lnTo>
                    <a:lnTo>
                      <a:pt x="2668" y="7392"/>
                    </a:lnTo>
                    <a:lnTo>
                      <a:pt x="2670" y="7389"/>
                    </a:lnTo>
                    <a:lnTo>
                      <a:pt x="2673" y="7385"/>
                    </a:lnTo>
                    <a:lnTo>
                      <a:pt x="2686" y="7377"/>
                    </a:lnTo>
                    <a:lnTo>
                      <a:pt x="2727" y="7386"/>
                    </a:lnTo>
                    <a:lnTo>
                      <a:pt x="2739" y="7379"/>
                    </a:lnTo>
                    <a:lnTo>
                      <a:pt x="2794" y="7393"/>
                    </a:lnTo>
                    <a:lnTo>
                      <a:pt x="2801" y="7400"/>
                    </a:lnTo>
                    <a:lnTo>
                      <a:pt x="2809" y="7399"/>
                    </a:lnTo>
                    <a:lnTo>
                      <a:pt x="2807" y="7385"/>
                    </a:lnTo>
                    <a:lnTo>
                      <a:pt x="2813" y="7379"/>
                    </a:lnTo>
                    <a:lnTo>
                      <a:pt x="2806" y="7366"/>
                    </a:lnTo>
                    <a:lnTo>
                      <a:pt x="2811" y="7359"/>
                    </a:lnTo>
                    <a:lnTo>
                      <a:pt x="2803" y="7352"/>
                    </a:lnTo>
                    <a:lnTo>
                      <a:pt x="2795" y="7333"/>
                    </a:lnTo>
                    <a:lnTo>
                      <a:pt x="2780" y="7321"/>
                    </a:lnTo>
                    <a:lnTo>
                      <a:pt x="2799" y="7300"/>
                    </a:lnTo>
                    <a:lnTo>
                      <a:pt x="2785" y="7287"/>
                    </a:lnTo>
                    <a:lnTo>
                      <a:pt x="2802" y="7265"/>
                    </a:lnTo>
                    <a:lnTo>
                      <a:pt x="2798" y="7226"/>
                    </a:lnTo>
                    <a:lnTo>
                      <a:pt x="2817" y="7210"/>
                    </a:lnTo>
                    <a:lnTo>
                      <a:pt x="2844" y="7202"/>
                    </a:lnTo>
                    <a:lnTo>
                      <a:pt x="2875" y="7220"/>
                    </a:lnTo>
                    <a:lnTo>
                      <a:pt x="2892" y="7231"/>
                    </a:lnTo>
                    <a:lnTo>
                      <a:pt x="2941" y="7240"/>
                    </a:lnTo>
                    <a:lnTo>
                      <a:pt x="2960" y="7245"/>
                    </a:lnTo>
                    <a:lnTo>
                      <a:pt x="2964" y="7248"/>
                    </a:lnTo>
                    <a:lnTo>
                      <a:pt x="3018" y="7286"/>
                    </a:lnTo>
                    <a:lnTo>
                      <a:pt x="3051" y="7276"/>
                    </a:lnTo>
                    <a:lnTo>
                      <a:pt x="3073" y="7295"/>
                    </a:lnTo>
                    <a:lnTo>
                      <a:pt x="3154" y="7300"/>
                    </a:lnTo>
                    <a:lnTo>
                      <a:pt x="3176" y="7324"/>
                    </a:lnTo>
                    <a:lnTo>
                      <a:pt x="3189" y="7338"/>
                    </a:lnTo>
                    <a:lnTo>
                      <a:pt x="3200" y="7364"/>
                    </a:lnTo>
                    <a:lnTo>
                      <a:pt x="3229" y="7387"/>
                    </a:lnTo>
                    <a:lnTo>
                      <a:pt x="3273" y="7368"/>
                    </a:lnTo>
                    <a:lnTo>
                      <a:pt x="3302" y="7381"/>
                    </a:lnTo>
                    <a:lnTo>
                      <a:pt x="3382" y="7379"/>
                    </a:lnTo>
                    <a:lnTo>
                      <a:pt x="3384" y="7399"/>
                    </a:lnTo>
                    <a:lnTo>
                      <a:pt x="3406" y="7419"/>
                    </a:lnTo>
                    <a:lnTo>
                      <a:pt x="3413" y="7438"/>
                    </a:lnTo>
                    <a:lnTo>
                      <a:pt x="3428" y="7455"/>
                    </a:lnTo>
                    <a:lnTo>
                      <a:pt x="3439" y="7488"/>
                    </a:lnTo>
                    <a:lnTo>
                      <a:pt x="3454" y="7513"/>
                    </a:lnTo>
                    <a:lnTo>
                      <a:pt x="3481" y="7504"/>
                    </a:lnTo>
                    <a:lnTo>
                      <a:pt x="3477" y="7477"/>
                    </a:lnTo>
                    <a:lnTo>
                      <a:pt x="3490" y="7463"/>
                    </a:lnTo>
                    <a:lnTo>
                      <a:pt x="3516" y="7468"/>
                    </a:lnTo>
                    <a:lnTo>
                      <a:pt x="3549" y="7457"/>
                    </a:lnTo>
                    <a:lnTo>
                      <a:pt x="3592" y="7487"/>
                    </a:lnTo>
                    <a:lnTo>
                      <a:pt x="3700" y="7504"/>
                    </a:lnTo>
                    <a:lnTo>
                      <a:pt x="3703" y="7530"/>
                    </a:lnTo>
                    <a:lnTo>
                      <a:pt x="3744" y="7554"/>
                    </a:lnTo>
                    <a:lnTo>
                      <a:pt x="3732" y="7562"/>
                    </a:lnTo>
                    <a:lnTo>
                      <a:pt x="3719" y="7563"/>
                    </a:lnTo>
                    <a:lnTo>
                      <a:pt x="3701" y="7584"/>
                    </a:lnTo>
                    <a:lnTo>
                      <a:pt x="3703" y="7604"/>
                    </a:lnTo>
                    <a:lnTo>
                      <a:pt x="3692" y="7618"/>
                    </a:lnTo>
                    <a:lnTo>
                      <a:pt x="3693" y="7631"/>
                    </a:lnTo>
                    <a:lnTo>
                      <a:pt x="3700" y="7644"/>
                    </a:lnTo>
                    <a:lnTo>
                      <a:pt x="3781" y="7657"/>
                    </a:lnTo>
                    <a:lnTo>
                      <a:pt x="3832" y="7698"/>
                    </a:lnTo>
                    <a:lnTo>
                      <a:pt x="3872" y="7696"/>
                    </a:lnTo>
                    <a:lnTo>
                      <a:pt x="3890" y="7734"/>
                    </a:lnTo>
                    <a:lnTo>
                      <a:pt x="3899" y="7779"/>
                    </a:lnTo>
                    <a:lnTo>
                      <a:pt x="3943" y="7810"/>
                    </a:lnTo>
                    <a:lnTo>
                      <a:pt x="3996" y="7798"/>
                    </a:lnTo>
                    <a:lnTo>
                      <a:pt x="4054" y="7734"/>
                    </a:lnTo>
                    <a:lnTo>
                      <a:pt x="4057" y="7731"/>
                    </a:lnTo>
                    <a:lnTo>
                      <a:pt x="4081" y="7734"/>
                    </a:lnTo>
                    <a:lnTo>
                      <a:pt x="4103" y="7735"/>
                    </a:lnTo>
                    <a:lnTo>
                      <a:pt x="4106" y="7734"/>
                    </a:lnTo>
                    <a:lnTo>
                      <a:pt x="4148" y="7716"/>
                    </a:lnTo>
                    <a:lnTo>
                      <a:pt x="4190" y="7727"/>
                    </a:lnTo>
                    <a:lnTo>
                      <a:pt x="4240" y="7755"/>
                    </a:lnTo>
                    <a:lnTo>
                      <a:pt x="4294" y="7771"/>
                    </a:lnTo>
                    <a:lnTo>
                      <a:pt x="4333" y="7819"/>
                    </a:lnTo>
                    <a:lnTo>
                      <a:pt x="4340" y="7827"/>
                    </a:lnTo>
                    <a:lnTo>
                      <a:pt x="4344" y="7827"/>
                    </a:lnTo>
                    <a:lnTo>
                      <a:pt x="4380" y="7835"/>
                    </a:lnTo>
                    <a:lnTo>
                      <a:pt x="4393" y="7834"/>
                    </a:lnTo>
                    <a:lnTo>
                      <a:pt x="4411" y="7813"/>
                    </a:lnTo>
                    <a:lnTo>
                      <a:pt x="4499" y="7823"/>
                    </a:lnTo>
                    <a:lnTo>
                      <a:pt x="4505" y="7817"/>
                    </a:lnTo>
                    <a:lnTo>
                      <a:pt x="4489" y="7779"/>
                    </a:lnTo>
                    <a:lnTo>
                      <a:pt x="4507" y="7758"/>
                    </a:lnTo>
                    <a:lnTo>
                      <a:pt x="4519" y="7750"/>
                    </a:lnTo>
                    <a:lnTo>
                      <a:pt x="4565" y="7732"/>
                    </a:lnTo>
                    <a:lnTo>
                      <a:pt x="4567" y="7733"/>
                    </a:lnTo>
                    <a:lnTo>
                      <a:pt x="4587" y="7744"/>
                    </a:lnTo>
                    <a:lnTo>
                      <a:pt x="4607" y="7741"/>
                    </a:lnTo>
                    <a:lnTo>
                      <a:pt x="4648" y="7697"/>
                    </a:lnTo>
                    <a:lnTo>
                      <a:pt x="4674" y="7689"/>
                    </a:lnTo>
                    <a:lnTo>
                      <a:pt x="4715" y="7691"/>
                    </a:lnTo>
                    <a:lnTo>
                      <a:pt x="4732" y="7670"/>
                    </a:lnTo>
                    <a:lnTo>
                      <a:pt x="4754" y="7688"/>
                    </a:lnTo>
                    <a:lnTo>
                      <a:pt x="4814" y="7681"/>
                    </a:lnTo>
                    <a:lnTo>
                      <a:pt x="4859" y="7731"/>
                    </a:lnTo>
                    <a:lnTo>
                      <a:pt x="4885" y="7722"/>
                    </a:lnTo>
                    <a:lnTo>
                      <a:pt x="4932" y="7725"/>
                    </a:lnTo>
                    <a:lnTo>
                      <a:pt x="4914" y="7679"/>
                    </a:lnTo>
                    <a:lnTo>
                      <a:pt x="4893" y="7668"/>
                    </a:lnTo>
                    <a:lnTo>
                      <a:pt x="4896" y="7628"/>
                    </a:lnTo>
                    <a:lnTo>
                      <a:pt x="4855" y="7618"/>
                    </a:lnTo>
                    <a:lnTo>
                      <a:pt x="4825" y="7587"/>
                    </a:lnTo>
                    <a:lnTo>
                      <a:pt x="4815" y="7474"/>
                    </a:lnTo>
                    <a:lnTo>
                      <a:pt x="4815" y="7260"/>
                    </a:lnTo>
                    <a:lnTo>
                      <a:pt x="4827" y="7173"/>
                    </a:lnTo>
                    <a:lnTo>
                      <a:pt x="4812" y="7147"/>
                    </a:lnTo>
                    <a:lnTo>
                      <a:pt x="4815" y="7120"/>
                    </a:lnTo>
                    <a:lnTo>
                      <a:pt x="4836" y="7044"/>
                    </a:lnTo>
                    <a:lnTo>
                      <a:pt x="4904" y="6918"/>
                    </a:lnTo>
                    <a:lnTo>
                      <a:pt x="4983" y="6831"/>
                    </a:lnTo>
                    <a:lnTo>
                      <a:pt x="5046" y="6777"/>
                    </a:lnTo>
                    <a:lnTo>
                      <a:pt x="5117" y="6745"/>
                    </a:lnTo>
                    <a:lnTo>
                      <a:pt x="5210" y="6756"/>
                    </a:lnTo>
                    <a:lnTo>
                      <a:pt x="5321" y="6639"/>
                    </a:lnTo>
                    <a:lnTo>
                      <a:pt x="5378" y="6613"/>
                    </a:lnTo>
                    <a:lnTo>
                      <a:pt x="5389" y="6592"/>
                    </a:lnTo>
                    <a:lnTo>
                      <a:pt x="5440" y="6568"/>
                    </a:lnTo>
                    <a:lnTo>
                      <a:pt x="5495" y="6508"/>
                    </a:lnTo>
                    <a:lnTo>
                      <a:pt x="5539" y="6479"/>
                    </a:lnTo>
                    <a:lnTo>
                      <a:pt x="5623" y="6436"/>
                    </a:lnTo>
                    <a:lnTo>
                      <a:pt x="5689" y="6431"/>
                    </a:lnTo>
                    <a:lnTo>
                      <a:pt x="5696" y="6430"/>
                    </a:lnTo>
                    <a:lnTo>
                      <a:pt x="5724" y="6441"/>
                    </a:lnTo>
                    <a:lnTo>
                      <a:pt x="5732" y="6460"/>
                    </a:lnTo>
                    <a:lnTo>
                      <a:pt x="5724" y="6467"/>
                    </a:lnTo>
                    <a:lnTo>
                      <a:pt x="5719" y="6468"/>
                    </a:lnTo>
                    <a:lnTo>
                      <a:pt x="5713" y="6482"/>
                    </a:lnTo>
                    <a:lnTo>
                      <a:pt x="5708" y="6483"/>
                    </a:lnTo>
                    <a:lnTo>
                      <a:pt x="5723" y="6508"/>
                    </a:lnTo>
                    <a:lnTo>
                      <a:pt x="5737" y="6520"/>
                    </a:lnTo>
                    <a:lnTo>
                      <a:pt x="5752" y="6526"/>
                    </a:lnTo>
                    <a:lnTo>
                      <a:pt x="5806" y="6541"/>
                    </a:lnTo>
                    <a:lnTo>
                      <a:pt x="5954" y="6553"/>
                    </a:lnTo>
                    <a:lnTo>
                      <a:pt x="5996" y="6544"/>
                    </a:lnTo>
                    <a:lnTo>
                      <a:pt x="6001" y="6543"/>
                    </a:lnTo>
                    <a:lnTo>
                      <a:pt x="6028" y="6545"/>
                    </a:lnTo>
                    <a:lnTo>
                      <a:pt x="6069" y="6548"/>
                    </a:lnTo>
                    <a:lnTo>
                      <a:pt x="6076" y="6549"/>
                    </a:lnTo>
                    <a:lnTo>
                      <a:pt x="6103" y="6567"/>
                    </a:lnTo>
                    <a:lnTo>
                      <a:pt x="6110" y="6586"/>
                    </a:lnTo>
                    <a:lnTo>
                      <a:pt x="6112" y="6599"/>
                    </a:lnTo>
                    <a:lnTo>
                      <a:pt x="6088" y="6629"/>
                    </a:lnTo>
                    <a:lnTo>
                      <a:pt x="6115" y="6650"/>
                    </a:lnTo>
                    <a:lnTo>
                      <a:pt x="6118" y="6652"/>
                    </a:lnTo>
                    <a:lnTo>
                      <a:pt x="6134" y="6654"/>
                    </a:lnTo>
                    <a:lnTo>
                      <a:pt x="6168" y="6659"/>
                    </a:lnTo>
                    <a:lnTo>
                      <a:pt x="6171" y="6660"/>
                    </a:lnTo>
                    <a:lnTo>
                      <a:pt x="6266" y="6658"/>
                    </a:lnTo>
                    <a:lnTo>
                      <a:pt x="6319" y="6680"/>
                    </a:lnTo>
                    <a:lnTo>
                      <a:pt x="6357" y="6650"/>
                    </a:lnTo>
                    <a:lnTo>
                      <a:pt x="6336" y="6626"/>
                    </a:lnTo>
                    <a:lnTo>
                      <a:pt x="6328" y="6613"/>
                    </a:lnTo>
                    <a:lnTo>
                      <a:pt x="6332" y="6586"/>
                    </a:lnTo>
                    <a:lnTo>
                      <a:pt x="6345" y="6577"/>
                    </a:lnTo>
                    <a:lnTo>
                      <a:pt x="6344" y="6565"/>
                    </a:lnTo>
                    <a:lnTo>
                      <a:pt x="6370" y="6575"/>
                    </a:lnTo>
                    <a:lnTo>
                      <a:pt x="6396" y="6558"/>
                    </a:lnTo>
                    <a:lnTo>
                      <a:pt x="6424" y="6571"/>
                    </a:lnTo>
                    <a:lnTo>
                      <a:pt x="6431" y="6576"/>
                    </a:lnTo>
                    <a:lnTo>
                      <a:pt x="6438" y="6589"/>
                    </a:lnTo>
                    <a:lnTo>
                      <a:pt x="6453" y="6594"/>
                    </a:lnTo>
                    <a:lnTo>
                      <a:pt x="6448" y="6608"/>
                    </a:lnTo>
                    <a:lnTo>
                      <a:pt x="6494" y="6676"/>
                    </a:lnTo>
                    <a:lnTo>
                      <a:pt x="6648" y="6670"/>
                    </a:lnTo>
                    <a:lnTo>
                      <a:pt x="6718" y="6637"/>
                    </a:lnTo>
                    <a:lnTo>
                      <a:pt x="6747" y="6661"/>
                    </a:lnTo>
                    <a:lnTo>
                      <a:pt x="6762" y="6687"/>
                    </a:lnTo>
                    <a:lnTo>
                      <a:pt x="6759" y="6720"/>
                    </a:lnTo>
                    <a:lnTo>
                      <a:pt x="6776" y="6758"/>
                    </a:lnTo>
                    <a:lnTo>
                      <a:pt x="6759" y="6788"/>
                    </a:lnTo>
                    <a:lnTo>
                      <a:pt x="6759" y="6800"/>
                    </a:lnTo>
                    <a:lnTo>
                      <a:pt x="6854" y="6806"/>
                    </a:lnTo>
                    <a:lnTo>
                      <a:pt x="6887" y="6815"/>
                    </a:lnTo>
                    <a:lnTo>
                      <a:pt x="6914" y="6799"/>
                    </a:lnTo>
                    <a:lnTo>
                      <a:pt x="6944" y="6837"/>
                    </a:lnTo>
                    <a:lnTo>
                      <a:pt x="6972" y="6855"/>
                    </a:lnTo>
                    <a:lnTo>
                      <a:pt x="6997" y="6826"/>
                    </a:lnTo>
                    <a:lnTo>
                      <a:pt x="7029" y="6829"/>
                    </a:lnTo>
                    <a:lnTo>
                      <a:pt x="7053" y="6867"/>
                    </a:lnTo>
                    <a:lnTo>
                      <a:pt x="7109" y="6881"/>
                    </a:lnTo>
                    <a:lnTo>
                      <a:pt x="7145" y="6904"/>
                    </a:lnTo>
                    <a:lnTo>
                      <a:pt x="7148" y="6952"/>
                    </a:lnTo>
                    <a:lnTo>
                      <a:pt x="7176" y="6969"/>
                    </a:lnTo>
                    <a:lnTo>
                      <a:pt x="7203" y="6960"/>
                    </a:lnTo>
                    <a:lnTo>
                      <a:pt x="7226" y="6931"/>
                    </a:lnTo>
                    <a:lnTo>
                      <a:pt x="7225" y="6904"/>
                    </a:lnTo>
                    <a:lnTo>
                      <a:pt x="7237" y="6897"/>
                    </a:lnTo>
                    <a:lnTo>
                      <a:pt x="7295" y="6908"/>
                    </a:lnTo>
                    <a:lnTo>
                      <a:pt x="7300" y="6909"/>
                    </a:lnTo>
                    <a:lnTo>
                      <a:pt x="7312" y="6911"/>
                    </a:lnTo>
                    <a:lnTo>
                      <a:pt x="7314" y="6911"/>
                    </a:lnTo>
                    <a:lnTo>
                      <a:pt x="7340" y="6934"/>
                    </a:lnTo>
                    <a:lnTo>
                      <a:pt x="7403" y="6935"/>
                    </a:lnTo>
                    <a:lnTo>
                      <a:pt x="7407" y="6935"/>
                    </a:lnTo>
                    <a:lnTo>
                      <a:pt x="7416" y="6960"/>
                    </a:lnTo>
                    <a:lnTo>
                      <a:pt x="7416" y="6963"/>
                    </a:lnTo>
                    <a:lnTo>
                      <a:pt x="7412" y="6981"/>
                    </a:lnTo>
                    <a:lnTo>
                      <a:pt x="7425" y="6983"/>
                    </a:lnTo>
                    <a:lnTo>
                      <a:pt x="7430" y="6984"/>
                    </a:lnTo>
                    <a:lnTo>
                      <a:pt x="7439" y="6984"/>
                    </a:lnTo>
                    <a:lnTo>
                      <a:pt x="7445" y="6938"/>
                    </a:lnTo>
                    <a:lnTo>
                      <a:pt x="7447" y="6924"/>
                    </a:lnTo>
                    <a:lnTo>
                      <a:pt x="7451" y="6920"/>
                    </a:lnTo>
                    <a:lnTo>
                      <a:pt x="7478" y="6895"/>
                    </a:lnTo>
                    <a:lnTo>
                      <a:pt x="7537" y="6882"/>
                    </a:lnTo>
                    <a:lnTo>
                      <a:pt x="7605" y="6909"/>
                    </a:lnTo>
                    <a:lnTo>
                      <a:pt x="7622" y="6868"/>
                    </a:lnTo>
                    <a:lnTo>
                      <a:pt x="7641" y="6853"/>
                    </a:lnTo>
                    <a:lnTo>
                      <a:pt x="7658" y="6849"/>
                    </a:lnTo>
                    <a:lnTo>
                      <a:pt x="7713" y="6835"/>
                    </a:lnTo>
                    <a:lnTo>
                      <a:pt x="7732" y="6831"/>
                    </a:lnTo>
                    <a:lnTo>
                      <a:pt x="7783" y="6793"/>
                    </a:lnTo>
                    <a:lnTo>
                      <a:pt x="7837" y="6808"/>
                    </a:lnTo>
                    <a:lnTo>
                      <a:pt x="7868" y="6772"/>
                    </a:lnTo>
                    <a:lnTo>
                      <a:pt x="7864" y="6732"/>
                    </a:lnTo>
                    <a:lnTo>
                      <a:pt x="7881" y="6697"/>
                    </a:lnTo>
                    <a:lnTo>
                      <a:pt x="7867" y="6692"/>
                    </a:lnTo>
                    <a:lnTo>
                      <a:pt x="7807" y="6704"/>
                    </a:lnTo>
                    <a:lnTo>
                      <a:pt x="7801" y="6691"/>
                    </a:lnTo>
                    <a:lnTo>
                      <a:pt x="7899" y="6602"/>
                    </a:lnTo>
                    <a:lnTo>
                      <a:pt x="7924" y="6518"/>
                    </a:lnTo>
                    <a:lnTo>
                      <a:pt x="8004" y="6517"/>
                    </a:lnTo>
                    <a:lnTo>
                      <a:pt x="8028" y="6502"/>
                    </a:lnTo>
                    <a:lnTo>
                      <a:pt x="8030" y="6501"/>
                    </a:lnTo>
                    <a:lnTo>
                      <a:pt x="8061" y="6480"/>
                    </a:lnTo>
                    <a:lnTo>
                      <a:pt x="8072" y="6445"/>
                    </a:lnTo>
                    <a:lnTo>
                      <a:pt x="8090" y="6424"/>
                    </a:lnTo>
                    <a:lnTo>
                      <a:pt x="8081" y="6398"/>
                    </a:lnTo>
                    <a:lnTo>
                      <a:pt x="8104" y="6369"/>
                    </a:lnTo>
                    <a:lnTo>
                      <a:pt x="8137" y="6359"/>
                    </a:lnTo>
                    <a:lnTo>
                      <a:pt x="8157" y="6370"/>
                    </a:lnTo>
                    <a:lnTo>
                      <a:pt x="8202" y="6333"/>
                    </a:lnTo>
                    <a:lnTo>
                      <a:pt x="8237" y="6357"/>
                    </a:lnTo>
                    <a:lnTo>
                      <a:pt x="8230" y="6283"/>
                    </a:lnTo>
                    <a:lnTo>
                      <a:pt x="8234" y="6256"/>
                    </a:lnTo>
                    <a:lnTo>
                      <a:pt x="8253" y="6234"/>
                    </a:lnTo>
                    <a:lnTo>
                      <a:pt x="8293" y="6229"/>
                    </a:lnTo>
                    <a:lnTo>
                      <a:pt x="8329" y="6187"/>
                    </a:lnTo>
                    <a:lnTo>
                      <a:pt x="8368" y="6183"/>
                    </a:lnTo>
                    <a:lnTo>
                      <a:pt x="8380" y="6175"/>
                    </a:lnTo>
                    <a:lnTo>
                      <a:pt x="8389" y="6187"/>
                    </a:lnTo>
                    <a:lnTo>
                      <a:pt x="8406" y="6154"/>
                    </a:lnTo>
                    <a:lnTo>
                      <a:pt x="8465" y="6142"/>
                    </a:lnTo>
                    <a:lnTo>
                      <a:pt x="8458" y="6135"/>
                    </a:lnTo>
                    <a:lnTo>
                      <a:pt x="8476" y="6114"/>
                    </a:lnTo>
                    <a:lnTo>
                      <a:pt x="8482" y="6113"/>
                    </a:lnTo>
                    <a:lnTo>
                      <a:pt x="8501" y="6098"/>
                    </a:lnTo>
                    <a:lnTo>
                      <a:pt x="8515" y="6102"/>
                    </a:lnTo>
                    <a:lnTo>
                      <a:pt x="8526" y="6083"/>
                    </a:lnTo>
                    <a:lnTo>
                      <a:pt x="8552" y="6066"/>
                    </a:lnTo>
                    <a:lnTo>
                      <a:pt x="8524" y="5990"/>
                    </a:lnTo>
                    <a:lnTo>
                      <a:pt x="8522" y="5969"/>
                    </a:lnTo>
                    <a:lnTo>
                      <a:pt x="8572" y="5931"/>
                    </a:lnTo>
                    <a:lnTo>
                      <a:pt x="8581" y="5882"/>
                    </a:lnTo>
                    <a:lnTo>
                      <a:pt x="8644" y="5838"/>
                    </a:lnTo>
                    <a:lnTo>
                      <a:pt x="8655" y="5816"/>
                    </a:lnTo>
                    <a:lnTo>
                      <a:pt x="8646" y="5785"/>
                    </a:lnTo>
                    <a:lnTo>
                      <a:pt x="8678" y="5761"/>
                    </a:lnTo>
                    <a:lnTo>
                      <a:pt x="8688" y="5739"/>
                    </a:lnTo>
                    <a:lnTo>
                      <a:pt x="8679" y="5713"/>
                    </a:lnTo>
                    <a:lnTo>
                      <a:pt x="8648" y="5664"/>
                    </a:lnTo>
                    <a:lnTo>
                      <a:pt x="8643" y="5610"/>
                    </a:lnTo>
                    <a:lnTo>
                      <a:pt x="8623" y="5611"/>
                    </a:lnTo>
                    <a:lnTo>
                      <a:pt x="8599" y="5640"/>
                    </a:lnTo>
                    <a:lnTo>
                      <a:pt x="8506" y="5655"/>
                    </a:lnTo>
                    <a:lnTo>
                      <a:pt x="8443" y="5689"/>
                    </a:lnTo>
                    <a:lnTo>
                      <a:pt x="8397" y="5692"/>
                    </a:lnTo>
                    <a:lnTo>
                      <a:pt x="8375" y="5668"/>
                    </a:lnTo>
                    <a:lnTo>
                      <a:pt x="8314" y="5667"/>
                    </a:lnTo>
                    <a:lnTo>
                      <a:pt x="8299" y="5647"/>
                    </a:lnTo>
                    <a:lnTo>
                      <a:pt x="8291" y="5635"/>
                    </a:lnTo>
                    <a:lnTo>
                      <a:pt x="8272" y="5632"/>
                    </a:lnTo>
                    <a:lnTo>
                      <a:pt x="8264" y="5632"/>
                    </a:lnTo>
                    <a:lnTo>
                      <a:pt x="8246" y="5619"/>
                    </a:lnTo>
                    <a:lnTo>
                      <a:pt x="8220" y="5603"/>
                    </a:lnTo>
                    <a:lnTo>
                      <a:pt x="8214" y="5603"/>
                    </a:lnTo>
                    <a:lnTo>
                      <a:pt x="8200" y="5604"/>
                    </a:lnTo>
                    <a:lnTo>
                      <a:pt x="8152" y="5574"/>
                    </a:lnTo>
                    <a:lnTo>
                      <a:pt x="8120" y="5585"/>
                    </a:lnTo>
                    <a:lnTo>
                      <a:pt x="8099" y="5573"/>
                    </a:lnTo>
                    <a:lnTo>
                      <a:pt x="8073" y="5522"/>
                    </a:lnTo>
                    <a:lnTo>
                      <a:pt x="8051" y="5504"/>
                    </a:lnTo>
                    <a:lnTo>
                      <a:pt x="8007" y="5448"/>
                    </a:lnTo>
                    <a:lnTo>
                      <a:pt x="7985" y="5436"/>
                    </a:lnTo>
                    <a:lnTo>
                      <a:pt x="7990" y="5415"/>
                    </a:lnTo>
                    <a:lnTo>
                      <a:pt x="7985" y="5370"/>
                    </a:lnTo>
                    <a:lnTo>
                      <a:pt x="8024" y="5346"/>
                    </a:lnTo>
                    <a:lnTo>
                      <a:pt x="7971" y="5297"/>
                    </a:lnTo>
                    <a:lnTo>
                      <a:pt x="7948" y="5246"/>
                    </a:lnTo>
                    <a:lnTo>
                      <a:pt x="7948" y="5245"/>
                    </a:lnTo>
                    <a:lnTo>
                      <a:pt x="7965" y="5217"/>
                    </a:lnTo>
                    <a:lnTo>
                      <a:pt x="7985" y="5209"/>
                    </a:lnTo>
                    <a:lnTo>
                      <a:pt x="8002" y="5187"/>
                    </a:lnTo>
                    <a:lnTo>
                      <a:pt x="8012" y="5159"/>
                    </a:lnTo>
                    <a:lnTo>
                      <a:pt x="8030" y="5130"/>
                    </a:lnTo>
                    <a:lnTo>
                      <a:pt x="8013" y="5093"/>
                    </a:lnTo>
                    <a:lnTo>
                      <a:pt x="8025" y="5072"/>
                    </a:lnTo>
                    <a:lnTo>
                      <a:pt x="8043" y="5057"/>
                    </a:lnTo>
                    <a:lnTo>
                      <a:pt x="8117" y="5057"/>
                    </a:lnTo>
                    <a:lnTo>
                      <a:pt x="8108" y="5024"/>
                    </a:lnTo>
                    <a:lnTo>
                      <a:pt x="8088" y="5018"/>
                    </a:lnTo>
                    <a:lnTo>
                      <a:pt x="8079" y="4999"/>
                    </a:lnTo>
                    <a:lnTo>
                      <a:pt x="8068" y="4959"/>
                    </a:lnTo>
                    <a:lnTo>
                      <a:pt x="8052" y="4941"/>
                    </a:lnTo>
                    <a:lnTo>
                      <a:pt x="8061" y="4909"/>
                    </a:lnTo>
                    <a:lnTo>
                      <a:pt x="8063" y="4900"/>
                    </a:lnTo>
                    <a:lnTo>
                      <a:pt x="8052" y="4887"/>
                    </a:lnTo>
                    <a:lnTo>
                      <a:pt x="8048" y="4881"/>
                    </a:lnTo>
                    <a:lnTo>
                      <a:pt x="7991" y="4860"/>
                    </a:lnTo>
                    <a:lnTo>
                      <a:pt x="7973" y="4875"/>
                    </a:lnTo>
                    <a:lnTo>
                      <a:pt x="7932" y="4872"/>
                    </a:lnTo>
                    <a:lnTo>
                      <a:pt x="7841" y="4813"/>
                    </a:lnTo>
                    <a:lnTo>
                      <a:pt x="7847" y="4747"/>
                    </a:lnTo>
                    <a:lnTo>
                      <a:pt x="7825" y="4721"/>
                    </a:lnTo>
                    <a:lnTo>
                      <a:pt x="7830" y="4694"/>
                    </a:lnTo>
                    <a:lnTo>
                      <a:pt x="7808" y="4683"/>
                    </a:lnTo>
                    <a:lnTo>
                      <a:pt x="7768" y="4680"/>
                    </a:lnTo>
                    <a:lnTo>
                      <a:pt x="7757" y="4633"/>
                    </a:lnTo>
                    <a:lnTo>
                      <a:pt x="7730" y="4590"/>
                    </a:lnTo>
                    <a:lnTo>
                      <a:pt x="7725" y="4584"/>
                    </a:lnTo>
                    <a:lnTo>
                      <a:pt x="7727" y="4583"/>
                    </a:lnTo>
                    <a:lnTo>
                      <a:pt x="7758" y="4567"/>
                    </a:lnTo>
                    <a:lnTo>
                      <a:pt x="7769" y="4554"/>
                    </a:lnTo>
                    <a:lnTo>
                      <a:pt x="7823" y="4548"/>
                    </a:lnTo>
                    <a:lnTo>
                      <a:pt x="7840" y="4528"/>
                    </a:lnTo>
                    <a:lnTo>
                      <a:pt x="7841" y="4526"/>
                    </a:lnTo>
                    <a:lnTo>
                      <a:pt x="7842" y="4526"/>
                    </a:lnTo>
                    <a:lnTo>
                      <a:pt x="7910" y="4553"/>
                    </a:lnTo>
                    <a:lnTo>
                      <a:pt x="7937" y="4544"/>
                    </a:lnTo>
                    <a:lnTo>
                      <a:pt x="7940" y="4510"/>
                    </a:lnTo>
                    <a:lnTo>
                      <a:pt x="7979" y="4500"/>
                    </a:lnTo>
                    <a:lnTo>
                      <a:pt x="8002" y="4459"/>
                    </a:lnTo>
                    <a:lnTo>
                      <a:pt x="8003" y="4459"/>
                    </a:lnTo>
                    <a:lnTo>
                      <a:pt x="8012" y="4455"/>
                    </a:lnTo>
                    <a:lnTo>
                      <a:pt x="8061" y="4439"/>
                    </a:lnTo>
                    <a:lnTo>
                      <a:pt x="8082" y="4450"/>
                    </a:lnTo>
                    <a:lnTo>
                      <a:pt x="8125" y="4407"/>
                    </a:lnTo>
                    <a:lnTo>
                      <a:pt x="8127" y="4372"/>
                    </a:lnTo>
                    <a:lnTo>
                      <a:pt x="8123" y="4359"/>
                    </a:lnTo>
                    <a:lnTo>
                      <a:pt x="8114" y="4331"/>
                    </a:lnTo>
                    <a:lnTo>
                      <a:pt x="8110" y="4322"/>
                    </a:lnTo>
                    <a:lnTo>
                      <a:pt x="8146" y="4278"/>
                    </a:lnTo>
                    <a:lnTo>
                      <a:pt x="8161" y="4222"/>
                    </a:lnTo>
                    <a:lnTo>
                      <a:pt x="8105" y="4195"/>
                    </a:lnTo>
                    <a:lnTo>
                      <a:pt x="8088" y="4168"/>
                    </a:lnTo>
                    <a:lnTo>
                      <a:pt x="8094" y="4155"/>
                    </a:lnTo>
                    <a:lnTo>
                      <a:pt x="8054" y="4153"/>
                    </a:lnTo>
                    <a:lnTo>
                      <a:pt x="8052" y="4136"/>
                    </a:lnTo>
                    <a:lnTo>
                      <a:pt x="8052" y="4133"/>
                    </a:lnTo>
                    <a:lnTo>
                      <a:pt x="8040" y="4127"/>
                    </a:lnTo>
                    <a:lnTo>
                      <a:pt x="8011" y="4116"/>
                    </a:lnTo>
                    <a:lnTo>
                      <a:pt x="8001" y="4083"/>
                    </a:lnTo>
                    <a:lnTo>
                      <a:pt x="7999" y="4058"/>
                    </a:lnTo>
                    <a:lnTo>
                      <a:pt x="7995" y="4037"/>
                    </a:lnTo>
                    <a:lnTo>
                      <a:pt x="7984" y="4020"/>
                    </a:lnTo>
                    <a:lnTo>
                      <a:pt x="7982" y="4018"/>
                    </a:lnTo>
                    <a:lnTo>
                      <a:pt x="7982" y="4015"/>
                    </a:lnTo>
                    <a:lnTo>
                      <a:pt x="7997" y="3963"/>
                    </a:lnTo>
                    <a:lnTo>
                      <a:pt x="7992" y="3962"/>
                    </a:lnTo>
                    <a:lnTo>
                      <a:pt x="7968" y="3952"/>
                    </a:lnTo>
                    <a:lnTo>
                      <a:pt x="7936" y="3955"/>
                    </a:lnTo>
                    <a:lnTo>
                      <a:pt x="7911" y="3925"/>
                    </a:lnTo>
                    <a:lnTo>
                      <a:pt x="7872" y="3914"/>
                    </a:lnTo>
                    <a:lnTo>
                      <a:pt x="7840" y="3871"/>
                    </a:lnTo>
                    <a:lnTo>
                      <a:pt x="7827" y="3811"/>
                    </a:lnTo>
                    <a:lnTo>
                      <a:pt x="7832" y="3785"/>
                    </a:lnTo>
                    <a:lnTo>
                      <a:pt x="7831" y="3765"/>
                    </a:lnTo>
                    <a:lnTo>
                      <a:pt x="7843" y="3750"/>
                    </a:lnTo>
                    <a:lnTo>
                      <a:pt x="7862" y="3741"/>
                    </a:lnTo>
                    <a:lnTo>
                      <a:pt x="7873" y="3751"/>
                    </a:lnTo>
                    <a:lnTo>
                      <a:pt x="7877" y="3753"/>
                    </a:lnTo>
                    <a:lnTo>
                      <a:pt x="7881" y="3745"/>
                    </a:lnTo>
                    <a:lnTo>
                      <a:pt x="7888" y="3733"/>
                    </a:lnTo>
                    <a:lnTo>
                      <a:pt x="7893" y="3734"/>
                    </a:lnTo>
                    <a:lnTo>
                      <a:pt x="7915" y="3737"/>
                    </a:lnTo>
                    <a:lnTo>
                      <a:pt x="7934" y="3728"/>
                    </a:lnTo>
                    <a:lnTo>
                      <a:pt x="7978" y="3697"/>
                    </a:lnTo>
                    <a:lnTo>
                      <a:pt x="7995" y="3656"/>
                    </a:lnTo>
                    <a:lnTo>
                      <a:pt x="8013" y="3640"/>
                    </a:lnTo>
                    <a:lnTo>
                      <a:pt x="8003" y="3602"/>
                    </a:lnTo>
                    <a:lnTo>
                      <a:pt x="7988" y="3589"/>
                    </a:lnTo>
                    <a:lnTo>
                      <a:pt x="7992" y="3573"/>
                    </a:lnTo>
                    <a:lnTo>
                      <a:pt x="7993" y="3569"/>
                    </a:lnTo>
                    <a:lnTo>
                      <a:pt x="7986" y="3562"/>
                    </a:lnTo>
                    <a:lnTo>
                      <a:pt x="7964" y="3545"/>
                    </a:lnTo>
                    <a:lnTo>
                      <a:pt x="7918" y="3483"/>
                    </a:lnTo>
                    <a:lnTo>
                      <a:pt x="7887" y="3506"/>
                    </a:lnTo>
                    <a:lnTo>
                      <a:pt x="7872" y="3500"/>
                    </a:lnTo>
                    <a:lnTo>
                      <a:pt x="7871" y="3486"/>
                    </a:lnTo>
                    <a:lnTo>
                      <a:pt x="7884" y="3466"/>
                    </a:lnTo>
                    <a:lnTo>
                      <a:pt x="7876" y="3446"/>
                    </a:lnTo>
                    <a:lnTo>
                      <a:pt x="7885" y="3412"/>
                    </a:lnTo>
                    <a:lnTo>
                      <a:pt x="7818" y="3411"/>
                    </a:lnTo>
                    <a:lnTo>
                      <a:pt x="7803" y="3392"/>
                    </a:lnTo>
                    <a:lnTo>
                      <a:pt x="7801" y="3372"/>
                    </a:lnTo>
                    <a:lnTo>
                      <a:pt x="7813" y="3351"/>
                    </a:lnTo>
                    <a:lnTo>
                      <a:pt x="7809" y="3319"/>
                    </a:lnTo>
                    <a:lnTo>
                      <a:pt x="7844" y="3262"/>
                    </a:lnTo>
                    <a:lnTo>
                      <a:pt x="7850" y="3241"/>
                    </a:lnTo>
                    <a:lnTo>
                      <a:pt x="7848" y="3227"/>
                    </a:lnTo>
                    <a:lnTo>
                      <a:pt x="7783" y="3174"/>
                    </a:lnTo>
                    <a:lnTo>
                      <a:pt x="7774" y="3155"/>
                    </a:lnTo>
                    <a:lnTo>
                      <a:pt x="7776" y="3153"/>
                    </a:lnTo>
                    <a:lnTo>
                      <a:pt x="7793" y="3126"/>
                    </a:lnTo>
                    <a:lnTo>
                      <a:pt x="7806" y="3064"/>
                    </a:lnTo>
                    <a:lnTo>
                      <a:pt x="7689" y="3042"/>
                    </a:lnTo>
                    <a:lnTo>
                      <a:pt x="7563" y="3046"/>
                    </a:lnTo>
                    <a:lnTo>
                      <a:pt x="7495" y="3094"/>
                    </a:lnTo>
                    <a:lnTo>
                      <a:pt x="7423" y="3113"/>
                    </a:lnTo>
                    <a:lnTo>
                      <a:pt x="7361" y="3165"/>
                    </a:lnTo>
                    <a:lnTo>
                      <a:pt x="7350" y="3187"/>
                    </a:lnTo>
                    <a:lnTo>
                      <a:pt x="7350" y="3194"/>
                    </a:lnTo>
                    <a:lnTo>
                      <a:pt x="7345" y="3202"/>
                    </a:lnTo>
                    <a:lnTo>
                      <a:pt x="7333" y="3222"/>
                    </a:lnTo>
                    <a:lnTo>
                      <a:pt x="7354" y="3234"/>
                    </a:lnTo>
                    <a:lnTo>
                      <a:pt x="7349" y="3261"/>
                    </a:lnTo>
                    <a:lnTo>
                      <a:pt x="7372" y="3285"/>
                    </a:lnTo>
                    <a:lnTo>
                      <a:pt x="7406" y="3288"/>
                    </a:lnTo>
                    <a:lnTo>
                      <a:pt x="7401" y="3316"/>
                    </a:lnTo>
                    <a:lnTo>
                      <a:pt x="7345" y="3348"/>
                    </a:lnTo>
                    <a:lnTo>
                      <a:pt x="7319" y="3370"/>
                    </a:lnTo>
                    <a:lnTo>
                      <a:pt x="7309" y="3398"/>
                    </a:lnTo>
                    <a:lnTo>
                      <a:pt x="7277" y="3421"/>
                    </a:lnTo>
                    <a:lnTo>
                      <a:pt x="7216" y="3414"/>
                    </a:lnTo>
                    <a:lnTo>
                      <a:pt x="7198" y="3428"/>
                    </a:lnTo>
                    <a:lnTo>
                      <a:pt x="7165" y="3425"/>
                    </a:lnTo>
                    <a:lnTo>
                      <a:pt x="7132" y="3434"/>
                    </a:lnTo>
                    <a:lnTo>
                      <a:pt x="7153" y="3379"/>
                    </a:lnTo>
                    <a:lnTo>
                      <a:pt x="7137" y="3361"/>
                    </a:lnTo>
                    <a:lnTo>
                      <a:pt x="7137" y="3357"/>
                    </a:lnTo>
                    <a:lnTo>
                      <a:pt x="7143" y="3340"/>
                    </a:lnTo>
                    <a:lnTo>
                      <a:pt x="7187" y="3316"/>
                    </a:lnTo>
                    <a:lnTo>
                      <a:pt x="7233" y="3305"/>
                    </a:lnTo>
                    <a:lnTo>
                      <a:pt x="7248" y="3310"/>
                    </a:lnTo>
                    <a:lnTo>
                      <a:pt x="7259" y="3296"/>
                    </a:lnTo>
                    <a:lnTo>
                      <a:pt x="7242" y="3257"/>
                    </a:lnTo>
                    <a:lnTo>
                      <a:pt x="7258" y="3216"/>
                    </a:lnTo>
                    <a:lnTo>
                      <a:pt x="7288" y="3173"/>
                    </a:lnTo>
                    <a:lnTo>
                      <a:pt x="7287" y="3160"/>
                    </a:lnTo>
                    <a:lnTo>
                      <a:pt x="7230" y="3118"/>
                    </a:lnTo>
                    <a:lnTo>
                      <a:pt x="7202" y="3106"/>
                    </a:lnTo>
                    <a:lnTo>
                      <a:pt x="7218" y="3079"/>
                    </a:lnTo>
                    <a:lnTo>
                      <a:pt x="7216" y="3054"/>
                    </a:lnTo>
                    <a:lnTo>
                      <a:pt x="7215" y="3045"/>
                    </a:lnTo>
                    <a:lnTo>
                      <a:pt x="7222" y="3036"/>
                    </a:lnTo>
                    <a:lnTo>
                      <a:pt x="7269" y="2966"/>
                    </a:lnTo>
                    <a:lnTo>
                      <a:pt x="7259" y="2941"/>
                    </a:lnTo>
                    <a:lnTo>
                      <a:pt x="7238" y="2923"/>
                    </a:lnTo>
                    <a:lnTo>
                      <a:pt x="7244" y="2910"/>
                    </a:lnTo>
                    <a:lnTo>
                      <a:pt x="7366" y="2785"/>
                    </a:lnTo>
                    <a:lnTo>
                      <a:pt x="7416" y="2752"/>
                    </a:lnTo>
                    <a:lnTo>
                      <a:pt x="7491" y="2686"/>
                    </a:lnTo>
                    <a:lnTo>
                      <a:pt x="7496" y="2665"/>
                    </a:lnTo>
                    <a:lnTo>
                      <a:pt x="7495" y="2664"/>
                    </a:lnTo>
                    <a:lnTo>
                      <a:pt x="7480" y="2639"/>
                    </a:lnTo>
                    <a:lnTo>
                      <a:pt x="7495" y="2591"/>
                    </a:lnTo>
                    <a:lnTo>
                      <a:pt x="7498" y="2551"/>
                    </a:lnTo>
                    <a:lnTo>
                      <a:pt x="7473" y="2507"/>
                    </a:lnTo>
                    <a:lnTo>
                      <a:pt x="7516" y="2455"/>
                    </a:lnTo>
                    <a:lnTo>
                      <a:pt x="7531" y="2454"/>
                    </a:lnTo>
                    <a:lnTo>
                      <a:pt x="7626" y="2419"/>
                    </a:lnTo>
                    <a:lnTo>
                      <a:pt x="7643" y="2384"/>
                    </a:lnTo>
                    <a:lnTo>
                      <a:pt x="7688" y="2360"/>
                    </a:lnTo>
                    <a:lnTo>
                      <a:pt x="7673" y="2341"/>
                    </a:lnTo>
                    <a:lnTo>
                      <a:pt x="7684" y="2320"/>
                    </a:lnTo>
                    <a:lnTo>
                      <a:pt x="7699" y="2308"/>
                    </a:lnTo>
                    <a:lnTo>
                      <a:pt x="7703" y="2305"/>
                    </a:lnTo>
                    <a:lnTo>
                      <a:pt x="7704" y="2302"/>
                    </a:lnTo>
                    <a:lnTo>
                      <a:pt x="7707" y="2284"/>
                    </a:lnTo>
                    <a:lnTo>
                      <a:pt x="7752" y="2260"/>
                    </a:lnTo>
                    <a:lnTo>
                      <a:pt x="7795" y="2217"/>
                    </a:lnTo>
                    <a:lnTo>
                      <a:pt x="7787" y="2210"/>
                    </a:lnTo>
                    <a:lnTo>
                      <a:pt x="7861" y="2129"/>
                    </a:lnTo>
                    <a:lnTo>
                      <a:pt x="7856" y="2076"/>
                    </a:lnTo>
                    <a:lnTo>
                      <a:pt x="7895" y="2060"/>
                    </a:lnTo>
                    <a:lnTo>
                      <a:pt x="7905" y="2033"/>
                    </a:lnTo>
                    <a:lnTo>
                      <a:pt x="7925" y="2024"/>
                    </a:lnTo>
                    <a:lnTo>
                      <a:pt x="7937" y="2009"/>
                    </a:lnTo>
                    <a:lnTo>
                      <a:pt x="7928" y="1990"/>
                    </a:lnTo>
                    <a:lnTo>
                      <a:pt x="7906" y="1979"/>
                    </a:lnTo>
                    <a:lnTo>
                      <a:pt x="7802" y="2001"/>
                    </a:lnTo>
                    <a:lnTo>
                      <a:pt x="7806" y="1975"/>
                    </a:lnTo>
                    <a:lnTo>
                      <a:pt x="7818" y="1959"/>
                    </a:lnTo>
                    <a:lnTo>
                      <a:pt x="7823" y="1945"/>
                    </a:lnTo>
                    <a:lnTo>
                      <a:pt x="7825" y="1944"/>
                    </a:lnTo>
                    <a:lnTo>
                      <a:pt x="7843" y="1937"/>
                    </a:lnTo>
                    <a:lnTo>
                      <a:pt x="7841" y="1911"/>
                    </a:lnTo>
                    <a:lnTo>
                      <a:pt x="7885" y="1879"/>
                    </a:lnTo>
                    <a:lnTo>
                      <a:pt x="7873" y="1833"/>
                    </a:lnTo>
                    <a:lnTo>
                      <a:pt x="7899" y="1826"/>
                    </a:lnTo>
                    <a:lnTo>
                      <a:pt x="7947" y="1840"/>
                    </a:lnTo>
                    <a:lnTo>
                      <a:pt x="7985" y="1816"/>
                    </a:lnTo>
                    <a:lnTo>
                      <a:pt x="8027" y="1833"/>
                    </a:lnTo>
                    <a:lnTo>
                      <a:pt x="8025" y="1880"/>
                    </a:lnTo>
                    <a:lnTo>
                      <a:pt x="8026" y="1888"/>
                    </a:lnTo>
                    <a:lnTo>
                      <a:pt x="8066" y="1890"/>
                    </a:lnTo>
                    <a:lnTo>
                      <a:pt x="8082" y="1909"/>
                    </a:lnTo>
                    <a:lnTo>
                      <a:pt x="8145" y="1882"/>
                    </a:lnTo>
                    <a:lnTo>
                      <a:pt x="8152" y="1882"/>
                    </a:lnTo>
                    <a:lnTo>
                      <a:pt x="8159" y="1889"/>
                    </a:lnTo>
                    <a:lnTo>
                      <a:pt x="8186" y="1892"/>
                    </a:lnTo>
                    <a:lnTo>
                      <a:pt x="8218" y="1869"/>
                    </a:lnTo>
                    <a:lnTo>
                      <a:pt x="8243" y="1840"/>
                    </a:lnTo>
                    <a:lnTo>
                      <a:pt x="8224" y="1829"/>
                    </a:lnTo>
                    <a:lnTo>
                      <a:pt x="8220" y="1829"/>
                    </a:lnTo>
                    <a:lnTo>
                      <a:pt x="8218" y="1815"/>
                    </a:lnTo>
                    <a:lnTo>
                      <a:pt x="8254" y="1833"/>
                    </a:lnTo>
                    <a:lnTo>
                      <a:pt x="8279" y="1803"/>
                    </a:lnTo>
                    <a:lnTo>
                      <a:pt x="8283" y="1793"/>
                    </a:lnTo>
                    <a:lnTo>
                      <a:pt x="8286" y="1786"/>
                    </a:lnTo>
                    <a:lnTo>
                      <a:pt x="8290" y="1775"/>
                    </a:lnTo>
                    <a:lnTo>
                      <a:pt x="8287" y="1773"/>
                    </a:lnTo>
                    <a:lnTo>
                      <a:pt x="8275" y="1764"/>
                    </a:lnTo>
                    <a:lnTo>
                      <a:pt x="8312" y="1733"/>
                    </a:lnTo>
                    <a:lnTo>
                      <a:pt x="8311" y="1720"/>
                    </a:lnTo>
                    <a:lnTo>
                      <a:pt x="8331" y="1717"/>
                    </a:lnTo>
                    <a:lnTo>
                      <a:pt x="8336" y="1697"/>
                    </a:lnTo>
                    <a:lnTo>
                      <a:pt x="8335" y="1685"/>
                    </a:lnTo>
                    <a:lnTo>
                      <a:pt x="8318" y="1652"/>
                    </a:lnTo>
                    <a:lnTo>
                      <a:pt x="8274" y="1616"/>
                    </a:lnTo>
                    <a:lnTo>
                      <a:pt x="8272" y="1576"/>
                    </a:lnTo>
                    <a:lnTo>
                      <a:pt x="8289" y="1548"/>
                    </a:lnTo>
                    <a:lnTo>
                      <a:pt x="8294" y="1528"/>
                    </a:lnTo>
                    <a:lnTo>
                      <a:pt x="8275" y="1483"/>
                    </a:lnTo>
                    <a:lnTo>
                      <a:pt x="8296" y="1413"/>
                    </a:lnTo>
                    <a:lnTo>
                      <a:pt x="8292" y="1373"/>
                    </a:lnTo>
                    <a:lnTo>
                      <a:pt x="8311" y="1345"/>
                    </a:lnTo>
                    <a:lnTo>
                      <a:pt x="8307" y="1305"/>
                    </a:lnTo>
                    <a:lnTo>
                      <a:pt x="8335" y="1256"/>
                    </a:lnTo>
                    <a:lnTo>
                      <a:pt x="8326" y="1230"/>
                    </a:lnTo>
                    <a:lnTo>
                      <a:pt x="8326" y="1228"/>
                    </a:lnTo>
                    <a:lnTo>
                      <a:pt x="8289" y="1187"/>
                    </a:lnTo>
                    <a:lnTo>
                      <a:pt x="8294" y="1099"/>
                    </a:lnTo>
                    <a:lnTo>
                      <a:pt x="8294" y="1093"/>
                    </a:lnTo>
                    <a:lnTo>
                      <a:pt x="8333" y="1015"/>
                    </a:lnTo>
                    <a:lnTo>
                      <a:pt x="8358" y="934"/>
                    </a:lnTo>
                    <a:lnTo>
                      <a:pt x="8362" y="893"/>
                    </a:lnTo>
                    <a:lnTo>
                      <a:pt x="8373" y="872"/>
                    </a:lnTo>
                    <a:lnTo>
                      <a:pt x="8404" y="841"/>
                    </a:lnTo>
                    <a:lnTo>
                      <a:pt x="8391" y="769"/>
                    </a:lnTo>
                    <a:lnTo>
                      <a:pt x="8410" y="700"/>
                    </a:lnTo>
                    <a:lnTo>
                      <a:pt x="8415" y="660"/>
                    </a:lnTo>
                    <a:lnTo>
                      <a:pt x="8438" y="631"/>
                    </a:lnTo>
                    <a:lnTo>
                      <a:pt x="8430" y="545"/>
                    </a:lnTo>
                    <a:lnTo>
                      <a:pt x="8437" y="527"/>
                    </a:lnTo>
                    <a:lnTo>
                      <a:pt x="8444" y="511"/>
                    </a:lnTo>
                    <a:lnTo>
                      <a:pt x="8457" y="482"/>
                    </a:lnTo>
                    <a:lnTo>
                      <a:pt x="8489" y="452"/>
                    </a:lnTo>
                    <a:lnTo>
                      <a:pt x="8542" y="387"/>
                    </a:lnTo>
                    <a:lnTo>
                      <a:pt x="8545" y="341"/>
                    </a:lnTo>
                    <a:lnTo>
                      <a:pt x="8579" y="338"/>
                    </a:lnTo>
                    <a:lnTo>
                      <a:pt x="8587" y="303"/>
                    </a:lnTo>
                    <a:lnTo>
                      <a:pt x="8618" y="295"/>
                    </a:lnTo>
                    <a:lnTo>
                      <a:pt x="8620" y="293"/>
                    </a:lnTo>
                    <a:lnTo>
                      <a:pt x="8628" y="282"/>
                    </a:lnTo>
                    <a:lnTo>
                      <a:pt x="8638" y="265"/>
                    </a:lnTo>
                    <a:lnTo>
                      <a:pt x="8698" y="106"/>
                    </a:lnTo>
                    <a:lnTo>
                      <a:pt x="8699" y="106"/>
                    </a:lnTo>
                    <a:lnTo>
                      <a:pt x="8729" y="89"/>
                    </a:lnTo>
                    <a:lnTo>
                      <a:pt x="8626" y="73"/>
                    </a:lnTo>
                    <a:lnTo>
                      <a:pt x="8599" y="61"/>
                    </a:lnTo>
                    <a:lnTo>
                      <a:pt x="8583" y="43"/>
                    </a:lnTo>
                    <a:lnTo>
                      <a:pt x="8531" y="27"/>
                    </a:lnTo>
                    <a:lnTo>
                      <a:pt x="8505" y="7"/>
                    </a:lnTo>
                    <a:lnTo>
                      <a:pt x="8501" y="3"/>
                    </a:lnTo>
                    <a:lnTo>
                      <a:pt x="8494" y="7"/>
                    </a:lnTo>
                    <a:lnTo>
                      <a:pt x="8482" y="12"/>
                    </a:lnTo>
                    <a:lnTo>
                      <a:pt x="8461" y="14"/>
                    </a:lnTo>
                    <a:lnTo>
                      <a:pt x="8443" y="29"/>
                    </a:lnTo>
                    <a:lnTo>
                      <a:pt x="8397" y="2"/>
                    </a:lnTo>
                    <a:lnTo>
                      <a:pt x="8393" y="0"/>
                    </a:lnTo>
                    <a:lnTo>
                      <a:pt x="8391" y="2"/>
                    </a:lnTo>
                    <a:lnTo>
                      <a:pt x="8362" y="22"/>
                    </a:lnTo>
                    <a:lnTo>
                      <a:pt x="8321" y="13"/>
                    </a:lnTo>
                    <a:lnTo>
                      <a:pt x="8301" y="2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69">
                <a:extLst>
                  <a:ext uri="{FF2B5EF4-FFF2-40B4-BE49-F238E27FC236}">
                    <a16:creationId xmlns:a16="http://schemas.microsoft.com/office/drawing/2014/main" id="{876EFE01-054E-31DC-E06A-23B87B8CA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19"/>
                <a:ext cx="1910" cy="751"/>
              </a:xfrm>
              <a:custGeom>
                <a:avLst/>
                <a:gdLst>
                  <a:gd name="T0" fmla="*/ 5619 w 5730"/>
                  <a:gd name="T1" fmla="*/ 2203 h 2252"/>
                  <a:gd name="T2" fmla="*/ 5531 w 5730"/>
                  <a:gd name="T3" fmla="*/ 2110 h 2252"/>
                  <a:gd name="T4" fmla="*/ 5480 w 5730"/>
                  <a:gd name="T5" fmla="*/ 2155 h 2252"/>
                  <a:gd name="T6" fmla="*/ 5350 w 5730"/>
                  <a:gd name="T7" fmla="*/ 2181 h 2252"/>
                  <a:gd name="T8" fmla="*/ 5273 w 5730"/>
                  <a:gd name="T9" fmla="*/ 2162 h 2252"/>
                  <a:gd name="T10" fmla="*/ 5237 w 5730"/>
                  <a:gd name="T11" fmla="*/ 2119 h 2252"/>
                  <a:gd name="T12" fmla="*/ 5153 w 5730"/>
                  <a:gd name="T13" fmla="*/ 2086 h 2252"/>
                  <a:gd name="T14" fmla="*/ 5093 w 5730"/>
                  <a:gd name="T15" fmla="*/ 2164 h 2252"/>
                  <a:gd name="T16" fmla="*/ 5001 w 5730"/>
                  <a:gd name="T17" fmla="*/ 2099 h 2252"/>
                  <a:gd name="T18" fmla="*/ 4954 w 5730"/>
                  <a:gd name="T19" fmla="*/ 2030 h 2252"/>
                  <a:gd name="T20" fmla="*/ 4896 w 5730"/>
                  <a:gd name="T21" fmla="*/ 1938 h 2252"/>
                  <a:gd name="T22" fmla="*/ 4854 w 5730"/>
                  <a:gd name="T23" fmla="*/ 1879 h 2252"/>
                  <a:gd name="T24" fmla="*/ 4721 w 5730"/>
                  <a:gd name="T25" fmla="*/ 1832 h 2252"/>
                  <a:gd name="T26" fmla="*/ 4577 w 5730"/>
                  <a:gd name="T27" fmla="*/ 1784 h 2252"/>
                  <a:gd name="T28" fmla="*/ 4476 w 5730"/>
                  <a:gd name="T29" fmla="*/ 1854 h 2252"/>
                  <a:gd name="T30" fmla="*/ 4366 w 5730"/>
                  <a:gd name="T31" fmla="*/ 1804 h 2252"/>
                  <a:gd name="T32" fmla="*/ 4306 w 5730"/>
                  <a:gd name="T33" fmla="*/ 1748 h 2252"/>
                  <a:gd name="T34" fmla="*/ 4261 w 5730"/>
                  <a:gd name="T35" fmla="*/ 1753 h 2252"/>
                  <a:gd name="T36" fmla="*/ 4164 w 5730"/>
                  <a:gd name="T37" fmla="*/ 1766 h 2252"/>
                  <a:gd name="T38" fmla="*/ 4115 w 5730"/>
                  <a:gd name="T39" fmla="*/ 1773 h 2252"/>
                  <a:gd name="T40" fmla="*/ 4026 w 5730"/>
                  <a:gd name="T41" fmla="*/ 1755 h 2252"/>
                  <a:gd name="T42" fmla="*/ 3950 w 5730"/>
                  <a:gd name="T43" fmla="*/ 1667 h 2252"/>
                  <a:gd name="T44" fmla="*/ 3931 w 5730"/>
                  <a:gd name="T45" fmla="*/ 1634 h 2252"/>
                  <a:gd name="T46" fmla="*/ 3756 w 5730"/>
                  <a:gd name="T47" fmla="*/ 1511 h 2252"/>
                  <a:gd name="T48" fmla="*/ 3579 w 5730"/>
                  <a:gd name="T49" fmla="*/ 1481 h 2252"/>
                  <a:gd name="T50" fmla="*/ 3529 w 5730"/>
                  <a:gd name="T51" fmla="*/ 1299 h 2252"/>
                  <a:gd name="T52" fmla="*/ 3551 w 5730"/>
                  <a:gd name="T53" fmla="*/ 1176 h 2252"/>
                  <a:gd name="T54" fmla="*/ 3597 w 5730"/>
                  <a:gd name="T55" fmla="*/ 1092 h 2252"/>
                  <a:gd name="T56" fmla="*/ 3503 w 5730"/>
                  <a:gd name="T57" fmla="*/ 1087 h 2252"/>
                  <a:gd name="T58" fmla="*/ 3452 w 5730"/>
                  <a:gd name="T59" fmla="*/ 1191 h 2252"/>
                  <a:gd name="T60" fmla="*/ 3203 w 5730"/>
                  <a:gd name="T61" fmla="*/ 1308 h 2252"/>
                  <a:gd name="T62" fmla="*/ 3072 w 5730"/>
                  <a:gd name="T63" fmla="*/ 1287 h 2252"/>
                  <a:gd name="T64" fmla="*/ 3042 w 5730"/>
                  <a:gd name="T65" fmla="*/ 1236 h 2252"/>
                  <a:gd name="T66" fmla="*/ 3036 w 5730"/>
                  <a:gd name="T67" fmla="*/ 1097 h 2252"/>
                  <a:gd name="T68" fmla="*/ 3087 w 5730"/>
                  <a:gd name="T69" fmla="*/ 938 h 2252"/>
                  <a:gd name="T70" fmla="*/ 3027 w 5730"/>
                  <a:gd name="T71" fmla="*/ 937 h 2252"/>
                  <a:gd name="T72" fmla="*/ 2819 w 5730"/>
                  <a:gd name="T73" fmla="*/ 857 h 2252"/>
                  <a:gd name="T74" fmla="*/ 2692 w 5730"/>
                  <a:gd name="T75" fmla="*/ 855 h 2252"/>
                  <a:gd name="T76" fmla="*/ 2676 w 5730"/>
                  <a:gd name="T77" fmla="*/ 722 h 2252"/>
                  <a:gd name="T78" fmla="*/ 2562 w 5730"/>
                  <a:gd name="T79" fmla="*/ 684 h 2252"/>
                  <a:gd name="T80" fmla="*/ 2476 w 5730"/>
                  <a:gd name="T81" fmla="*/ 694 h 2252"/>
                  <a:gd name="T82" fmla="*/ 2390 w 5730"/>
                  <a:gd name="T83" fmla="*/ 480 h 2252"/>
                  <a:gd name="T84" fmla="*/ 2304 w 5730"/>
                  <a:gd name="T85" fmla="*/ 355 h 2252"/>
                  <a:gd name="T86" fmla="*/ 2146 w 5730"/>
                  <a:gd name="T87" fmla="*/ 442 h 2252"/>
                  <a:gd name="T88" fmla="*/ 2049 w 5730"/>
                  <a:gd name="T89" fmla="*/ 418 h 2252"/>
                  <a:gd name="T90" fmla="*/ 1934 w 5730"/>
                  <a:gd name="T91" fmla="*/ 315 h 2252"/>
                  <a:gd name="T92" fmla="*/ 1902 w 5730"/>
                  <a:gd name="T93" fmla="*/ 197 h 2252"/>
                  <a:gd name="T94" fmla="*/ 1806 w 5730"/>
                  <a:gd name="T95" fmla="*/ 32 h 2252"/>
                  <a:gd name="T96" fmla="*/ 1604 w 5730"/>
                  <a:gd name="T97" fmla="*/ 79 h 2252"/>
                  <a:gd name="T98" fmla="*/ 1309 w 5730"/>
                  <a:gd name="T99" fmla="*/ 152 h 2252"/>
                  <a:gd name="T100" fmla="*/ 1171 w 5730"/>
                  <a:gd name="T101" fmla="*/ 399 h 2252"/>
                  <a:gd name="T102" fmla="*/ 1162 w 5730"/>
                  <a:gd name="T103" fmla="*/ 588 h 2252"/>
                  <a:gd name="T104" fmla="*/ 1190 w 5730"/>
                  <a:gd name="T105" fmla="*/ 818 h 2252"/>
                  <a:gd name="T106" fmla="*/ 1120 w 5730"/>
                  <a:gd name="T107" fmla="*/ 919 h 2252"/>
                  <a:gd name="T108" fmla="*/ 1224 w 5730"/>
                  <a:gd name="T109" fmla="*/ 1036 h 2252"/>
                  <a:gd name="T110" fmla="*/ 1106 w 5730"/>
                  <a:gd name="T111" fmla="*/ 1006 h 2252"/>
                  <a:gd name="T112" fmla="*/ 863 w 5730"/>
                  <a:gd name="T113" fmla="*/ 1270 h 2252"/>
                  <a:gd name="T114" fmla="*/ 486 w 5730"/>
                  <a:gd name="T115" fmla="*/ 1372 h 2252"/>
                  <a:gd name="T116" fmla="*/ 81 w 5730"/>
                  <a:gd name="T117" fmla="*/ 1569 h 2252"/>
                  <a:gd name="T118" fmla="*/ 34 w 5730"/>
                  <a:gd name="T119" fmla="*/ 1803 h 2252"/>
                  <a:gd name="T120" fmla="*/ 228 w 5730"/>
                  <a:gd name="T121" fmla="*/ 1850 h 2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730" h="2252">
                    <a:moveTo>
                      <a:pt x="5730" y="2252"/>
                    </a:moveTo>
                    <a:lnTo>
                      <a:pt x="5704" y="2248"/>
                    </a:lnTo>
                    <a:lnTo>
                      <a:pt x="5688" y="2224"/>
                    </a:lnTo>
                    <a:lnTo>
                      <a:pt x="5641" y="2221"/>
                    </a:lnTo>
                    <a:lnTo>
                      <a:pt x="5619" y="2203"/>
                    </a:lnTo>
                    <a:lnTo>
                      <a:pt x="5588" y="2159"/>
                    </a:lnTo>
                    <a:lnTo>
                      <a:pt x="5593" y="2139"/>
                    </a:lnTo>
                    <a:lnTo>
                      <a:pt x="5579" y="2126"/>
                    </a:lnTo>
                    <a:lnTo>
                      <a:pt x="5559" y="2128"/>
                    </a:lnTo>
                    <a:lnTo>
                      <a:pt x="5531" y="2110"/>
                    </a:lnTo>
                    <a:lnTo>
                      <a:pt x="5502" y="2118"/>
                    </a:lnTo>
                    <a:lnTo>
                      <a:pt x="5492" y="2121"/>
                    </a:lnTo>
                    <a:lnTo>
                      <a:pt x="5492" y="2125"/>
                    </a:lnTo>
                    <a:lnTo>
                      <a:pt x="5493" y="2134"/>
                    </a:lnTo>
                    <a:lnTo>
                      <a:pt x="5480" y="2155"/>
                    </a:lnTo>
                    <a:lnTo>
                      <a:pt x="5461" y="2165"/>
                    </a:lnTo>
                    <a:lnTo>
                      <a:pt x="5437" y="2192"/>
                    </a:lnTo>
                    <a:lnTo>
                      <a:pt x="5395" y="2176"/>
                    </a:lnTo>
                    <a:lnTo>
                      <a:pt x="5363" y="2192"/>
                    </a:lnTo>
                    <a:lnTo>
                      <a:pt x="5350" y="2181"/>
                    </a:lnTo>
                    <a:lnTo>
                      <a:pt x="5330" y="2188"/>
                    </a:lnTo>
                    <a:lnTo>
                      <a:pt x="5309" y="2171"/>
                    </a:lnTo>
                    <a:lnTo>
                      <a:pt x="5295" y="2172"/>
                    </a:lnTo>
                    <a:lnTo>
                      <a:pt x="5293" y="2152"/>
                    </a:lnTo>
                    <a:lnTo>
                      <a:pt x="5273" y="2162"/>
                    </a:lnTo>
                    <a:lnTo>
                      <a:pt x="5276" y="2188"/>
                    </a:lnTo>
                    <a:lnTo>
                      <a:pt x="5257" y="2204"/>
                    </a:lnTo>
                    <a:lnTo>
                      <a:pt x="5233" y="2146"/>
                    </a:lnTo>
                    <a:lnTo>
                      <a:pt x="5236" y="2123"/>
                    </a:lnTo>
                    <a:lnTo>
                      <a:pt x="5237" y="2119"/>
                    </a:lnTo>
                    <a:lnTo>
                      <a:pt x="5233" y="2119"/>
                    </a:lnTo>
                    <a:lnTo>
                      <a:pt x="5217" y="2119"/>
                    </a:lnTo>
                    <a:lnTo>
                      <a:pt x="5195" y="2102"/>
                    </a:lnTo>
                    <a:lnTo>
                      <a:pt x="5175" y="2103"/>
                    </a:lnTo>
                    <a:lnTo>
                      <a:pt x="5153" y="2086"/>
                    </a:lnTo>
                    <a:lnTo>
                      <a:pt x="5134" y="2101"/>
                    </a:lnTo>
                    <a:lnTo>
                      <a:pt x="5101" y="2089"/>
                    </a:lnTo>
                    <a:lnTo>
                      <a:pt x="5094" y="2097"/>
                    </a:lnTo>
                    <a:lnTo>
                      <a:pt x="5105" y="2136"/>
                    </a:lnTo>
                    <a:lnTo>
                      <a:pt x="5093" y="2164"/>
                    </a:lnTo>
                    <a:lnTo>
                      <a:pt x="5046" y="2155"/>
                    </a:lnTo>
                    <a:lnTo>
                      <a:pt x="5019" y="2159"/>
                    </a:lnTo>
                    <a:lnTo>
                      <a:pt x="4998" y="2132"/>
                    </a:lnTo>
                    <a:lnTo>
                      <a:pt x="5008" y="2111"/>
                    </a:lnTo>
                    <a:lnTo>
                      <a:pt x="5001" y="2099"/>
                    </a:lnTo>
                    <a:lnTo>
                      <a:pt x="4988" y="2100"/>
                    </a:lnTo>
                    <a:lnTo>
                      <a:pt x="4980" y="2094"/>
                    </a:lnTo>
                    <a:lnTo>
                      <a:pt x="4970" y="2062"/>
                    </a:lnTo>
                    <a:lnTo>
                      <a:pt x="4956" y="2049"/>
                    </a:lnTo>
                    <a:lnTo>
                      <a:pt x="4954" y="2030"/>
                    </a:lnTo>
                    <a:lnTo>
                      <a:pt x="4911" y="2001"/>
                    </a:lnTo>
                    <a:lnTo>
                      <a:pt x="4880" y="1949"/>
                    </a:lnTo>
                    <a:lnTo>
                      <a:pt x="4879" y="1943"/>
                    </a:lnTo>
                    <a:lnTo>
                      <a:pt x="4892" y="1941"/>
                    </a:lnTo>
                    <a:lnTo>
                      <a:pt x="4896" y="1938"/>
                    </a:lnTo>
                    <a:lnTo>
                      <a:pt x="4899" y="1935"/>
                    </a:lnTo>
                    <a:lnTo>
                      <a:pt x="4891" y="1923"/>
                    </a:lnTo>
                    <a:lnTo>
                      <a:pt x="4883" y="1909"/>
                    </a:lnTo>
                    <a:lnTo>
                      <a:pt x="4855" y="1891"/>
                    </a:lnTo>
                    <a:lnTo>
                      <a:pt x="4854" y="1879"/>
                    </a:lnTo>
                    <a:lnTo>
                      <a:pt x="4866" y="1870"/>
                    </a:lnTo>
                    <a:lnTo>
                      <a:pt x="4766" y="1813"/>
                    </a:lnTo>
                    <a:lnTo>
                      <a:pt x="4740" y="1823"/>
                    </a:lnTo>
                    <a:lnTo>
                      <a:pt x="4720" y="1817"/>
                    </a:lnTo>
                    <a:lnTo>
                      <a:pt x="4721" y="1832"/>
                    </a:lnTo>
                    <a:lnTo>
                      <a:pt x="4694" y="1820"/>
                    </a:lnTo>
                    <a:lnTo>
                      <a:pt x="4665" y="1802"/>
                    </a:lnTo>
                    <a:lnTo>
                      <a:pt x="4652" y="1783"/>
                    </a:lnTo>
                    <a:lnTo>
                      <a:pt x="4623" y="1774"/>
                    </a:lnTo>
                    <a:lnTo>
                      <a:pt x="4577" y="1784"/>
                    </a:lnTo>
                    <a:lnTo>
                      <a:pt x="4559" y="1805"/>
                    </a:lnTo>
                    <a:lnTo>
                      <a:pt x="4539" y="1801"/>
                    </a:lnTo>
                    <a:lnTo>
                      <a:pt x="4515" y="1843"/>
                    </a:lnTo>
                    <a:lnTo>
                      <a:pt x="4494" y="1832"/>
                    </a:lnTo>
                    <a:lnTo>
                      <a:pt x="4476" y="1854"/>
                    </a:lnTo>
                    <a:lnTo>
                      <a:pt x="4435" y="1844"/>
                    </a:lnTo>
                    <a:lnTo>
                      <a:pt x="4427" y="1832"/>
                    </a:lnTo>
                    <a:lnTo>
                      <a:pt x="4425" y="1812"/>
                    </a:lnTo>
                    <a:lnTo>
                      <a:pt x="4406" y="1800"/>
                    </a:lnTo>
                    <a:lnTo>
                      <a:pt x="4366" y="1804"/>
                    </a:lnTo>
                    <a:lnTo>
                      <a:pt x="4330" y="1786"/>
                    </a:lnTo>
                    <a:lnTo>
                      <a:pt x="4321" y="1774"/>
                    </a:lnTo>
                    <a:lnTo>
                      <a:pt x="4321" y="1760"/>
                    </a:lnTo>
                    <a:lnTo>
                      <a:pt x="4307" y="1755"/>
                    </a:lnTo>
                    <a:lnTo>
                      <a:pt x="4306" y="1748"/>
                    </a:lnTo>
                    <a:lnTo>
                      <a:pt x="4299" y="1742"/>
                    </a:lnTo>
                    <a:lnTo>
                      <a:pt x="4285" y="1744"/>
                    </a:lnTo>
                    <a:lnTo>
                      <a:pt x="4271" y="1732"/>
                    </a:lnTo>
                    <a:lnTo>
                      <a:pt x="4257" y="1734"/>
                    </a:lnTo>
                    <a:lnTo>
                      <a:pt x="4261" y="1753"/>
                    </a:lnTo>
                    <a:lnTo>
                      <a:pt x="4247" y="1761"/>
                    </a:lnTo>
                    <a:lnTo>
                      <a:pt x="4246" y="1747"/>
                    </a:lnTo>
                    <a:lnTo>
                      <a:pt x="4221" y="1756"/>
                    </a:lnTo>
                    <a:lnTo>
                      <a:pt x="4186" y="1746"/>
                    </a:lnTo>
                    <a:lnTo>
                      <a:pt x="4164" y="1766"/>
                    </a:lnTo>
                    <a:lnTo>
                      <a:pt x="4161" y="1768"/>
                    </a:lnTo>
                    <a:lnTo>
                      <a:pt x="4160" y="1774"/>
                    </a:lnTo>
                    <a:lnTo>
                      <a:pt x="4156" y="1796"/>
                    </a:lnTo>
                    <a:lnTo>
                      <a:pt x="4126" y="1780"/>
                    </a:lnTo>
                    <a:lnTo>
                      <a:pt x="4115" y="1773"/>
                    </a:lnTo>
                    <a:lnTo>
                      <a:pt x="4099" y="1782"/>
                    </a:lnTo>
                    <a:lnTo>
                      <a:pt x="4044" y="1813"/>
                    </a:lnTo>
                    <a:lnTo>
                      <a:pt x="4029" y="1788"/>
                    </a:lnTo>
                    <a:lnTo>
                      <a:pt x="4042" y="1773"/>
                    </a:lnTo>
                    <a:lnTo>
                      <a:pt x="4026" y="1755"/>
                    </a:lnTo>
                    <a:lnTo>
                      <a:pt x="4030" y="1736"/>
                    </a:lnTo>
                    <a:lnTo>
                      <a:pt x="4030" y="1734"/>
                    </a:lnTo>
                    <a:lnTo>
                      <a:pt x="4026" y="1730"/>
                    </a:lnTo>
                    <a:lnTo>
                      <a:pt x="3986" y="1678"/>
                    </a:lnTo>
                    <a:lnTo>
                      <a:pt x="3950" y="1667"/>
                    </a:lnTo>
                    <a:lnTo>
                      <a:pt x="3925" y="1677"/>
                    </a:lnTo>
                    <a:lnTo>
                      <a:pt x="3925" y="1671"/>
                    </a:lnTo>
                    <a:lnTo>
                      <a:pt x="3931" y="1645"/>
                    </a:lnTo>
                    <a:lnTo>
                      <a:pt x="3935" y="1636"/>
                    </a:lnTo>
                    <a:lnTo>
                      <a:pt x="3931" y="1634"/>
                    </a:lnTo>
                    <a:lnTo>
                      <a:pt x="3904" y="1599"/>
                    </a:lnTo>
                    <a:lnTo>
                      <a:pt x="3823" y="1593"/>
                    </a:lnTo>
                    <a:lnTo>
                      <a:pt x="3802" y="1569"/>
                    </a:lnTo>
                    <a:lnTo>
                      <a:pt x="3788" y="1569"/>
                    </a:lnTo>
                    <a:lnTo>
                      <a:pt x="3756" y="1511"/>
                    </a:lnTo>
                    <a:lnTo>
                      <a:pt x="3701" y="1497"/>
                    </a:lnTo>
                    <a:lnTo>
                      <a:pt x="3678" y="1471"/>
                    </a:lnTo>
                    <a:lnTo>
                      <a:pt x="3665" y="1473"/>
                    </a:lnTo>
                    <a:lnTo>
                      <a:pt x="3626" y="1490"/>
                    </a:lnTo>
                    <a:lnTo>
                      <a:pt x="3579" y="1481"/>
                    </a:lnTo>
                    <a:lnTo>
                      <a:pt x="3590" y="1453"/>
                    </a:lnTo>
                    <a:lnTo>
                      <a:pt x="3578" y="1408"/>
                    </a:lnTo>
                    <a:lnTo>
                      <a:pt x="3600" y="1346"/>
                    </a:lnTo>
                    <a:lnTo>
                      <a:pt x="3571" y="1307"/>
                    </a:lnTo>
                    <a:lnTo>
                      <a:pt x="3529" y="1299"/>
                    </a:lnTo>
                    <a:lnTo>
                      <a:pt x="3527" y="1285"/>
                    </a:lnTo>
                    <a:lnTo>
                      <a:pt x="3544" y="1256"/>
                    </a:lnTo>
                    <a:lnTo>
                      <a:pt x="3548" y="1215"/>
                    </a:lnTo>
                    <a:lnTo>
                      <a:pt x="3559" y="1202"/>
                    </a:lnTo>
                    <a:lnTo>
                      <a:pt x="3551" y="1176"/>
                    </a:lnTo>
                    <a:lnTo>
                      <a:pt x="3563" y="1162"/>
                    </a:lnTo>
                    <a:lnTo>
                      <a:pt x="3559" y="1134"/>
                    </a:lnTo>
                    <a:lnTo>
                      <a:pt x="3580" y="1141"/>
                    </a:lnTo>
                    <a:lnTo>
                      <a:pt x="3578" y="1107"/>
                    </a:lnTo>
                    <a:lnTo>
                      <a:pt x="3597" y="1092"/>
                    </a:lnTo>
                    <a:lnTo>
                      <a:pt x="3581" y="1073"/>
                    </a:lnTo>
                    <a:lnTo>
                      <a:pt x="3554" y="1068"/>
                    </a:lnTo>
                    <a:lnTo>
                      <a:pt x="3547" y="1056"/>
                    </a:lnTo>
                    <a:lnTo>
                      <a:pt x="3529" y="1078"/>
                    </a:lnTo>
                    <a:lnTo>
                      <a:pt x="3503" y="1087"/>
                    </a:lnTo>
                    <a:lnTo>
                      <a:pt x="3492" y="1122"/>
                    </a:lnTo>
                    <a:lnTo>
                      <a:pt x="3460" y="1136"/>
                    </a:lnTo>
                    <a:lnTo>
                      <a:pt x="3449" y="1159"/>
                    </a:lnTo>
                    <a:lnTo>
                      <a:pt x="3444" y="1172"/>
                    </a:lnTo>
                    <a:lnTo>
                      <a:pt x="3452" y="1191"/>
                    </a:lnTo>
                    <a:lnTo>
                      <a:pt x="3444" y="1253"/>
                    </a:lnTo>
                    <a:lnTo>
                      <a:pt x="3373" y="1273"/>
                    </a:lnTo>
                    <a:lnTo>
                      <a:pt x="3323" y="1310"/>
                    </a:lnTo>
                    <a:lnTo>
                      <a:pt x="3264" y="1317"/>
                    </a:lnTo>
                    <a:lnTo>
                      <a:pt x="3203" y="1308"/>
                    </a:lnTo>
                    <a:lnTo>
                      <a:pt x="3173" y="1291"/>
                    </a:lnTo>
                    <a:lnTo>
                      <a:pt x="3114" y="1303"/>
                    </a:lnTo>
                    <a:lnTo>
                      <a:pt x="3088" y="1306"/>
                    </a:lnTo>
                    <a:lnTo>
                      <a:pt x="3086" y="1292"/>
                    </a:lnTo>
                    <a:lnTo>
                      <a:pt x="3072" y="1287"/>
                    </a:lnTo>
                    <a:lnTo>
                      <a:pt x="3072" y="1281"/>
                    </a:lnTo>
                    <a:lnTo>
                      <a:pt x="3052" y="1283"/>
                    </a:lnTo>
                    <a:lnTo>
                      <a:pt x="3045" y="1276"/>
                    </a:lnTo>
                    <a:lnTo>
                      <a:pt x="3057" y="1262"/>
                    </a:lnTo>
                    <a:lnTo>
                      <a:pt x="3042" y="1236"/>
                    </a:lnTo>
                    <a:lnTo>
                      <a:pt x="3052" y="1209"/>
                    </a:lnTo>
                    <a:lnTo>
                      <a:pt x="3109" y="1170"/>
                    </a:lnTo>
                    <a:lnTo>
                      <a:pt x="3092" y="1138"/>
                    </a:lnTo>
                    <a:lnTo>
                      <a:pt x="3083" y="1099"/>
                    </a:lnTo>
                    <a:lnTo>
                      <a:pt x="3036" y="1097"/>
                    </a:lnTo>
                    <a:lnTo>
                      <a:pt x="3052" y="1069"/>
                    </a:lnTo>
                    <a:lnTo>
                      <a:pt x="3047" y="1008"/>
                    </a:lnTo>
                    <a:lnTo>
                      <a:pt x="3097" y="957"/>
                    </a:lnTo>
                    <a:lnTo>
                      <a:pt x="3088" y="940"/>
                    </a:lnTo>
                    <a:lnTo>
                      <a:pt x="3087" y="938"/>
                    </a:lnTo>
                    <a:lnTo>
                      <a:pt x="3060" y="927"/>
                    </a:lnTo>
                    <a:lnTo>
                      <a:pt x="3047" y="936"/>
                    </a:lnTo>
                    <a:lnTo>
                      <a:pt x="3056" y="955"/>
                    </a:lnTo>
                    <a:lnTo>
                      <a:pt x="3042" y="956"/>
                    </a:lnTo>
                    <a:lnTo>
                      <a:pt x="3027" y="937"/>
                    </a:lnTo>
                    <a:lnTo>
                      <a:pt x="3024" y="910"/>
                    </a:lnTo>
                    <a:lnTo>
                      <a:pt x="2998" y="899"/>
                    </a:lnTo>
                    <a:lnTo>
                      <a:pt x="2951" y="843"/>
                    </a:lnTo>
                    <a:lnTo>
                      <a:pt x="2861" y="878"/>
                    </a:lnTo>
                    <a:lnTo>
                      <a:pt x="2819" y="857"/>
                    </a:lnTo>
                    <a:lnTo>
                      <a:pt x="2752" y="856"/>
                    </a:lnTo>
                    <a:lnTo>
                      <a:pt x="2740" y="869"/>
                    </a:lnTo>
                    <a:lnTo>
                      <a:pt x="2736" y="897"/>
                    </a:lnTo>
                    <a:lnTo>
                      <a:pt x="2722" y="904"/>
                    </a:lnTo>
                    <a:lnTo>
                      <a:pt x="2692" y="855"/>
                    </a:lnTo>
                    <a:lnTo>
                      <a:pt x="2682" y="827"/>
                    </a:lnTo>
                    <a:lnTo>
                      <a:pt x="2691" y="792"/>
                    </a:lnTo>
                    <a:lnTo>
                      <a:pt x="2693" y="787"/>
                    </a:lnTo>
                    <a:lnTo>
                      <a:pt x="2680" y="727"/>
                    </a:lnTo>
                    <a:lnTo>
                      <a:pt x="2676" y="722"/>
                    </a:lnTo>
                    <a:lnTo>
                      <a:pt x="2650" y="691"/>
                    </a:lnTo>
                    <a:lnTo>
                      <a:pt x="2615" y="681"/>
                    </a:lnTo>
                    <a:lnTo>
                      <a:pt x="2611" y="681"/>
                    </a:lnTo>
                    <a:lnTo>
                      <a:pt x="2569" y="691"/>
                    </a:lnTo>
                    <a:lnTo>
                      <a:pt x="2562" y="684"/>
                    </a:lnTo>
                    <a:lnTo>
                      <a:pt x="2580" y="657"/>
                    </a:lnTo>
                    <a:lnTo>
                      <a:pt x="2567" y="652"/>
                    </a:lnTo>
                    <a:lnTo>
                      <a:pt x="2546" y="646"/>
                    </a:lnTo>
                    <a:lnTo>
                      <a:pt x="2528" y="676"/>
                    </a:lnTo>
                    <a:lnTo>
                      <a:pt x="2476" y="694"/>
                    </a:lnTo>
                    <a:lnTo>
                      <a:pt x="2413" y="652"/>
                    </a:lnTo>
                    <a:lnTo>
                      <a:pt x="2405" y="639"/>
                    </a:lnTo>
                    <a:lnTo>
                      <a:pt x="2405" y="573"/>
                    </a:lnTo>
                    <a:lnTo>
                      <a:pt x="2378" y="501"/>
                    </a:lnTo>
                    <a:lnTo>
                      <a:pt x="2390" y="480"/>
                    </a:lnTo>
                    <a:lnTo>
                      <a:pt x="2387" y="454"/>
                    </a:lnTo>
                    <a:lnTo>
                      <a:pt x="2379" y="435"/>
                    </a:lnTo>
                    <a:lnTo>
                      <a:pt x="2352" y="436"/>
                    </a:lnTo>
                    <a:lnTo>
                      <a:pt x="2328" y="386"/>
                    </a:lnTo>
                    <a:lnTo>
                      <a:pt x="2304" y="355"/>
                    </a:lnTo>
                    <a:lnTo>
                      <a:pt x="2284" y="350"/>
                    </a:lnTo>
                    <a:lnTo>
                      <a:pt x="2271" y="364"/>
                    </a:lnTo>
                    <a:lnTo>
                      <a:pt x="2212" y="370"/>
                    </a:lnTo>
                    <a:lnTo>
                      <a:pt x="2161" y="394"/>
                    </a:lnTo>
                    <a:lnTo>
                      <a:pt x="2146" y="442"/>
                    </a:lnTo>
                    <a:lnTo>
                      <a:pt x="2133" y="457"/>
                    </a:lnTo>
                    <a:lnTo>
                      <a:pt x="2099" y="440"/>
                    </a:lnTo>
                    <a:lnTo>
                      <a:pt x="2090" y="428"/>
                    </a:lnTo>
                    <a:lnTo>
                      <a:pt x="2065" y="430"/>
                    </a:lnTo>
                    <a:lnTo>
                      <a:pt x="2049" y="418"/>
                    </a:lnTo>
                    <a:lnTo>
                      <a:pt x="2041" y="393"/>
                    </a:lnTo>
                    <a:lnTo>
                      <a:pt x="2003" y="355"/>
                    </a:lnTo>
                    <a:lnTo>
                      <a:pt x="1994" y="323"/>
                    </a:lnTo>
                    <a:lnTo>
                      <a:pt x="1981" y="317"/>
                    </a:lnTo>
                    <a:lnTo>
                      <a:pt x="1934" y="315"/>
                    </a:lnTo>
                    <a:lnTo>
                      <a:pt x="1909" y="276"/>
                    </a:lnTo>
                    <a:lnTo>
                      <a:pt x="1912" y="250"/>
                    </a:lnTo>
                    <a:lnTo>
                      <a:pt x="1916" y="210"/>
                    </a:lnTo>
                    <a:lnTo>
                      <a:pt x="1916" y="202"/>
                    </a:lnTo>
                    <a:lnTo>
                      <a:pt x="1902" y="197"/>
                    </a:lnTo>
                    <a:lnTo>
                      <a:pt x="1933" y="162"/>
                    </a:lnTo>
                    <a:lnTo>
                      <a:pt x="1914" y="115"/>
                    </a:lnTo>
                    <a:lnTo>
                      <a:pt x="1894" y="98"/>
                    </a:lnTo>
                    <a:lnTo>
                      <a:pt x="1871" y="0"/>
                    </a:lnTo>
                    <a:lnTo>
                      <a:pt x="1806" y="32"/>
                    </a:lnTo>
                    <a:lnTo>
                      <a:pt x="1741" y="51"/>
                    </a:lnTo>
                    <a:lnTo>
                      <a:pt x="1720" y="41"/>
                    </a:lnTo>
                    <a:lnTo>
                      <a:pt x="1669" y="65"/>
                    </a:lnTo>
                    <a:lnTo>
                      <a:pt x="1622" y="63"/>
                    </a:lnTo>
                    <a:lnTo>
                      <a:pt x="1604" y="79"/>
                    </a:lnTo>
                    <a:lnTo>
                      <a:pt x="1605" y="91"/>
                    </a:lnTo>
                    <a:lnTo>
                      <a:pt x="1584" y="73"/>
                    </a:lnTo>
                    <a:lnTo>
                      <a:pt x="1552" y="95"/>
                    </a:lnTo>
                    <a:lnTo>
                      <a:pt x="1525" y="92"/>
                    </a:lnTo>
                    <a:lnTo>
                      <a:pt x="1309" y="152"/>
                    </a:lnTo>
                    <a:lnTo>
                      <a:pt x="1252" y="191"/>
                    </a:lnTo>
                    <a:lnTo>
                      <a:pt x="1214" y="228"/>
                    </a:lnTo>
                    <a:lnTo>
                      <a:pt x="1170" y="252"/>
                    </a:lnTo>
                    <a:lnTo>
                      <a:pt x="1181" y="358"/>
                    </a:lnTo>
                    <a:lnTo>
                      <a:pt x="1171" y="399"/>
                    </a:lnTo>
                    <a:lnTo>
                      <a:pt x="1156" y="418"/>
                    </a:lnTo>
                    <a:lnTo>
                      <a:pt x="1153" y="421"/>
                    </a:lnTo>
                    <a:lnTo>
                      <a:pt x="1148" y="449"/>
                    </a:lnTo>
                    <a:lnTo>
                      <a:pt x="1155" y="508"/>
                    </a:lnTo>
                    <a:lnTo>
                      <a:pt x="1162" y="588"/>
                    </a:lnTo>
                    <a:lnTo>
                      <a:pt x="1180" y="633"/>
                    </a:lnTo>
                    <a:lnTo>
                      <a:pt x="1161" y="641"/>
                    </a:lnTo>
                    <a:lnTo>
                      <a:pt x="1139" y="777"/>
                    </a:lnTo>
                    <a:lnTo>
                      <a:pt x="1155" y="802"/>
                    </a:lnTo>
                    <a:lnTo>
                      <a:pt x="1190" y="818"/>
                    </a:lnTo>
                    <a:lnTo>
                      <a:pt x="1190" y="820"/>
                    </a:lnTo>
                    <a:lnTo>
                      <a:pt x="1199" y="844"/>
                    </a:lnTo>
                    <a:lnTo>
                      <a:pt x="1184" y="825"/>
                    </a:lnTo>
                    <a:lnTo>
                      <a:pt x="1138" y="830"/>
                    </a:lnTo>
                    <a:lnTo>
                      <a:pt x="1120" y="919"/>
                    </a:lnTo>
                    <a:lnTo>
                      <a:pt x="1135" y="945"/>
                    </a:lnTo>
                    <a:lnTo>
                      <a:pt x="1162" y="948"/>
                    </a:lnTo>
                    <a:lnTo>
                      <a:pt x="1181" y="993"/>
                    </a:lnTo>
                    <a:lnTo>
                      <a:pt x="1221" y="1009"/>
                    </a:lnTo>
                    <a:lnTo>
                      <a:pt x="1224" y="1036"/>
                    </a:lnTo>
                    <a:lnTo>
                      <a:pt x="1210" y="1044"/>
                    </a:lnTo>
                    <a:lnTo>
                      <a:pt x="1182" y="1027"/>
                    </a:lnTo>
                    <a:lnTo>
                      <a:pt x="1156" y="1029"/>
                    </a:lnTo>
                    <a:lnTo>
                      <a:pt x="1132" y="999"/>
                    </a:lnTo>
                    <a:lnTo>
                      <a:pt x="1106" y="1006"/>
                    </a:lnTo>
                    <a:lnTo>
                      <a:pt x="1082" y="1036"/>
                    </a:lnTo>
                    <a:lnTo>
                      <a:pt x="1049" y="1119"/>
                    </a:lnTo>
                    <a:lnTo>
                      <a:pt x="1001" y="1163"/>
                    </a:lnTo>
                    <a:lnTo>
                      <a:pt x="969" y="1180"/>
                    </a:lnTo>
                    <a:lnTo>
                      <a:pt x="863" y="1270"/>
                    </a:lnTo>
                    <a:lnTo>
                      <a:pt x="769" y="1318"/>
                    </a:lnTo>
                    <a:lnTo>
                      <a:pt x="729" y="1329"/>
                    </a:lnTo>
                    <a:lnTo>
                      <a:pt x="681" y="1327"/>
                    </a:lnTo>
                    <a:lnTo>
                      <a:pt x="546" y="1373"/>
                    </a:lnTo>
                    <a:lnTo>
                      <a:pt x="486" y="1372"/>
                    </a:lnTo>
                    <a:lnTo>
                      <a:pt x="401" y="1393"/>
                    </a:lnTo>
                    <a:lnTo>
                      <a:pt x="204" y="1512"/>
                    </a:lnTo>
                    <a:lnTo>
                      <a:pt x="114" y="1540"/>
                    </a:lnTo>
                    <a:lnTo>
                      <a:pt x="94" y="1561"/>
                    </a:lnTo>
                    <a:lnTo>
                      <a:pt x="81" y="1569"/>
                    </a:lnTo>
                    <a:lnTo>
                      <a:pt x="67" y="1625"/>
                    </a:lnTo>
                    <a:lnTo>
                      <a:pt x="2" y="1766"/>
                    </a:lnTo>
                    <a:lnTo>
                      <a:pt x="0" y="1771"/>
                    </a:lnTo>
                    <a:lnTo>
                      <a:pt x="26" y="1798"/>
                    </a:lnTo>
                    <a:lnTo>
                      <a:pt x="34" y="1803"/>
                    </a:lnTo>
                    <a:lnTo>
                      <a:pt x="44" y="1815"/>
                    </a:lnTo>
                    <a:lnTo>
                      <a:pt x="46" y="1827"/>
                    </a:lnTo>
                    <a:lnTo>
                      <a:pt x="86" y="1837"/>
                    </a:lnTo>
                    <a:lnTo>
                      <a:pt x="95" y="1843"/>
                    </a:lnTo>
                    <a:lnTo>
                      <a:pt x="228" y="1850"/>
                    </a:lnTo>
                    <a:lnTo>
                      <a:pt x="325" y="18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70">
                <a:extLst>
                  <a:ext uri="{FF2B5EF4-FFF2-40B4-BE49-F238E27FC236}">
                    <a16:creationId xmlns:a16="http://schemas.microsoft.com/office/drawing/2014/main" id="{511328E0-FEB1-C5FD-4C20-CEB9D30DE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042"/>
                <a:ext cx="292" cy="630"/>
              </a:xfrm>
              <a:custGeom>
                <a:avLst/>
                <a:gdLst>
                  <a:gd name="T0" fmla="*/ 117 w 877"/>
                  <a:gd name="T1" fmla="*/ 545 h 1888"/>
                  <a:gd name="T2" fmla="*/ 122 w 877"/>
                  <a:gd name="T3" fmla="*/ 599 h 1888"/>
                  <a:gd name="T4" fmla="*/ 75 w 877"/>
                  <a:gd name="T5" fmla="*/ 655 h 1888"/>
                  <a:gd name="T6" fmla="*/ 79 w 877"/>
                  <a:gd name="T7" fmla="*/ 694 h 1888"/>
                  <a:gd name="T8" fmla="*/ 62 w 877"/>
                  <a:gd name="T9" fmla="*/ 730 h 1888"/>
                  <a:gd name="T10" fmla="*/ 44 w 877"/>
                  <a:gd name="T11" fmla="*/ 766 h 1888"/>
                  <a:gd name="T12" fmla="*/ 0 w 877"/>
                  <a:gd name="T13" fmla="*/ 791 h 1888"/>
                  <a:gd name="T14" fmla="*/ 56 w 877"/>
                  <a:gd name="T15" fmla="*/ 811 h 1888"/>
                  <a:gd name="T16" fmla="*/ 95 w 877"/>
                  <a:gd name="T17" fmla="*/ 861 h 1888"/>
                  <a:gd name="T18" fmla="*/ 111 w 877"/>
                  <a:gd name="T19" fmla="*/ 907 h 1888"/>
                  <a:gd name="T20" fmla="*/ 30 w 877"/>
                  <a:gd name="T21" fmla="*/ 968 h 1888"/>
                  <a:gd name="T22" fmla="*/ 114 w 877"/>
                  <a:gd name="T23" fmla="*/ 1080 h 1888"/>
                  <a:gd name="T24" fmla="*/ 186 w 877"/>
                  <a:gd name="T25" fmla="*/ 1140 h 1888"/>
                  <a:gd name="T26" fmla="*/ 131 w 877"/>
                  <a:gd name="T27" fmla="*/ 1186 h 1888"/>
                  <a:gd name="T28" fmla="*/ 83 w 877"/>
                  <a:gd name="T29" fmla="*/ 1250 h 1888"/>
                  <a:gd name="T30" fmla="*/ 169 w 877"/>
                  <a:gd name="T31" fmla="*/ 1303 h 1888"/>
                  <a:gd name="T32" fmla="*/ 233 w 877"/>
                  <a:gd name="T33" fmla="*/ 1284 h 1888"/>
                  <a:gd name="T34" fmla="*/ 232 w 877"/>
                  <a:gd name="T35" fmla="*/ 1404 h 1888"/>
                  <a:gd name="T36" fmla="*/ 196 w 877"/>
                  <a:gd name="T37" fmla="*/ 1461 h 1888"/>
                  <a:gd name="T38" fmla="*/ 194 w 877"/>
                  <a:gd name="T39" fmla="*/ 1514 h 1888"/>
                  <a:gd name="T40" fmla="*/ 256 w 877"/>
                  <a:gd name="T41" fmla="*/ 1528 h 1888"/>
                  <a:gd name="T42" fmla="*/ 358 w 877"/>
                  <a:gd name="T43" fmla="*/ 1546 h 1888"/>
                  <a:gd name="T44" fmla="*/ 278 w 877"/>
                  <a:gd name="T45" fmla="*/ 1621 h 1888"/>
                  <a:gd name="T46" fmla="*/ 278 w 877"/>
                  <a:gd name="T47" fmla="*/ 1693 h 1888"/>
                  <a:gd name="T48" fmla="*/ 328 w 877"/>
                  <a:gd name="T49" fmla="*/ 1736 h 1888"/>
                  <a:gd name="T50" fmla="*/ 398 w 877"/>
                  <a:gd name="T51" fmla="*/ 1763 h 1888"/>
                  <a:gd name="T52" fmla="*/ 557 w 877"/>
                  <a:gd name="T53" fmla="*/ 1816 h 1888"/>
                  <a:gd name="T54" fmla="*/ 643 w 877"/>
                  <a:gd name="T55" fmla="*/ 1888 h 1888"/>
                  <a:gd name="T56" fmla="*/ 687 w 877"/>
                  <a:gd name="T57" fmla="*/ 1844 h 1888"/>
                  <a:gd name="T58" fmla="*/ 663 w 877"/>
                  <a:gd name="T59" fmla="*/ 1812 h 1888"/>
                  <a:gd name="T60" fmla="*/ 707 w 877"/>
                  <a:gd name="T61" fmla="*/ 1702 h 1888"/>
                  <a:gd name="T62" fmla="*/ 733 w 877"/>
                  <a:gd name="T63" fmla="*/ 1618 h 1888"/>
                  <a:gd name="T64" fmla="*/ 705 w 877"/>
                  <a:gd name="T65" fmla="*/ 1614 h 1888"/>
                  <a:gd name="T66" fmla="*/ 750 w 877"/>
                  <a:gd name="T67" fmla="*/ 1583 h 1888"/>
                  <a:gd name="T68" fmla="*/ 771 w 877"/>
                  <a:gd name="T69" fmla="*/ 1522 h 1888"/>
                  <a:gd name="T70" fmla="*/ 777 w 877"/>
                  <a:gd name="T71" fmla="*/ 1387 h 1888"/>
                  <a:gd name="T72" fmla="*/ 772 w 877"/>
                  <a:gd name="T73" fmla="*/ 1315 h 1888"/>
                  <a:gd name="T74" fmla="*/ 777 w 877"/>
                  <a:gd name="T75" fmla="*/ 1240 h 1888"/>
                  <a:gd name="T76" fmla="*/ 877 w 877"/>
                  <a:gd name="T77" fmla="*/ 1023 h 1888"/>
                  <a:gd name="T78" fmla="*/ 837 w 877"/>
                  <a:gd name="T79" fmla="*/ 726 h 1888"/>
                  <a:gd name="T80" fmla="*/ 818 w 877"/>
                  <a:gd name="T81" fmla="*/ 520 h 1888"/>
                  <a:gd name="T82" fmla="*/ 732 w 877"/>
                  <a:gd name="T83" fmla="*/ 387 h 1888"/>
                  <a:gd name="T84" fmla="*/ 757 w 877"/>
                  <a:gd name="T85" fmla="*/ 224 h 1888"/>
                  <a:gd name="T86" fmla="*/ 708 w 877"/>
                  <a:gd name="T87" fmla="*/ 49 h 1888"/>
                  <a:gd name="T88" fmla="*/ 690 w 877"/>
                  <a:gd name="T89" fmla="*/ 3 h 1888"/>
                  <a:gd name="T90" fmla="*/ 630 w 877"/>
                  <a:gd name="T91" fmla="*/ 10 h 1888"/>
                  <a:gd name="T92" fmla="*/ 619 w 877"/>
                  <a:gd name="T93" fmla="*/ 23 h 1888"/>
                  <a:gd name="T94" fmla="*/ 608 w 877"/>
                  <a:gd name="T95" fmla="*/ 132 h 1888"/>
                  <a:gd name="T96" fmla="*/ 602 w 877"/>
                  <a:gd name="T97" fmla="*/ 206 h 1888"/>
                  <a:gd name="T98" fmla="*/ 639 w 877"/>
                  <a:gd name="T99" fmla="*/ 308 h 1888"/>
                  <a:gd name="T100" fmla="*/ 599 w 877"/>
                  <a:gd name="T101" fmla="*/ 386 h 1888"/>
                  <a:gd name="T102" fmla="*/ 533 w 877"/>
                  <a:gd name="T103" fmla="*/ 331 h 1888"/>
                  <a:gd name="T104" fmla="*/ 404 w 877"/>
                  <a:gd name="T105" fmla="*/ 384 h 1888"/>
                  <a:gd name="T106" fmla="*/ 369 w 877"/>
                  <a:gd name="T107" fmla="*/ 448 h 1888"/>
                  <a:gd name="T108" fmla="*/ 259 w 877"/>
                  <a:gd name="T109" fmla="*/ 471 h 1888"/>
                  <a:gd name="T110" fmla="*/ 201 w 877"/>
                  <a:gd name="T111" fmla="*/ 503 h 1888"/>
                  <a:gd name="T112" fmla="*/ 198 w 877"/>
                  <a:gd name="T113" fmla="*/ 544 h 1888"/>
                  <a:gd name="T114" fmla="*/ 165 w 877"/>
                  <a:gd name="T115" fmla="*/ 561 h 1888"/>
                  <a:gd name="T116" fmla="*/ 132 w 877"/>
                  <a:gd name="T117" fmla="*/ 550 h 1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7" h="1888">
                    <a:moveTo>
                      <a:pt x="124" y="538"/>
                    </a:moveTo>
                    <a:lnTo>
                      <a:pt x="117" y="545"/>
                    </a:lnTo>
                    <a:lnTo>
                      <a:pt x="125" y="564"/>
                    </a:lnTo>
                    <a:lnTo>
                      <a:pt x="122" y="599"/>
                    </a:lnTo>
                    <a:lnTo>
                      <a:pt x="85" y="614"/>
                    </a:lnTo>
                    <a:lnTo>
                      <a:pt x="75" y="655"/>
                    </a:lnTo>
                    <a:lnTo>
                      <a:pt x="96" y="667"/>
                    </a:lnTo>
                    <a:lnTo>
                      <a:pt x="79" y="694"/>
                    </a:lnTo>
                    <a:lnTo>
                      <a:pt x="80" y="723"/>
                    </a:lnTo>
                    <a:lnTo>
                      <a:pt x="62" y="730"/>
                    </a:lnTo>
                    <a:lnTo>
                      <a:pt x="48" y="731"/>
                    </a:lnTo>
                    <a:lnTo>
                      <a:pt x="44" y="766"/>
                    </a:lnTo>
                    <a:lnTo>
                      <a:pt x="18" y="775"/>
                    </a:lnTo>
                    <a:lnTo>
                      <a:pt x="0" y="791"/>
                    </a:lnTo>
                    <a:lnTo>
                      <a:pt x="2" y="816"/>
                    </a:lnTo>
                    <a:lnTo>
                      <a:pt x="56" y="811"/>
                    </a:lnTo>
                    <a:lnTo>
                      <a:pt x="59" y="845"/>
                    </a:lnTo>
                    <a:lnTo>
                      <a:pt x="95" y="861"/>
                    </a:lnTo>
                    <a:lnTo>
                      <a:pt x="117" y="893"/>
                    </a:lnTo>
                    <a:lnTo>
                      <a:pt x="111" y="907"/>
                    </a:lnTo>
                    <a:lnTo>
                      <a:pt x="21" y="942"/>
                    </a:lnTo>
                    <a:lnTo>
                      <a:pt x="30" y="968"/>
                    </a:lnTo>
                    <a:lnTo>
                      <a:pt x="44" y="1046"/>
                    </a:lnTo>
                    <a:lnTo>
                      <a:pt x="114" y="1080"/>
                    </a:lnTo>
                    <a:lnTo>
                      <a:pt x="148" y="1077"/>
                    </a:lnTo>
                    <a:lnTo>
                      <a:pt x="186" y="1140"/>
                    </a:lnTo>
                    <a:lnTo>
                      <a:pt x="169" y="1162"/>
                    </a:lnTo>
                    <a:lnTo>
                      <a:pt x="131" y="1186"/>
                    </a:lnTo>
                    <a:lnTo>
                      <a:pt x="120" y="1227"/>
                    </a:lnTo>
                    <a:lnTo>
                      <a:pt x="83" y="1250"/>
                    </a:lnTo>
                    <a:lnTo>
                      <a:pt x="95" y="1309"/>
                    </a:lnTo>
                    <a:lnTo>
                      <a:pt x="169" y="1303"/>
                    </a:lnTo>
                    <a:lnTo>
                      <a:pt x="206" y="1280"/>
                    </a:lnTo>
                    <a:lnTo>
                      <a:pt x="233" y="1284"/>
                    </a:lnTo>
                    <a:lnTo>
                      <a:pt x="248" y="1309"/>
                    </a:lnTo>
                    <a:lnTo>
                      <a:pt x="232" y="1404"/>
                    </a:lnTo>
                    <a:lnTo>
                      <a:pt x="200" y="1427"/>
                    </a:lnTo>
                    <a:lnTo>
                      <a:pt x="196" y="1461"/>
                    </a:lnTo>
                    <a:lnTo>
                      <a:pt x="165" y="1497"/>
                    </a:lnTo>
                    <a:lnTo>
                      <a:pt x="194" y="1514"/>
                    </a:lnTo>
                    <a:lnTo>
                      <a:pt x="239" y="1498"/>
                    </a:lnTo>
                    <a:lnTo>
                      <a:pt x="256" y="1528"/>
                    </a:lnTo>
                    <a:lnTo>
                      <a:pt x="289" y="1526"/>
                    </a:lnTo>
                    <a:lnTo>
                      <a:pt x="358" y="1546"/>
                    </a:lnTo>
                    <a:lnTo>
                      <a:pt x="328" y="1589"/>
                    </a:lnTo>
                    <a:lnTo>
                      <a:pt x="278" y="1621"/>
                    </a:lnTo>
                    <a:lnTo>
                      <a:pt x="267" y="1649"/>
                    </a:lnTo>
                    <a:lnTo>
                      <a:pt x="278" y="1693"/>
                    </a:lnTo>
                    <a:lnTo>
                      <a:pt x="320" y="1710"/>
                    </a:lnTo>
                    <a:lnTo>
                      <a:pt x="328" y="1736"/>
                    </a:lnTo>
                    <a:lnTo>
                      <a:pt x="356" y="1740"/>
                    </a:lnTo>
                    <a:lnTo>
                      <a:pt x="398" y="1763"/>
                    </a:lnTo>
                    <a:lnTo>
                      <a:pt x="520" y="1785"/>
                    </a:lnTo>
                    <a:lnTo>
                      <a:pt x="557" y="1816"/>
                    </a:lnTo>
                    <a:lnTo>
                      <a:pt x="561" y="1861"/>
                    </a:lnTo>
                    <a:lnTo>
                      <a:pt x="643" y="1888"/>
                    </a:lnTo>
                    <a:lnTo>
                      <a:pt x="655" y="1880"/>
                    </a:lnTo>
                    <a:lnTo>
                      <a:pt x="687" y="1844"/>
                    </a:lnTo>
                    <a:lnTo>
                      <a:pt x="665" y="1827"/>
                    </a:lnTo>
                    <a:lnTo>
                      <a:pt x="663" y="1812"/>
                    </a:lnTo>
                    <a:lnTo>
                      <a:pt x="705" y="1754"/>
                    </a:lnTo>
                    <a:lnTo>
                      <a:pt x="707" y="1702"/>
                    </a:lnTo>
                    <a:lnTo>
                      <a:pt x="761" y="1630"/>
                    </a:lnTo>
                    <a:lnTo>
                      <a:pt x="733" y="1618"/>
                    </a:lnTo>
                    <a:lnTo>
                      <a:pt x="706" y="1628"/>
                    </a:lnTo>
                    <a:lnTo>
                      <a:pt x="705" y="1614"/>
                    </a:lnTo>
                    <a:lnTo>
                      <a:pt x="717" y="1593"/>
                    </a:lnTo>
                    <a:lnTo>
                      <a:pt x="750" y="1583"/>
                    </a:lnTo>
                    <a:lnTo>
                      <a:pt x="772" y="1548"/>
                    </a:lnTo>
                    <a:lnTo>
                      <a:pt x="771" y="1522"/>
                    </a:lnTo>
                    <a:lnTo>
                      <a:pt x="787" y="1481"/>
                    </a:lnTo>
                    <a:lnTo>
                      <a:pt x="777" y="1387"/>
                    </a:lnTo>
                    <a:lnTo>
                      <a:pt x="779" y="1334"/>
                    </a:lnTo>
                    <a:lnTo>
                      <a:pt x="772" y="1315"/>
                    </a:lnTo>
                    <a:lnTo>
                      <a:pt x="769" y="1288"/>
                    </a:lnTo>
                    <a:lnTo>
                      <a:pt x="777" y="1240"/>
                    </a:lnTo>
                    <a:lnTo>
                      <a:pt x="774" y="1200"/>
                    </a:lnTo>
                    <a:lnTo>
                      <a:pt x="877" y="1023"/>
                    </a:lnTo>
                    <a:lnTo>
                      <a:pt x="866" y="816"/>
                    </a:lnTo>
                    <a:lnTo>
                      <a:pt x="837" y="726"/>
                    </a:lnTo>
                    <a:lnTo>
                      <a:pt x="837" y="645"/>
                    </a:lnTo>
                    <a:lnTo>
                      <a:pt x="818" y="520"/>
                    </a:lnTo>
                    <a:lnTo>
                      <a:pt x="802" y="482"/>
                    </a:lnTo>
                    <a:lnTo>
                      <a:pt x="732" y="387"/>
                    </a:lnTo>
                    <a:lnTo>
                      <a:pt x="743" y="280"/>
                    </a:lnTo>
                    <a:lnTo>
                      <a:pt x="757" y="224"/>
                    </a:lnTo>
                    <a:lnTo>
                      <a:pt x="725" y="87"/>
                    </a:lnTo>
                    <a:lnTo>
                      <a:pt x="708" y="49"/>
                    </a:lnTo>
                    <a:lnTo>
                      <a:pt x="712" y="22"/>
                    </a:lnTo>
                    <a:lnTo>
                      <a:pt x="690" y="3"/>
                    </a:lnTo>
                    <a:lnTo>
                      <a:pt x="649" y="0"/>
                    </a:lnTo>
                    <a:lnTo>
                      <a:pt x="630" y="10"/>
                    </a:lnTo>
                    <a:lnTo>
                      <a:pt x="624" y="10"/>
                    </a:lnTo>
                    <a:lnTo>
                      <a:pt x="619" y="23"/>
                    </a:lnTo>
                    <a:lnTo>
                      <a:pt x="632" y="102"/>
                    </a:lnTo>
                    <a:lnTo>
                      <a:pt x="608" y="132"/>
                    </a:lnTo>
                    <a:lnTo>
                      <a:pt x="619" y="171"/>
                    </a:lnTo>
                    <a:lnTo>
                      <a:pt x="602" y="206"/>
                    </a:lnTo>
                    <a:lnTo>
                      <a:pt x="633" y="249"/>
                    </a:lnTo>
                    <a:lnTo>
                      <a:pt x="639" y="308"/>
                    </a:lnTo>
                    <a:lnTo>
                      <a:pt x="616" y="371"/>
                    </a:lnTo>
                    <a:lnTo>
                      <a:pt x="599" y="386"/>
                    </a:lnTo>
                    <a:lnTo>
                      <a:pt x="567" y="343"/>
                    </a:lnTo>
                    <a:lnTo>
                      <a:pt x="533" y="331"/>
                    </a:lnTo>
                    <a:lnTo>
                      <a:pt x="453" y="340"/>
                    </a:lnTo>
                    <a:lnTo>
                      <a:pt x="404" y="384"/>
                    </a:lnTo>
                    <a:lnTo>
                      <a:pt x="402" y="425"/>
                    </a:lnTo>
                    <a:lnTo>
                      <a:pt x="369" y="448"/>
                    </a:lnTo>
                    <a:lnTo>
                      <a:pt x="291" y="454"/>
                    </a:lnTo>
                    <a:lnTo>
                      <a:pt x="259" y="471"/>
                    </a:lnTo>
                    <a:lnTo>
                      <a:pt x="247" y="492"/>
                    </a:lnTo>
                    <a:lnTo>
                      <a:pt x="201" y="503"/>
                    </a:lnTo>
                    <a:lnTo>
                      <a:pt x="203" y="517"/>
                    </a:lnTo>
                    <a:lnTo>
                      <a:pt x="198" y="544"/>
                    </a:lnTo>
                    <a:lnTo>
                      <a:pt x="179" y="559"/>
                    </a:lnTo>
                    <a:lnTo>
                      <a:pt x="165" y="561"/>
                    </a:lnTo>
                    <a:lnTo>
                      <a:pt x="158" y="548"/>
                    </a:lnTo>
                    <a:lnTo>
                      <a:pt x="132" y="550"/>
                    </a:lnTo>
                    <a:lnTo>
                      <a:pt x="124" y="53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71">
                <a:extLst>
                  <a:ext uri="{FF2B5EF4-FFF2-40B4-BE49-F238E27FC236}">
                    <a16:creationId xmlns:a16="http://schemas.microsoft.com/office/drawing/2014/main" id="{DE7B1CA6-CC01-DB3D-3AE8-88374DACC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3001"/>
                <a:ext cx="5" cy="7"/>
              </a:xfrm>
              <a:custGeom>
                <a:avLst/>
                <a:gdLst>
                  <a:gd name="T0" fmla="*/ 8 w 14"/>
                  <a:gd name="T1" fmla="*/ 20 h 21"/>
                  <a:gd name="T2" fmla="*/ 14 w 14"/>
                  <a:gd name="T3" fmla="*/ 6 h 21"/>
                  <a:gd name="T4" fmla="*/ 7 w 14"/>
                  <a:gd name="T5" fmla="*/ 0 h 21"/>
                  <a:gd name="T6" fmla="*/ 0 w 14"/>
                  <a:gd name="T7" fmla="*/ 8 h 21"/>
                  <a:gd name="T8" fmla="*/ 2 w 14"/>
                  <a:gd name="T9" fmla="*/ 21 h 21"/>
                  <a:gd name="T10" fmla="*/ 8 w 14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8" y="20"/>
                    </a:moveTo>
                    <a:lnTo>
                      <a:pt x="14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8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72">
                <a:extLst>
                  <a:ext uri="{FF2B5EF4-FFF2-40B4-BE49-F238E27FC236}">
                    <a16:creationId xmlns:a16="http://schemas.microsoft.com/office/drawing/2014/main" id="{CF713F84-7655-59D3-2445-344DCE614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6"/>
                <a:ext cx="4" cy="9"/>
              </a:xfrm>
              <a:custGeom>
                <a:avLst/>
                <a:gdLst>
                  <a:gd name="T0" fmla="*/ 0 w 13"/>
                  <a:gd name="T1" fmla="*/ 8 h 27"/>
                  <a:gd name="T2" fmla="*/ 7 w 13"/>
                  <a:gd name="T3" fmla="*/ 27 h 27"/>
                  <a:gd name="T4" fmla="*/ 13 w 13"/>
                  <a:gd name="T5" fmla="*/ 20 h 27"/>
                  <a:gd name="T6" fmla="*/ 11 w 13"/>
                  <a:gd name="T7" fmla="*/ 0 h 27"/>
                  <a:gd name="T8" fmla="*/ 0 w 13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7">
                    <a:moveTo>
                      <a:pt x="0" y="8"/>
                    </a:moveTo>
                    <a:lnTo>
                      <a:pt x="7" y="27"/>
                    </a:lnTo>
                    <a:lnTo>
                      <a:pt x="13" y="20"/>
                    </a:lnTo>
                    <a:lnTo>
                      <a:pt x="11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73">
                <a:extLst>
                  <a:ext uri="{FF2B5EF4-FFF2-40B4-BE49-F238E27FC236}">
                    <a16:creationId xmlns:a16="http://schemas.microsoft.com/office/drawing/2014/main" id="{90C083F6-4B6A-0F74-7A04-BEC985C1D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40"/>
                <a:ext cx="5" cy="6"/>
              </a:xfrm>
              <a:custGeom>
                <a:avLst/>
                <a:gdLst>
                  <a:gd name="T0" fmla="*/ 6 w 15"/>
                  <a:gd name="T1" fmla="*/ 0 h 19"/>
                  <a:gd name="T2" fmla="*/ 0 w 15"/>
                  <a:gd name="T3" fmla="*/ 13 h 19"/>
                  <a:gd name="T4" fmla="*/ 15 w 15"/>
                  <a:gd name="T5" fmla="*/ 19 h 19"/>
                  <a:gd name="T6" fmla="*/ 13 w 15"/>
                  <a:gd name="T7" fmla="*/ 6 h 19"/>
                  <a:gd name="T8" fmla="*/ 6 w 15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6" y="0"/>
                    </a:moveTo>
                    <a:lnTo>
                      <a:pt x="0" y="13"/>
                    </a:lnTo>
                    <a:lnTo>
                      <a:pt x="15" y="19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74">
                <a:extLst>
                  <a:ext uri="{FF2B5EF4-FFF2-40B4-BE49-F238E27FC236}">
                    <a16:creationId xmlns:a16="http://schemas.microsoft.com/office/drawing/2014/main" id="{5513720C-F3F2-8E32-503E-C7A4864D9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2" y="2890"/>
                <a:ext cx="7" cy="5"/>
              </a:xfrm>
              <a:custGeom>
                <a:avLst/>
                <a:gdLst>
                  <a:gd name="T0" fmla="*/ 15 w 21"/>
                  <a:gd name="T1" fmla="*/ 12 h 14"/>
                  <a:gd name="T2" fmla="*/ 21 w 21"/>
                  <a:gd name="T3" fmla="*/ 5 h 14"/>
                  <a:gd name="T4" fmla="*/ 0 w 21"/>
                  <a:gd name="T5" fmla="*/ 0 h 14"/>
                  <a:gd name="T6" fmla="*/ 3 w 21"/>
                  <a:gd name="T7" fmla="*/ 14 h 14"/>
                  <a:gd name="T8" fmla="*/ 15 w 21"/>
                  <a:gd name="T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3" y="14"/>
                    </a:lnTo>
                    <a:lnTo>
                      <a:pt x="15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75">
                <a:extLst>
                  <a:ext uri="{FF2B5EF4-FFF2-40B4-BE49-F238E27FC236}">
                    <a16:creationId xmlns:a16="http://schemas.microsoft.com/office/drawing/2014/main" id="{40CFD185-18CB-E2A0-CE10-6B5C379BEC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3093"/>
                <a:ext cx="25" cy="17"/>
              </a:xfrm>
              <a:custGeom>
                <a:avLst/>
                <a:gdLst>
                  <a:gd name="T0" fmla="*/ 52 w 74"/>
                  <a:gd name="T1" fmla="*/ 12 h 49"/>
                  <a:gd name="T2" fmla="*/ 39 w 74"/>
                  <a:gd name="T3" fmla="*/ 14 h 49"/>
                  <a:gd name="T4" fmla="*/ 40 w 74"/>
                  <a:gd name="T5" fmla="*/ 21 h 49"/>
                  <a:gd name="T6" fmla="*/ 34 w 74"/>
                  <a:gd name="T7" fmla="*/ 29 h 49"/>
                  <a:gd name="T8" fmla="*/ 12 w 74"/>
                  <a:gd name="T9" fmla="*/ 16 h 49"/>
                  <a:gd name="T10" fmla="*/ 0 w 74"/>
                  <a:gd name="T11" fmla="*/ 32 h 49"/>
                  <a:gd name="T12" fmla="*/ 27 w 74"/>
                  <a:gd name="T13" fmla="*/ 42 h 49"/>
                  <a:gd name="T14" fmla="*/ 35 w 74"/>
                  <a:gd name="T15" fmla="*/ 49 h 49"/>
                  <a:gd name="T16" fmla="*/ 40 w 74"/>
                  <a:gd name="T17" fmla="*/ 33 h 49"/>
                  <a:gd name="T18" fmla="*/ 74 w 74"/>
                  <a:gd name="T19" fmla="*/ 26 h 49"/>
                  <a:gd name="T20" fmla="*/ 72 w 74"/>
                  <a:gd name="T21" fmla="*/ 6 h 49"/>
                  <a:gd name="T22" fmla="*/ 64 w 74"/>
                  <a:gd name="T23" fmla="*/ 0 h 49"/>
                  <a:gd name="T24" fmla="*/ 52 w 74"/>
                  <a:gd name="T25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49">
                    <a:moveTo>
                      <a:pt x="52" y="12"/>
                    </a:moveTo>
                    <a:lnTo>
                      <a:pt x="39" y="14"/>
                    </a:lnTo>
                    <a:lnTo>
                      <a:pt x="40" y="21"/>
                    </a:lnTo>
                    <a:lnTo>
                      <a:pt x="34" y="29"/>
                    </a:lnTo>
                    <a:lnTo>
                      <a:pt x="12" y="16"/>
                    </a:lnTo>
                    <a:lnTo>
                      <a:pt x="0" y="32"/>
                    </a:lnTo>
                    <a:lnTo>
                      <a:pt x="27" y="42"/>
                    </a:lnTo>
                    <a:lnTo>
                      <a:pt x="35" y="49"/>
                    </a:lnTo>
                    <a:lnTo>
                      <a:pt x="40" y="33"/>
                    </a:lnTo>
                    <a:lnTo>
                      <a:pt x="74" y="26"/>
                    </a:lnTo>
                    <a:lnTo>
                      <a:pt x="72" y="6"/>
                    </a:lnTo>
                    <a:lnTo>
                      <a:pt x="64" y="0"/>
                    </a:lnTo>
                    <a:lnTo>
                      <a:pt x="52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76">
                <a:extLst>
                  <a:ext uri="{FF2B5EF4-FFF2-40B4-BE49-F238E27FC236}">
                    <a16:creationId xmlns:a16="http://schemas.microsoft.com/office/drawing/2014/main" id="{DEA8463A-543F-3198-54D2-1F15F7B44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3080"/>
                <a:ext cx="21" cy="19"/>
              </a:xfrm>
              <a:custGeom>
                <a:avLst/>
                <a:gdLst>
                  <a:gd name="T0" fmla="*/ 33 w 63"/>
                  <a:gd name="T1" fmla="*/ 28 h 57"/>
                  <a:gd name="T2" fmla="*/ 44 w 63"/>
                  <a:gd name="T3" fmla="*/ 14 h 57"/>
                  <a:gd name="T4" fmla="*/ 63 w 63"/>
                  <a:gd name="T5" fmla="*/ 6 h 57"/>
                  <a:gd name="T6" fmla="*/ 62 w 63"/>
                  <a:gd name="T7" fmla="*/ 0 h 57"/>
                  <a:gd name="T8" fmla="*/ 30 w 63"/>
                  <a:gd name="T9" fmla="*/ 8 h 57"/>
                  <a:gd name="T10" fmla="*/ 18 w 63"/>
                  <a:gd name="T11" fmla="*/ 30 h 57"/>
                  <a:gd name="T12" fmla="*/ 5 w 63"/>
                  <a:gd name="T13" fmla="*/ 31 h 57"/>
                  <a:gd name="T14" fmla="*/ 0 w 63"/>
                  <a:gd name="T15" fmla="*/ 51 h 57"/>
                  <a:gd name="T16" fmla="*/ 8 w 63"/>
                  <a:gd name="T17" fmla="*/ 57 h 57"/>
                  <a:gd name="T18" fmla="*/ 13 w 63"/>
                  <a:gd name="T19" fmla="*/ 44 h 57"/>
                  <a:gd name="T20" fmla="*/ 33 w 63"/>
                  <a:gd name="T21" fmla="*/ 42 h 57"/>
                  <a:gd name="T22" fmla="*/ 33 w 63"/>
                  <a:gd name="T23" fmla="*/ 2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7">
                    <a:moveTo>
                      <a:pt x="33" y="28"/>
                    </a:moveTo>
                    <a:lnTo>
                      <a:pt x="44" y="14"/>
                    </a:lnTo>
                    <a:lnTo>
                      <a:pt x="63" y="6"/>
                    </a:lnTo>
                    <a:lnTo>
                      <a:pt x="62" y="0"/>
                    </a:lnTo>
                    <a:lnTo>
                      <a:pt x="30" y="8"/>
                    </a:lnTo>
                    <a:lnTo>
                      <a:pt x="18" y="30"/>
                    </a:lnTo>
                    <a:lnTo>
                      <a:pt x="5" y="31"/>
                    </a:lnTo>
                    <a:lnTo>
                      <a:pt x="0" y="51"/>
                    </a:lnTo>
                    <a:lnTo>
                      <a:pt x="8" y="57"/>
                    </a:lnTo>
                    <a:lnTo>
                      <a:pt x="13" y="44"/>
                    </a:lnTo>
                    <a:lnTo>
                      <a:pt x="33" y="42"/>
                    </a:lnTo>
                    <a:lnTo>
                      <a:pt x="33" y="2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77">
                <a:extLst>
                  <a:ext uri="{FF2B5EF4-FFF2-40B4-BE49-F238E27FC236}">
                    <a16:creationId xmlns:a16="http://schemas.microsoft.com/office/drawing/2014/main" id="{7230166A-FC07-BBB3-F1EB-AD9804F41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3093"/>
                <a:ext cx="13" cy="9"/>
              </a:xfrm>
              <a:custGeom>
                <a:avLst/>
                <a:gdLst>
                  <a:gd name="T0" fmla="*/ 32 w 39"/>
                  <a:gd name="T1" fmla="*/ 0 h 27"/>
                  <a:gd name="T2" fmla="*/ 19 w 39"/>
                  <a:gd name="T3" fmla="*/ 7 h 27"/>
                  <a:gd name="T4" fmla="*/ 12 w 39"/>
                  <a:gd name="T5" fmla="*/ 8 h 27"/>
                  <a:gd name="T6" fmla="*/ 0 w 39"/>
                  <a:gd name="T7" fmla="*/ 23 h 27"/>
                  <a:gd name="T8" fmla="*/ 21 w 39"/>
                  <a:gd name="T9" fmla="*/ 27 h 27"/>
                  <a:gd name="T10" fmla="*/ 34 w 39"/>
                  <a:gd name="T11" fmla="*/ 27 h 27"/>
                  <a:gd name="T12" fmla="*/ 39 w 39"/>
                  <a:gd name="T13" fmla="*/ 12 h 27"/>
                  <a:gd name="T14" fmla="*/ 32 w 39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7">
                    <a:moveTo>
                      <a:pt x="32" y="0"/>
                    </a:moveTo>
                    <a:lnTo>
                      <a:pt x="19" y="7"/>
                    </a:lnTo>
                    <a:lnTo>
                      <a:pt x="12" y="8"/>
                    </a:lnTo>
                    <a:lnTo>
                      <a:pt x="0" y="23"/>
                    </a:lnTo>
                    <a:lnTo>
                      <a:pt x="21" y="27"/>
                    </a:lnTo>
                    <a:lnTo>
                      <a:pt x="34" y="27"/>
                    </a:lnTo>
                    <a:lnTo>
                      <a:pt x="39" y="12"/>
                    </a:lnTo>
                    <a:lnTo>
                      <a:pt x="3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78">
                <a:extLst>
                  <a:ext uri="{FF2B5EF4-FFF2-40B4-BE49-F238E27FC236}">
                    <a16:creationId xmlns:a16="http://schemas.microsoft.com/office/drawing/2014/main" id="{F2E30709-3F60-22E4-0105-0A6C7F172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73"/>
                <a:ext cx="16" cy="9"/>
              </a:xfrm>
              <a:custGeom>
                <a:avLst/>
                <a:gdLst>
                  <a:gd name="T0" fmla="*/ 11 w 47"/>
                  <a:gd name="T1" fmla="*/ 0 h 27"/>
                  <a:gd name="T2" fmla="*/ 0 w 47"/>
                  <a:gd name="T3" fmla="*/ 14 h 27"/>
                  <a:gd name="T4" fmla="*/ 7 w 47"/>
                  <a:gd name="T5" fmla="*/ 27 h 27"/>
                  <a:gd name="T6" fmla="*/ 27 w 47"/>
                  <a:gd name="T7" fmla="*/ 19 h 27"/>
                  <a:gd name="T8" fmla="*/ 41 w 47"/>
                  <a:gd name="T9" fmla="*/ 24 h 27"/>
                  <a:gd name="T10" fmla="*/ 47 w 47"/>
                  <a:gd name="T11" fmla="*/ 16 h 27"/>
                  <a:gd name="T12" fmla="*/ 33 w 47"/>
                  <a:gd name="T13" fmla="*/ 4 h 27"/>
                  <a:gd name="T14" fmla="*/ 20 w 47"/>
                  <a:gd name="T15" fmla="*/ 12 h 27"/>
                  <a:gd name="T16" fmla="*/ 11 w 47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11" y="0"/>
                    </a:moveTo>
                    <a:lnTo>
                      <a:pt x="0" y="14"/>
                    </a:lnTo>
                    <a:lnTo>
                      <a:pt x="7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6"/>
                    </a:lnTo>
                    <a:lnTo>
                      <a:pt x="33" y="4"/>
                    </a:lnTo>
                    <a:lnTo>
                      <a:pt x="20" y="12"/>
                    </a:lnTo>
                    <a:lnTo>
                      <a:pt x="1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79">
                <a:extLst>
                  <a:ext uri="{FF2B5EF4-FFF2-40B4-BE49-F238E27FC236}">
                    <a16:creationId xmlns:a16="http://schemas.microsoft.com/office/drawing/2014/main" id="{4C4C9C72-1290-5546-EDF2-FCF4333AC7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76"/>
                <a:ext cx="4" cy="5"/>
              </a:xfrm>
              <a:custGeom>
                <a:avLst/>
                <a:gdLst>
                  <a:gd name="T0" fmla="*/ 0 w 13"/>
                  <a:gd name="T1" fmla="*/ 1 h 14"/>
                  <a:gd name="T2" fmla="*/ 1 w 13"/>
                  <a:gd name="T3" fmla="*/ 14 h 14"/>
                  <a:gd name="T4" fmla="*/ 7 w 13"/>
                  <a:gd name="T5" fmla="*/ 13 h 14"/>
                  <a:gd name="T6" fmla="*/ 13 w 13"/>
                  <a:gd name="T7" fmla="*/ 6 h 14"/>
                  <a:gd name="T8" fmla="*/ 7 w 13"/>
                  <a:gd name="T9" fmla="*/ 1 h 14"/>
                  <a:gd name="T10" fmla="*/ 6 w 13"/>
                  <a:gd name="T11" fmla="*/ 0 h 14"/>
                  <a:gd name="T12" fmla="*/ 0 w 13"/>
                  <a:gd name="T13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4">
                    <a:moveTo>
                      <a:pt x="0" y="1"/>
                    </a:moveTo>
                    <a:lnTo>
                      <a:pt x="1" y="14"/>
                    </a:lnTo>
                    <a:lnTo>
                      <a:pt x="7" y="13"/>
                    </a:lnTo>
                    <a:lnTo>
                      <a:pt x="13" y="6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80">
                <a:extLst>
                  <a:ext uri="{FF2B5EF4-FFF2-40B4-BE49-F238E27FC236}">
                    <a16:creationId xmlns:a16="http://schemas.microsoft.com/office/drawing/2014/main" id="{BF43B121-7FE3-4429-B36E-A71F791E9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17 w 47"/>
                  <a:gd name="T1" fmla="*/ 13 h 58"/>
                  <a:gd name="T2" fmla="*/ 23 w 47"/>
                  <a:gd name="T3" fmla="*/ 0 h 58"/>
                  <a:gd name="T4" fmla="*/ 38 w 47"/>
                  <a:gd name="T5" fmla="*/ 11 h 58"/>
                  <a:gd name="T6" fmla="*/ 25 w 47"/>
                  <a:gd name="T7" fmla="*/ 26 h 58"/>
                  <a:gd name="T8" fmla="*/ 32 w 47"/>
                  <a:gd name="T9" fmla="*/ 39 h 58"/>
                  <a:gd name="T10" fmla="*/ 47 w 47"/>
                  <a:gd name="T11" fmla="*/ 51 h 58"/>
                  <a:gd name="T12" fmla="*/ 41 w 47"/>
                  <a:gd name="T13" fmla="*/ 58 h 58"/>
                  <a:gd name="T14" fmla="*/ 21 w 47"/>
                  <a:gd name="T15" fmla="*/ 53 h 58"/>
                  <a:gd name="T16" fmla="*/ 7 w 47"/>
                  <a:gd name="T17" fmla="*/ 48 h 58"/>
                  <a:gd name="T18" fmla="*/ 0 w 47"/>
                  <a:gd name="T19" fmla="*/ 42 h 58"/>
                  <a:gd name="T20" fmla="*/ 4 w 47"/>
                  <a:gd name="T21" fmla="*/ 22 h 58"/>
                  <a:gd name="T22" fmla="*/ 17 w 47"/>
                  <a:gd name="T23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17" y="13"/>
                    </a:moveTo>
                    <a:lnTo>
                      <a:pt x="23" y="0"/>
                    </a:lnTo>
                    <a:lnTo>
                      <a:pt x="38" y="11"/>
                    </a:lnTo>
                    <a:lnTo>
                      <a:pt x="25" y="26"/>
                    </a:lnTo>
                    <a:lnTo>
                      <a:pt x="32" y="39"/>
                    </a:lnTo>
                    <a:lnTo>
                      <a:pt x="47" y="51"/>
                    </a:lnTo>
                    <a:lnTo>
                      <a:pt x="41" y="58"/>
                    </a:ln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81">
                <a:extLst>
                  <a:ext uri="{FF2B5EF4-FFF2-40B4-BE49-F238E27FC236}">
                    <a16:creationId xmlns:a16="http://schemas.microsoft.com/office/drawing/2014/main" id="{CA499E2F-1430-98F2-DD22-4BDA10057D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8" y="3666"/>
                <a:ext cx="7" cy="8"/>
              </a:xfrm>
              <a:custGeom>
                <a:avLst/>
                <a:gdLst>
                  <a:gd name="T0" fmla="*/ 14 w 20"/>
                  <a:gd name="T1" fmla="*/ 25 h 25"/>
                  <a:gd name="T2" fmla="*/ 20 w 20"/>
                  <a:gd name="T3" fmla="*/ 18 h 25"/>
                  <a:gd name="T4" fmla="*/ 5 w 20"/>
                  <a:gd name="T5" fmla="*/ 0 h 25"/>
                  <a:gd name="T6" fmla="*/ 0 w 20"/>
                  <a:gd name="T7" fmla="*/ 13 h 25"/>
                  <a:gd name="T8" fmla="*/ 14 w 20"/>
                  <a:gd name="T9" fmla="*/ 19 h 25"/>
                  <a:gd name="T10" fmla="*/ 14 w 20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5">
                    <a:moveTo>
                      <a:pt x="14" y="25"/>
                    </a:moveTo>
                    <a:lnTo>
                      <a:pt x="20" y="18"/>
                    </a:lnTo>
                    <a:lnTo>
                      <a:pt x="5" y="0"/>
                    </a:lnTo>
                    <a:lnTo>
                      <a:pt x="0" y="13"/>
                    </a:lnTo>
                    <a:lnTo>
                      <a:pt x="14" y="19"/>
                    </a:lnTo>
                    <a:lnTo>
                      <a:pt x="14" y="2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82">
                <a:extLst>
                  <a:ext uri="{FF2B5EF4-FFF2-40B4-BE49-F238E27FC236}">
                    <a16:creationId xmlns:a16="http://schemas.microsoft.com/office/drawing/2014/main" id="{D7CAC513-BCA8-7D62-1F56-D5CC862AD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0" y="3498"/>
                <a:ext cx="4" cy="6"/>
              </a:xfrm>
              <a:custGeom>
                <a:avLst/>
                <a:gdLst>
                  <a:gd name="T0" fmla="*/ 0 w 13"/>
                  <a:gd name="T1" fmla="*/ 6 h 20"/>
                  <a:gd name="T2" fmla="*/ 1 w 13"/>
                  <a:gd name="T3" fmla="*/ 20 h 20"/>
                  <a:gd name="T4" fmla="*/ 13 w 13"/>
                  <a:gd name="T5" fmla="*/ 13 h 20"/>
                  <a:gd name="T6" fmla="*/ 12 w 13"/>
                  <a:gd name="T7" fmla="*/ 4 h 20"/>
                  <a:gd name="T8" fmla="*/ 5 w 13"/>
                  <a:gd name="T9" fmla="*/ 0 h 20"/>
                  <a:gd name="T10" fmla="*/ 0 w 13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6"/>
                    </a:moveTo>
                    <a:lnTo>
                      <a:pt x="1" y="20"/>
                    </a:lnTo>
                    <a:lnTo>
                      <a:pt x="13" y="13"/>
                    </a:lnTo>
                    <a:lnTo>
                      <a:pt x="12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83">
                <a:extLst>
                  <a:ext uri="{FF2B5EF4-FFF2-40B4-BE49-F238E27FC236}">
                    <a16:creationId xmlns:a16="http://schemas.microsoft.com/office/drawing/2014/main" id="{ECBD83A0-C047-5925-B59F-9C9DE5EEE0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8" y="803"/>
                <a:ext cx="639" cy="496"/>
              </a:xfrm>
              <a:custGeom>
                <a:avLst/>
                <a:gdLst>
                  <a:gd name="T0" fmla="*/ 1902 w 1918"/>
                  <a:gd name="T1" fmla="*/ 272 h 1489"/>
                  <a:gd name="T2" fmla="*/ 1774 w 1918"/>
                  <a:gd name="T3" fmla="*/ 332 h 1489"/>
                  <a:gd name="T4" fmla="*/ 1628 w 1918"/>
                  <a:gd name="T5" fmla="*/ 419 h 1489"/>
                  <a:gd name="T6" fmla="*/ 1610 w 1918"/>
                  <a:gd name="T7" fmla="*/ 446 h 1489"/>
                  <a:gd name="T8" fmla="*/ 1514 w 1918"/>
                  <a:gd name="T9" fmla="*/ 261 h 1489"/>
                  <a:gd name="T10" fmla="*/ 1387 w 1918"/>
                  <a:gd name="T11" fmla="*/ 113 h 1489"/>
                  <a:gd name="T12" fmla="*/ 1388 w 1918"/>
                  <a:gd name="T13" fmla="*/ 73 h 1489"/>
                  <a:gd name="T14" fmla="*/ 1330 w 1918"/>
                  <a:gd name="T15" fmla="*/ 12 h 1489"/>
                  <a:gd name="T16" fmla="*/ 1243 w 1918"/>
                  <a:gd name="T17" fmla="*/ 13 h 1489"/>
                  <a:gd name="T18" fmla="*/ 1158 w 1918"/>
                  <a:gd name="T19" fmla="*/ 27 h 1489"/>
                  <a:gd name="T20" fmla="*/ 1010 w 1918"/>
                  <a:gd name="T21" fmla="*/ 21 h 1489"/>
                  <a:gd name="T22" fmla="*/ 962 w 1918"/>
                  <a:gd name="T23" fmla="*/ 85 h 1489"/>
                  <a:gd name="T24" fmla="*/ 952 w 1918"/>
                  <a:gd name="T25" fmla="*/ 187 h 1489"/>
                  <a:gd name="T26" fmla="*/ 893 w 1918"/>
                  <a:gd name="T27" fmla="*/ 206 h 1489"/>
                  <a:gd name="T28" fmla="*/ 779 w 1918"/>
                  <a:gd name="T29" fmla="*/ 136 h 1489"/>
                  <a:gd name="T30" fmla="*/ 696 w 1918"/>
                  <a:gd name="T31" fmla="*/ 184 h 1489"/>
                  <a:gd name="T32" fmla="*/ 650 w 1918"/>
                  <a:gd name="T33" fmla="*/ 107 h 1489"/>
                  <a:gd name="T34" fmla="*/ 512 w 1918"/>
                  <a:gd name="T35" fmla="*/ 134 h 1489"/>
                  <a:gd name="T36" fmla="*/ 402 w 1918"/>
                  <a:gd name="T37" fmla="*/ 170 h 1489"/>
                  <a:gd name="T38" fmla="*/ 281 w 1918"/>
                  <a:gd name="T39" fmla="*/ 175 h 1489"/>
                  <a:gd name="T40" fmla="*/ 145 w 1918"/>
                  <a:gd name="T41" fmla="*/ 221 h 1489"/>
                  <a:gd name="T42" fmla="*/ 32 w 1918"/>
                  <a:gd name="T43" fmla="*/ 299 h 1489"/>
                  <a:gd name="T44" fmla="*/ 12 w 1918"/>
                  <a:gd name="T45" fmla="*/ 441 h 1489"/>
                  <a:gd name="T46" fmla="*/ 83 w 1918"/>
                  <a:gd name="T47" fmla="*/ 481 h 1489"/>
                  <a:gd name="T48" fmla="*/ 295 w 1918"/>
                  <a:gd name="T49" fmla="*/ 455 h 1489"/>
                  <a:gd name="T50" fmla="*/ 277 w 1918"/>
                  <a:gd name="T51" fmla="*/ 496 h 1489"/>
                  <a:gd name="T52" fmla="*/ 360 w 1918"/>
                  <a:gd name="T53" fmla="*/ 515 h 1489"/>
                  <a:gd name="T54" fmla="*/ 393 w 1918"/>
                  <a:gd name="T55" fmla="*/ 585 h 1489"/>
                  <a:gd name="T56" fmla="*/ 212 w 1918"/>
                  <a:gd name="T57" fmla="*/ 570 h 1489"/>
                  <a:gd name="T58" fmla="*/ 166 w 1918"/>
                  <a:gd name="T59" fmla="*/ 519 h 1489"/>
                  <a:gd name="T60" fmla="*/ 161 w 1918"/>
                  <a:gd name="T61" fmla="*/ 614 h 1489"/>
                  <a:gd name="T62" fmla="*/ 321 w 1918"/>
                  <a:gd name="T63" fmla="*/ 674 h 1489"/>
                  <a:gd name="T64" fmla="*/ 352 w 1918"/>
                  <a:gd name="T65" fmla="*/ 767 h 1489"/>
                  <a:gd name="T66" fmla="*/ 264 w 1918"/>
                  <a:gd name="T67" fmla="*/ 786 h 1489"/>
                  <a:gd name="T68" fmla="*/ 43 w 1918"/>
                  <a:gd name="T69" fmla="*/ 816 h 1489"/>
                  <a:gd name="T70" fmla="*/ 119 w 1918"/>
                  <a:gd name="T71" fmla="*/ 879 h 1489"/>
                  <a:gd name="T72" fmla="*/ 258 w 1918"/>
                  <a:gd name="T73" fmla="*/ 1000 h 1489"/>
                  <a:gd name="T74" fmla="*/ 262 w 1918"/>
                  <a:gd name="T75" fmla="*/ 1120 h 1489"/>
                  <a:gd name="T76" fmla="*/ 379 w 1918"/>
                  <a:gd name="T77" fmla="*/ 1149 h 1489"/>
                  <a:gd name="T78" fmla="*/ 409 w 1918"/>
                  <a:gd name="T79" fmla="*/ 1123 h 1489"/>
                  <a:gd name="T80" fmla="*/ 473 w 1918"/>
                  <a:gd name="T81" fmla="*/ 1087 h 1489"/>
                  <a:gd name="T82" fmla="*/ 547 w 1918"/>
                  <a:gd name="T83" fmla="*/ 1101 h 1489"/>
                  <a:gd name="T84" fmla="*/ 577 w 1918"/>
                  <a:gd name="T85" fmla="*/ 1064 h 1489"/>
                  <a:gd name="T86" fmla="*/ 662 w 1918"/>
                  <a:gd name="T87" fmla="*/ 1178 h 1489"/>
                  <a:gd name="T88" fmla="*/ 792 w 1918"/>
                  <a:gd name="T89" fmla="*/ 1219 h 1489"/>
                  <a:gd name="T90" fmla="*/ 901 w 1918"/>
                  <a:gd name="T91" fmla="*/ 1167 h 1489"/>
                  <a:gd name="T92" fmla="*/ 901 w 1918"/>
                  <a:gd name="T93" fmla="*/ 1176 h 1489"/>
                  <a:gd name="T94" fmla="*/ 940 w 1918"/>
                  <a:gd name="T95" fmla="*/ 1305 h 1489"/>
                  <a:gd name="T96" fmla="*/ 1046 w 1918"/>
                  <a:gd name="T97" fmla="*/ 1288 h 1489"/>
                  <a:gd name="T98" fmla="*/ 1122 w 1918"/>
                  <a:gd name="T99" fmla="*/ 1388 h 1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18" h="1489">
                    <a:moveTo>
                      <a:pt x="1914" y="324"/>
                    </a:moveTo>
                    <a:lnTo>
                      <a:pt x="1918" y="291"/>
                    </a:lnTo>
                    <a:lnTo>
                      <a:pt x="1902" y="272"/>
                    </a:lnTo>
                    <a:lnTo>
                      <a:pt x="1838" y="305"/>
                    </a:lnTo>
                    <a:lnTo>
                      <a:pt x="1792" y="304"/>
                    </a:lnTo>
                    <a:lnTo>
                      <a:pt x="1774" y="332"/>
                    </a:lnTo>
                    <a:lnTo>
                      <a:pt x="1724" y="355"/>
                    </a:lnTo>
                    <a:lnTo>
                      <a:pt x="1662" y="415"/>
                    </a:lnTo>
                    <a:lnTo>
                      <a:pt x="1628" y="419"/>
                    </a:lnTo>
                    <a:lnTo>
                      <a:pt x="1612" y="445"/>
                    </a:lnTo>
                    <a:lnTo>
                      <a:pt x="1611" y="447"/>
                    </a:lnTo>
                    <a:lnTo>
                      <a:pt x="1610" y="446"/>
                    </a:lnTo>
                    <a:lnTo>
                      <a:pt x="1586" y="383"/>
                    </a:lnTo>
                    <a:lnTo>
                      <a:pt x="1520" y="328"/>
                    </a:lnTo>
                    <a:lnTo>
                      <a:pt x="1514" y="261"/>
                    </a:lnTo>
                    <a:lnTo>
                      <a:pt x="1439" y="182"/>
                    </a:lnTo>
                    <a:lnTo>
                      <a:pt x="1443" y="142"/>
                    </a:lnTo>
                    <a:lnTo>
                      <a:pt x="1387" y="113"/>
                    </a:lnTo>
                    <a:lnTo>
                      <a:pt x="1379" y="100"/>
                    </a:lnTo>
                    <a:lnTo>
                      <a:pt x="1391" y="86"/>
                    </a:lnTo>
                    <a:lnTo>
                      <a:pt x="1388" y="73"/>
                    </a:lnTo>
                    <a:lnTo>
                      <a:pt x="1347" y="63"/>
                    </a:lnTo>
                    <a:lnTo>
                      <a:pt x="1338" y="17"/>
                    </a:lnTo>
                    <a:lnTo>
                      <a:pt x="1330" y="12"/>
                    </a:lnTo>
                    <a:lnTo>
                      <a:pt x="1284" y="22"/>
                    </a:lnTo>
                    <a:lnTo>
                      <a:pt x="1254" y="44"/>
                    </a:lnTo>
                    <a:lnTo>
                      <a:pt x="1243" y="13"/>
                    </a:lnTo>
                    <a:lnTo>
                      <a:pt x="1235" y="0"/>
                    </a:lnTo>
                    <a:lnTo>
                      <a:pt x="1204" y="22"/>
                    </a:lnTo>
                    <a:lnTo>
                      <a:pt x="1158" y="27"/>
                    </a:lnTo>
                    <a:lnTo>
                      <a:pt x="1086" y="60"/>
                    </a:lnTo>
                    <a:lnTo>
                      <a:pt x="1043" y="18"/>
                    </a:lnTo>
                    <a:lnTo>
                      <a:pt x="1010" y="21"/>
                    </a:lnTo>
                    <a:lnTo>
                      <a:pt x="987" y="51"/>
                    </a:lnTo>
                    <a:lnTo>
                      <a:pt x="967" y="52"/>
                    </a:lnTo>
                    <a:lnTo>
                      <a:pt x="962" y="85"/>
                    </a:lnTo>
                    <a:lnTo>
                      <a:pt x="987" y="130"/>
                    </a:lnTo>
                    <a:lnTo>
                      <a:pt x="955" y="146"/>
                    </a:lnTo>
                    <a:lnTo>
                      <a:pt x="952" y="187"/>
                    </a:lnTo>
                    <a:lnTo>
                      <a:pt x="932" y="195"/>
                    </a:lnTo>
                    <a:lnTo>
                      <a:pt x="911" y="183"/>
                    </a:lnTo>
                    <a:lnTo>
                      <a:pt x="893" y="206"/>
                    </a:lnTo>
                    <a:lnTo>
                      <a:pt x="898" y="185"/>
                    </a:lnTo>
                    <a:lnTo>
                      <a:pt x="889" y="166"/>
                    </a:lnTo>
                    <a:lnTo>
                      <a:pt x="779" y="136"/>
                    </a:lnTo>
                    <a:lnTo>
                      <a:pt x="756" y="158"/>
                    </a:lnTo>
                    <a:lnTo>
                      <a:pt x="728" y="221"/>
                    </a:lnTo>
                    <a:lnTo>
                      <a:pt x="696" y="184"/>
                    </a:lnTo>
                    <a:lnTo>
                      <a:pt x="670" y="180"/>
                    </a:lnTo>
                    <a:lnTo>
                      <a:pt x="658" y="120"/>
                    </a:lnTo>
                    <a:lnTo>
                      <a:pt x="650" y="107"/>
                    </a:lnTo>
                    <a:lnTo>
                      <a:pt x="617" y="117"/>
                    </a:lnTo>
                    <a:lnTo>
                      <a:pt x="587" y="140"/>
                    </a:lnTo>
                    <a:lnTo>
                      <a:pt x="512" y="134"/>
                    </a:lnTo>
                    <a:lnTo>
                      <a:pt x="462" y="171"/>
                    </a:lnTo>
                    <a:lnTo>
                      <a:pt x="422" y="175"/>
                    </a:lnTo>
                    <a:lnTo>
                      <a:pt x="402" y="170"/>
                    </a:lnTo>
                    <a:lnTo>
                      <a:pt x="393" y="150"/>
                    </a:lnTo>
                    <a:lnTo>
                      <a:pt x="366" y="141"/>
                    </a:lnTo>
                    <a:lnTo>
                      <a:pt x="281" y="175"/>
                    </a:lnTo>
                    <a:lnTo>
                      <a:pt x="214" y="175"/>
                    </a:lnTo>
                    <a:lnTo>
                      <a:pt x="196" y="196"/>
                    </a:lnTo>
                    <a:lnTo>
                      <a:pt x="145" y="221"/>
                    </a:lnTo>
                    <a:lnTo>
                      <a:pt x="100" y="231"/>
                    </a:lnTo>
                    <a:lnTo>
                      <a:pt x="50" y="263"/>
                    </a:lnTo>
                    <a:lnTo>
                      <a:pt x="32" y="299"/>
                    </a:lnTo>
                    <a:lnTo>
                      <a:pt x="30" y="345"/>
                    </a:lnTo>
                    <a:lnTo>
                      <a:pt x="8" y="394"/>
                    </a:lnTo>
                    <a:lnTo>
                      <a:pt x="12" y="441"/>
                    </a:lnTo>
                    <a:lnTo>
                      <a:pt x="0" y="462"/>
                    </a:lnTo>
                    <a:lnTo>
                      <a:pt x="30" y="493"/>
                    </a:lnTo>
                    <a:lnTo>
                      <a:pt x="83" y="481"/>
                    </a:lnTo>
                    <a:lnTo>
                      <a:pt x="131" y="496"/>
                    </a:lnTo>
                    <a:lnTo>
                      <a:pt x="222" y="468"/>
                    </a:lnTo>
                    <a:lnTo>
                      <a:pt x="295" y="455"/>
                    </a:lnTo>
                    <a:lnTo>
                      <a:pt x="295" y="457"/>
                    </a:lnTo>
                    <a:lnTo>
                      <a:pt x="295" y="461"/>
                    </a:lnTo>
                    <a:lnTo>
                      <a:pt x="277" y="496"/>
                    </a:lnTo>
                    <a:lnTo>
                      <a:pt x="274" y="516"/>
                    </a:lnTo>
                    <a:lnTo>
                      <a:pt x="294" y="528"/>
                    </a:lnTo>
                    <a:lnTo>
                      <a:pt x="360" y="515"/>
                    </a:lnTo>
                    <a:lnTo>
                      <a:pt x="363" y="549"/>
                    </a:lnTo>
                    <a:lnTo>
                      <a:pt x="400" y="578"/>
                    </a:lnTo>
                    <a:lnTo>
                      <a:pt x="393" y="585"/>
                    </a:lnTo>
                    <a:lnTo>
                      <a:pt x="352" y="576"/>
                    </a:lnTo>
                    <a:lnTo>
                      <a:pt x="301" y="588"/>
                    </a:lnTo>
                    <a:lnTo>
                      <a:pt x="212" y="570"/>
                    </a:lnTo>
                    <a:lnTo>
                      <a:pt x="191" y="557"/>
                    </a:lnTo>
                    <a:lnTo>
                      <a:pt x="180" y="525"/>
                    </a:lnTo>
                    <a:lnTo>
                      <a:pt x="166" y="519"/>
                    </a:lnTo>
                    <a:lnTo>
                      <a:pt x="150" y="554"/>
                    </a:lnTo>
                    <a:lnTo>
                      <a:pt x="132" y="576"/>
                    </a:lnTo>
                    <a:lnTo>
                      <a:pt x="161" y="614"/>
                    </a:lnTo>
                    <a:lnTo>
                      <a:pt x="167" y="679"/>
                    </a:lnTo>
                    <a:lnTo>
                      <a:pt x="224" y="635"/>
                    </a:lnTo>
                    <a:lnTo>
                      <a:pt x="321" y="674"/>
                    </a:lnTo>
                    <a:lnTo>
                      <a:pt x="344" y="698"/>
                    </a:lnTo>
                    <a:lnTo>
                      <a:pt x="359" y="722"/>
                    </a:lnTo>
                    <a:lnTo>
                      <a:pt x="352" y="767"/>
                    </a:lnTo>
                    <a:lnTo>
                      <a:pt x="351" y="777"/>
                    </a:lnTo>
                    <a:lnTo>
                      <a:pt x="326" y="800"/>
                    </a:lnTo>
                    <a:lnTo>
                      <a:pt x="264" y="786"/>
                    </a:lnTo>
                    <a:lnTo>
                      <a:pt x="59" y="803"/>
                    </a:lnTo>
                    <a:lnTo>
                      <a:pt x="45" y="814"/>
                    </a:lnTo>
                    <a:lnTo>
                      <a:pt x="43" y="816"/>
                    </a:lnTo>
                    <a:lnTo>
                      <a:pt x="28" y="828"/>
                    </a:lnTo>
                    <a:lnTo>
                      <a:pt x="32" y="831"/>
                    </a:lnTo>
                    <a:lnTo>
                      <a:pt x="119" y="879"/>
                    </a:lnTo>
                    <a:lnTo>
                      <a:pt x="161" y="895"/>
                    </a:lnTo>
                    <a:lnTo>
                      <a:pt x="224" y="943"/>
                    </a:lnTo>
                    <a:lnTo>
                      <a:pt x="258" y="1000"/>
                    </a:lnTo>
                    <a:lnTo>
                      <a:pt x="269" y="1045"/>
                    </a:lnTo>
                    <a:lnTo>
                      <a:pt x="272" y="1085"/>
                    </a:lnTo>
                    <a:lnTo>
                      <a:pt x="262" y="1120"/>
                    </a:lnTo>
                    <a:lnTo>
                      <a:pt x="264" y="1133"/>
                    </a:lnTo>
                    <a:lnTo>
                      <a:pt x="333" y="1154"/>
                    </a:lnTo>
                    <a:lnTo>
                      <a:pt x="379" y="1149"/>
                    </a:lnTo>
                    <a:lnTo>
                      <a:pt x="401" y="1131"/>
                    </a:lnTo>
                    <a:lnTo>
                      <a:pt x="409" y="1126"/>
                    </a:lnTo>
                    <a:lnTo>
                      <a:pt x="409" y="1123"/>
                    </a:lnTo>
                    <a:lnTo>
                      <a:pt x="406" y="1093"/>
                    </a:lnTo>
                    <a:lnTo>
                      <a:pt x="412" y="1085"/>
                    </a:lnTo>
                    <a:lnTo>
                      <a:pt x="473" y="1087"/>
                    </a:lnTo>
                    <a:lnTo>
                      <a:pt x="534" y="1102"/>
                    </a:lnTo>
                    <a:lnTo>
                      <a:pt x="540" y="1101"/>
                    </a:lnTo>
                    <a:lnTo>
                      <a:pt x="547" y="1101"/>
                    </a:lnTo>
                    <a:lnTo>
                      <a:pt x="549" y="1099"/>
                    </a:lnTo>
                    <a:lnTo>
                      <a:pt x="565" y="1072"/>
                    </a:lnTo>
                    <a:lnTo>
                      <a:pt x="577" y="1064"/>
                    </a:lnTo>
                    <a:lnTo>
                      <a:pt x="607" y="1095"/>
                    </a:lnTo>
                    <a:lnTo>
                      <a:pt x="632" y="1139"/>
                    </a:lnTo>
                    <a:lnTo>
                      <a:pt x="662" y="1178"/>
                    </a:lnTo>
                    <a:lnTo>
                      <a:pt x="710" y="1192"/>
                    </a:lnTo>
                    <a:lnTo>
                      <a:pt x="750" y="1188"/>
                    </a:lnTo>
                    <a:lnTo>
                      <a:pt x="792" y="1219"/>
                    </a:lnTo>
                    <a:lnTo>
                      <a:pt x="875" y="1238"/>
                    </a:lnTo>
                    <a:lnTo>
                      <a:pt x="899" y="1216"/>
                    </a:lnTo>
                    <a:lnTo>
                      <a:pt x="901" y="1167"/>
                    </a:lnTo>
                    <a:lnTo>
                      <a:pt x="914" y="1147"/>
                    </a:lnTo>
                    <a:lnTo>
                      <a:pt x="902" y="1174"/>
                    </a:lnTo>
                    <a:lnTo>
                      <a:pt x="901" y="1176"/>
                    </a:lnTo>
                    <a:lnTo>
                      <a:pt x="904" y="1198"/>
                    </a:lnTo>
                    <a:lnTo>
                      <a:pt x="908" y="1235"/>
                    </a:lnTo>
                    <a:lnTo>
                      <a:pt x="940" y="1305"/>
                    </a:lnTo>
                    <a:lnTo>
                      <a:pt x="962" y="1315"/>
                    </a:lnTo>
                    <a:lnTo>
                      <a:pt x="996" y="1321"/>
                    </a:lnTo>
                    <a:lnTo>
                      <a:pt x="1046" y="1288"/>
                    </a:lnTo>
                    <a:lnTo>
                      <a:pt x="1043" y="1322"/>
                    </a:lnTo>
                    <a:lnTo>
                      <a:pt x="1078" y="1338"/>
                    </a:lnTo>
                    <a:lnTo>
                      <a:pt x="1122" y="1388"/>
                    </a:lnTo>
                    <a:lnTo>
                      <a:pt x="1185" y="1489"/>
                    </a:lnTo>
                    <a:lnTo>
                      <a:pt x="1186" y="148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84">
                <a:extLst>
                  <a:ext uri="{FF2B5EF4-FFF2-40B4-BE49-F238E27FC236}">
                    <a16:creationId xmlns:a16="http://schemas.microsoft.com/office/drawing/2014/main" id="{E09253CB-C258-543B-E251-00989A12FC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903"/>
                <a:ext cx="23" cy="14"/>
              </a:xfrm>
              <a:custGeom>
                <a:avLst/>
                <a:gdLst>
                  <a:gd name="T0" fmla="*/ 25 w 67"/>
                  <a:gd name="T1" fmla="*/ 9 h 43"/>
                  <a:gd name="T2" fmla="*/ 6 w 67"/>
                  <a:gd name="T3" fmla="*/ 17 h 43"/>
                  <a:gd name="T4" fmla="*/ 0 w 67"/>
                  <a:gd name="T5" fmla="*/ 25 h 43"/>
                  <a:gd name="T6" fmla="*/ 1 w 67"/>
                  <a:gd name="T7" fmla="*/ 30 h 43"/>
                  <a:gd name="T8" fmla="*/ 14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7 h 43"/>
                  <a:gd name="T16" fmla="*/ 22 w 67"/>
                  <a:gd name="T17" fmla="*/ 43 h 43"/>
                  <a:gd name="T18" fmla="*/ 36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6 h 43"/>
                  <a:gd name="T26" fmla="*/ 59 w 67"/>
                  <a:gd name="T27" fmla="*/ 13 h 43"/>
                  <a:gd name="T28" fmla="*/ 65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2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6" y="17"/>
                    </a:lnTo>
                    <a:lnTo>
                      <a:pt x="0" y="25"/>
                    </a:lnTo>
                    <a:lnTo>
                      <a:pt x="1" y="30"/>
                    </a:lnTo>
                    <a:lnTo>
                      <a:pt x="14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7"/>
                    </a:lnTo>
                    <a:lnTo>
                      <a:pt x="22" y="43"/>
                    </a:lnTo>
                    <a:lnTo>
                      <a:pt x="36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6"/>
                    </a:lnTo>
                    <a:lnTo>
                      <a:pt x="59" y="13"/>
                    </a:lnTo>
                    <a:lnTo>
                      <a:pt x="65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2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85">
                <a:extLst>
                  <a:ext uri="{FF2B5EF4-FFF2-40B4-BE49-F238E27FC236}">
                    <a16:creationId xmlns:a16="http://schemas.microsoft.com/office/drawing/2014/main" id="{C47B0B9E-79D2-9A71-D105-5326A5B49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934"/>
                <a:ext cx="5" cy="7"/>
              </a:xfrm>
              <a:custGeom>
                <a:avLst/>
                <a:gdLst>
                  <a:gd name="T0" fmla="*/ 6 w 15"/>
                  <a:gd name="T1" fmla="*/ 0 h 20"/>
                  <a:gd name="T2" fmla="*/ 0 w 15"/>
                  <a:gd name="T3" fmla="*/ 7 h 20"/>
                  <a:gd name="T4" fmla="*/ 2 w 15"/>
                  <a:gd name="T5" fmla="*/ 20 h 20"/>
                  <a:gd name="T6" fmla="*/ 15 w 15"/>
                  <a:gd name="T7" fmla="*/ 20 h 20"/>
                  <a:gd name="T8" fmla="*/ 6 w 15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6" y="0"/>
                    </a:moveTo>
                    <a:lnTo>
                      <a:pt x="0" y="7"/>
                    </a:lnTo>
                    <a:lnTo>
                      <a:pt x="2" y="20"/>
                    </a:lnTo>
                    <a:lnTo>
                      <a:pt x="15" y="20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86">
                <a:extLst>
                  <a:ext uri="{FF2B5EF4-FFF2-40B4-BE49-F238E27FC236}">
                    <a16:creationId xmlns:a16="http://schemas.microsoft.com/office/drawing/2014/main" id="{62B8C2C6-4FD3-50EF-5948-7D20D0221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" y="825"/>
                <a:ext cx="9" cy="8"/>
              </a:xfrm>
              <a:custGeom>
                <a:avLst/>
                <a:gdLst>
                  <a:gd name="T0" fmla="*/ 9 w 28"/>
                  <a:gd name="T1" fmla="*/ 22 h 22"/>
                  <a:gd name="T2" fmla="*/ 15 w 28"/>
                  <a:gd name="T3" fmla="*/ 16 h 22"/>
                  <a:gd name="T4" fmla="*/ 28 w 28"/>
                  <a:gd name="T5" fmla="*/ 14 h 22"/>
                  <a:gd name="T6" fmla="*/ 27 w 28"/>
                  <a:gd name="T7" fmla="*/ 0 h 22"/>
                  <a:gd name="T8" fmla="*/ 13 w 28"/>
                  <a:gd name="T9" fmla="*/ 2 h 22"/>
                  <a:gd name="T10" fmla="*/ 0 w 28"/>
                  <a:gd name="T11" fmla="*/ 10 h 22"/>
                  <a:gd name="T12" fmla="*/ 9 w 28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2">
                    <a:moveTo>
                      <a:pt x="9" y="22"/>
                    </a:moveTo>
                    <a:lnTo>
                      <a:pt x="15" y="16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2"/>
                    </a:lnTo>
                    <a:lnTo>
                      <a:pt x="0" y="10"/>
                    </a:lnTo>
                    <a:lnTo>
                      <a:pt x="9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87">
                <a:extLst>
                  <a:ext uri="{FF2B5EF4-FFF2-40B4-BE49-F238E27FC236}">
                    <a16:creationId xmlns:a16="http://schemas.microsoft.com/office/drawing/2014/main" id="{44BE1C23-2478-9B40-E376-1189C4ADED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809"/>
                <a:ext cx="6" cy="9"/>
              </a:xfrm>
              <a:custGeom>
                <a:avLst/>
                <a:gdLst>
                  <a:gd name="T0" fmla="*/ 18 w 19"/>
                  <a:gd name="T1" fmla="*/ 0 h 28"/>
                  <a:gd name="T2" fmla="*/ 5 w 19"/>
                  <a:gd name="T3" fmla="*/ 1 h 28"/>
                  <a:gd name="T4" fmla="*/ 0 w 19"/>
                  <a:gd name="T5" fmla="*/ 21 h 28"/>
                  <a:gd name="T6" fmla="*/ 8 w 19"/>
                  <a:gd name="T7" fmla="*/ 28 h 28"/>
                  <a:gd name="T8" fmla="*/ 14 w 19"/>
                  <a:gd name="T9" fmla="*/ 27 h 28"/>
                  <a:gd name="T10" fmla="*/ 19 w 19"/>
                  <a:gd name="T11" fmla="*/ 12 h 28"/>
                  <a:gd name="T12" fmla="*/ 18 w 19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8">
                    <a:moveTo>
                      <a:pt x="18" y="0"/>
                    </a:moveTo>
                    <a:lnTo>
                      <a:pt x="5" y="1"/>
                    </a:lnTo>
                    <a:lnTo>
                      <a:pt x="0" y="21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19" y="12"/>
                    </a:lnTo>
                    <a:lnTo>
                      <a:pt x="1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88">
                <a:extLst>
                  <a:ext uri="{FF2B5EF4-FFF2-40B4-BE49-F238E27FC236}">
                    <a16:creationId xmlns:a16="http://schemas.microsoft.com/office/drawing/2014/main" id="{546A67DB-EC98-0628-C986-C7D1B2288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8" y="499"/>
                <a:ext cx="710" cy="463"/>
              </a:xfrm>
              <a:custGeom>
                <a:avLst/>
                <a:gdLst>
                  <a:gd name="T0" fmla="*/ 1916 w 2131"/>
                  <a:gd name="T1" fmla="*/ 436 h 1389"/>
                  <a:gd name="T2" fmla="*/ 1746 w 2131"/>
                  <a:gd name="T3" fmla="*/ 545 h 1389"/>
                  <a:gd name="T4" fmla="*/ 1571 w 2131"/>
                  <a:gd name="T5" fmla="*/ 602 h 1389"/>
                  <a:gd name="T6" fmla="*/ 1449 w 2131"/>
                  <a:gd name="T7" fmla="*/ 519 h 1389"/>
                  <a:gd name="T8" fmla="*/ 1049 w 2131"/>
                  <a:gd name="T9" fmla="*/ 429 h 1389"/>
                  <a:gd name="T10" fmla="*/ 959 w 2131"/>
                  <a:gd name="T11" fmla="*/ 430 h 1389"/>
                  <a:gd name="T12" fmla="*/ 914 w 2131"/>
                  <a:gd name="T13" fmla="*/ 461 h 1389"/>
                  <a:gd name="T14" fmla="*/ 868 w 2131"/>
                  <a:gd name="T15" fmla="*/ 459 h 1389"/>
                  <a:gd name="T16" fmla="*/ 876 w 2131"/>
                  <a:gd name="T17" fmla="*/ 398 h 1389"/>
                  <a:gd name="T18" fmla="*/ 781 w 2131"/>
                  <a:gd name="T19" fmla="*/ 240 h 1389"/>
                  <a:gd name="T20" fmla="*/ 828 w 2131"/>
                  <a:gd name="T21" fmla="*/ 169 h 1389"/>
                  <a:gd name="T22" fmla="*/ 819 w 2131"/>
                  <a:gd name="T23" fmla="*/ 68 h 1389"/>
                  <a:gd name="T24" fmla="*/ 634 w 2131"/>
                  <a:gd name="T25" fmla="*/ 99 h 1389"/>
                  <a:gd name="T26" fmla="*/ 504 w 2131"/>
                  <a:gd name="T27" fmla="*/ 72 h 1389"/>
                  <a:gd name="T28" fmla="*/ 392 w 2131"/>
                  <a:gd name="T29" fmla="*/ 15 h 1389"/>
                  <a:gd name="T30" fmla="*/ 351 w 2131"/>
                  <a:gd name="T31" fmla="*/ 14 h 1389"/>
                  <a:gd name="T32" fmla="*/ 325 w 2131"/>
                  <a:gd name="T33" fmla="*/ 8 h 1389"/>
                  <a:gd name="T34" fmla="*/ 389 w 2131"/>
                  <a:gd name="T35" fmla="*/ 122 h 1389"/>
                  <a:gd name="T36" fmla="*/ 376 w 2131"/>
                  <a:gd name="T37" fmla="*/ 264 h 1389"/>
                  <a:gd name="T38" fmla="*/ 395 w 2131"/>
                  <a:gd name="T39" fmla="*/ 403 h 1389"/>
                  <a:gd name="T40" fmla="*/ 453 w 2131"/>
                  <a:gd name="T41" fmla="*/ 457 h 1389"/>
                  <a:gd name="T42" fmla="*/ 514 w 2131"/>
                  <a:gd name="T43" fmla="*/ 599 h 1389"/>
                  <a:gd name="T44" fmla="*/ 546 w 2131"/>
                  <a:gd name="T45" fmla="*/ 595 h 1389"/>
                  <a:gd name="T46" fmla="*/ 536 w 2131"/>
                  <a:gd name="T47" fmla="*/ 622 h 1389"/>
                  <a:gd name="T48" fmla="*/ 537 w 2131"/>
                  <a:gd name="T49" fmla="*/ 711 h 1389"/>
                  <a:gd name="T50" fmla="*/ 553 w 2131"/>
                  <a:gd name="T51" fmla="*/ 815 h 1389"/>
                  <a:gd name="T52" fmla="*/ 550 w 2131"/>
                  <a:gd name="T53" fmla="*/ 916 h 1389"/>
                  <a:gd name="T54" fmla="*/ 547 w 2131"/>
                  <a:gd name="T55" fmla="*/ 964 h 1389"/>
                  <a:gd name="T56" fmla="*/ 530 w 2131"/>
                  <a:gd name="T57" fmla="*/ 1146 h 1389"/>
                  <a:gd name="T58" fmla="*/ 591 w 2131"/>
                  <a:gd name="T59" fmla="*/ 1220 h 1389"/>
                  <a:gd name="T60" fmla="*/ 661 w 2131"/>
                  <a:gd name="T61" fmla="*/ 1254 h 1389"/>
                  <a:gd name="T62" fmla="*/ 522 w 2131"/>
                  <a:gd name="T63" fmla="*/ 1280 h 1389"/>
                  <a:gd name="T64" fmla="*/ 308 w 2131"/>
                  <a:gd name="T65" fmla="*/ 1274 h 1389"/>
                  <a:gd name="T66" fmla="*/ 298 w 2131"/>
                  <a:gd name="T67" fmla="*/ 1247 h 1389"/>
                  <a:gd name="T68" fmla="*/ 321 w 2131"/>
                  <a:gd name="T69" fmla="*/ 1205 h 1389"/>
                  <a:gd name="T70" fmla="*/ 253 w 2131"/>
                  <a:gd name="T71" fmla="*/ 1184 h 1389"/>
                  <a:gd name="T72" fmla="*/ 213 w 2131"/>
                  <a:gd name="T73" fmla="*/ 1201 h 1389"/>
                  <a:gd name="T74" fmla="*/ 210 w 2131"/>
                  <a:gd name="T75" fmla="*/ 1302 h 1389"/>
                  <a:gd name="T76" fmla="*/ 208 w 2131"/>
                  <a:gd name="T77" fmla="*/ 1333 h 1389"/>
                  <a:gd name="T78" fmla="*/ 229 w 2131"/>
                  <a:gd name="T79" fmla="*/ 1361 h 1389"/>
                  <a:gd name="T80" fmla="*/ 208 w 2131"/>
                  <a:gd name="T81" fmla="*/ 1357 h 1389"/>
                  <a:gd name="T82" fmla="*/ 176 w 2131"/>
                  <a:gd name="T83" fmla="*/ 1299 h 1389"/>
                  <a:gd name="T84" fmla="*/ 91 w 2131"/>
                  <a:gd name="T85" fmla="*/ 1246 h 1389"/>
                  <a:gd name="T86" fmla="*/ 80 w 2131"/>
                  <a:gd name="T87" fmla="*/ 1275 h 1389"/>
                  <a:gd name="T88" fmla="*/ 3 w 2131"/>
                  <a:gd name="T89" fmla="*/ 1241 h 1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131" h="1389">
                    <a:moveTo>
                      <a:pt x="2131" y="376"/>
                    </a:moveTo>
                    <a:lnTo>
                      <a:pt x="2055" y="417"/>
                    </a:lnTo>
                    <a:lnTo>
                      <a:pt x="1916" y="436"/>
                    </a:lnTo>
                    <a:lnTo>
                      <a:pt x="1858" y="455"/>
                    </a:lnTo>
                    <a:lnTo>
                      <a:pt x="1813" y="484"/>
                    </a:lnTo>
                    <a:lnTo>
                      <a:pt x="1746" y="545"/>
                    </a:lnTo>
                    <a:lnTo>
                      <a:pt x="1675" y="572"/>
                    </a:lnTo>
                    <a:lnTo>
                      <a:pt x="1581" y="580"/>
                    </a:lnTo>
                    <a:lnTo>
                      <a:pt x="1571" y="602"/>
                    </a:lnTo>
                    <a:lnTo>
                      <a:pt x="1555" y="575"/>
                    </a:lnTo>
                    <a:lnTo>
                      <a:pt x="1461" y="525"/>
                    </a:lnTo>
                    <a:lnTo>
                      <a:pt x="1449" y="519"/>
                    </a:lnTo>
                    <a:lnTo>
                      <a:pt x="1443" y="518"/>
                    </a:lnTo>
                    <a:lnTo>
                      <a:pt x="1136" y="473"/>
                    </a:lnTo>
                    <a:lnTo>
                      <a:pt x="1049" y="429"/>
                    </a:lnTo>
                    <a:lnTo>
                      <a:pt x="1040" y="423"/>
                    </a:lnTo>
                    <a:lnTo>
                      <a:pt x="1035" y="423"/>
                    </a:lnTo>
                    <a:lnTo>
                      <a:pt x="959" y="430"/>
                    </a:lnTo>
                    <a:lnTo>
                      <a:pt x="939" y="432"/>
                    </a:lnTo>
                    <a:lnTo>
                      <a:pt x="930" y="444"/>
                    </a:lnTo>
                    <a:lnTo>
                      <a:pt x="914" y="461"/>
                    </a:lnTo>
                    <a:lnTo>
                      <a:pt x="910" y="482"/>
                    </a:lnTo>
                    <a:lnTo>
                      <a:pt x="894" y="463"/>
                    </a:lnTo>
                    <a:lnTo>
                      <a:pt x="868" y="459"/>
                    </a:lnTo>
                    <a:lnTo>
                      <a:pt x="872" y="439"/>
                    </a:lnTo>
                    <a:lnTo>
                      <a:pt x="879" y="424"/>
                    </a:lnTo>
                    <a:lnTo>
                      <a:pt x="876" y="398"/>
                    </a:lnTo>
                    <a:lnTo>
                      <a:pt x="815" y="309"/>
                    </a:lnTo>
                    <a:lnTo>
                      <a:pt x="784" y="247"/>
                    </a:lnTo>
                    <a:lnTo>
                      <a:pt x="781" y="240"/>
                    </a:lnTo>
                    <a:lnTo>
                      <a:pt x="798" y="198"/>
                    </a:lnTo>
                    <a:lnTo>
                      <a:pt x="810" y="190"/>
                    </a:lnTo>
                    <a:lnTo>
                      <a:pt x="828" y="169"/>
                    </a:lnTo>
                    <a:lnTo>
                      <a:pt x="841" y="161"/>
                    </a:lnTo>
                    <a:lnTo>
                      <a:pt x="837" y="121"/>
                    </a:lnTo>
                    <a:lnTo>
                      <a:pt x="819" y="68"/>
                    </a:lnTo>
                    <a:lnTo>
                      <a:pt x="723" y="51"/>
                    </a:lnTo>
                    <a:lnTo>
                      <a:pt x="671" y="62"/>
                    </a:lnTo>
                    <a:lnTo>
                      <a:pt x="634" y="99"/>
                    </a:lnTo>
                    <a:lnTo>
                      <a:pt x="561" y="105"/>
                    </a:lnTo>
                    <a:lnTo>
                      <a:pt x="525" y="84"/>
                    </a:lnTo>
                    <a:lnTo>
                      <a:pt x="504" y="72"/>
                    </a:lnTo>
                    <a:lnTo>
                      <a:pt x="457" y="57"/>
                    </a:lnTo>
                    <a:lnTo>
                      <a:pt x="415" y="47"/>
                    </a:lnTo>
                    <a:lnTo>
                      <a:pt x="392" y="15"/>
                    </a:lnTo>
                    <a:lnTo>
                      <a:pt x="371" y="21"/>
                    </a:lnTo>
                    <a:lnTo>
                      <a:pt x="366" y="22"/>
                    </a:lnTo>
                    <a:lnTo>
                      <a:pt x="351" y="14"/>
                    </a:lnTo>
                    <a:lnTo>
                      <a:pt x="330" y="0"/>
                    </a:lnTo>
                    <a:lnTo>
                      <a:pt x="328" y="3"/>
                    </a:lnTo>
                    <a:lnTo>
                      <a:pt x="325" y="8"/>
                    </a:lnTo>
                    <a:lnTo>
                      <a:pt x="322" y="55"/>
                    </a:lnTo>
                    <a:lnTo>
                      <a:pt x="372" y="83"/>
                    </a:lnTo>
                    <a:lnTo>
                      <a:pt x="389" y="122"/>
                    </a:lnTo>
                    <a:lnTo>
                      <a:pt x="387" y="176"/>
                    </a:lnTo>
                    <a:lnTo>
                      <a:pt x="352" y="225"/>
                    </a:lnTo>
                    <a:lnTo>
                      <a:pt x="376" y="264"/>
                    </a:lnTo>
                    <a:lnTo>
                      <a:pt x="387" y="322"/>
                    </a:lnTo>
                    <a:lnTo>
                      <a:pt x="386" y="377"/>
                    </a:lnTo>
                    <a:lnTo>
                      <a:pt x="395" y="403"/>
                    </a:lnTo>
                    <a:lnTo>
                      <a:pt x="402" y="408"/>
                    </a:lnTo>
                    <a:lnTo>
                      <a:pt x="423" y="420"/>
                    </a:lnTo>
                    <a:lnTo>
                      <a:pt x="453" y="457"/>
                    </a:lnTo>
                    <a:lnTo>
                      <a:pt x="474" y="461"/>
                    </a:lnTo>
                    <a:lnTo>
                      <a:pt x="470" y="488"/>
                    </a:lnTo>
                    <a:lnTo>
                      <a:pt x="514" y="599"/>
                    </a:lnTo>
                    <a:lnTo>
                      <a:pt x="532" y="584"/>
                    </a:lnTo>
                    <a:lnTo>
                      <a:pt x="540" y="590"/>
                    </a:lnTo>
                    <a:lnTo>
                      <a:pt x="546" y="595"/>
                    </a:lnTo>
                    <a:lnTo>
                      <a:pt x="538" y="606"/>
                    </a:lnTo>
                    <a:lnTo>
                      <a:pt x="534" y="610"/>
                    </a:lnTo>
                    <a:lnTo>
                      <a:pt x="536" y="622"/>
                    </a:lnTo>
                    <a:lnTo>
                      <a:pt x="540" y="676"/>
                    </a:lnTo>
                    <a:lnTo>
                      <a:pt x="550" y="695"/>
                    </a:lnTo>
                    <a:lnTo>
                      <a:pt x="537" y="711"/>
                    </a:lnTo>
                    <a:lnTo>
                      <a:pt x="528" y="751"/>
                    </a:lnTo>
                    <a:lnTo>
                      <a:pt x="536" y="844"/>
                    </a:lnTo>
                    <a:lnTo>
                      <a:pt x="553" y="815"/>
                    </a:lnTo>
                    <a:lnTo>
                      <a:pt x="566" y="814"/>
                    </a:lnTo>
                    <a:lnTo>
                      <a:pt x="552" y="883"/>
                    </a:lnTo>
                    <a:lnTo>
                      <a:pt x="550" y="916"/>
                    </a:lnTo>
                    <a:lnTo>
                      <a:pt x="559" y="941"/>
                    </a:lnTo>
                    <a:lnTo>
                      <a:pt x="554" y="962"/>
                    </a:lnTo>
                    <a:lnTo>
                      <a:pt x="547" y="964"/>
                    </a:lnTo>
                    <a:lnTo>
                      <a:pt x="514" y="1040"/>
                    </a:lnTo>
                    <a:lnTo>
                      <a:pt x="531" y="1078"/>
                    </a:lnTo>
                    <a:lnTo>
                      <a:pt x="530" y="1146"/>
                    </a:lnTo>
                    <a:lnTo>
                      <a:pt x="559" y="1170"/>
                    </a:lnTo>
                    <a:lnTo>
                      <a:pt x="576" y="1207"/>
                    </a:lnTo>
                    <a:lnTo>
                      <a:pt x="591" y="1220"/>
                    </a:lnTo>
                    <a:lnTo>
                      <a:pt x="620" y="1252"/>
                    </a:lnTo>
                    <a:lnTo>
                      <a:pt x="658" y="1234"/>
                    </a:lnTo>
                    <a:lnTo>
                      <a:pt x="661" y="1254"/>
                    </a:lnTo>
                    <a:lnTo>
                      <a:pt x="668" y="1266"/>
                    </a:lnTo>
                    <a:lnTo>
                      <a:pt x="584" y="1294"/>
                    </a:lnTo>
                    <a:lnTo>
                      <a:pt x="522" y="1280"/>
                    </a:lnTo>
                    <a:lnTo>
                      <a:pt x="418" y="1297"/>
                    </a:lnTo>
                    <a:lnTo>
                      <a:pt x="330" y="1285"/>
                    </a:lnTo>
                    <a:lnTo>
                      <a:pt x="308" y="1274"/>
                    </a:lnTo>
                    <a:lnTo>
                      <a:pt x="308" y="1273"/>
                    </a:lnTo>
                    <a:lnTo>
                      <a:pt x="302" y="1259"/>
                    </a:lnTo>
                    <a:lnTo>
                      <a:pt x="298" y="1247"/>
                    </a:lnTo>
                    <a:lnTo>
                      <a:pt x="304" y="1227"/>
                    </a:lnTo>
                    <a:lnTo>
                      <a:pt x="304" y="1226"/>
                    </a:lnTo>
                    <a:lnTo>
                      <a:pt x="321" y="1205"/>
                    </a:lnTo>
                    <a:lnTo>
                      <a:pt x="313" y="1179"/>
                    </a:lnTo>
                    <a:lnTo>
                      <a:pt x="274" y="1190"/>
                    </a:lnTo>
                    <a:lnTo>
                      <a:pt x="253" y="1184"/>
                    </a:lnTo>
                    <a:lnTo>
                      <a:pt x="234" y="1193"/>
                    </a:lnTo>
                    <a:lnTo>
                      <a:pt x="227" y="1194"/>
                    </a:lnTo>
                    <a:lnTo>
                      <a:pt x="213" y="1201"/>
                    </a:lnTo>
                    <a:lnTo>
                      <a:pt x="177" y="1239"/>
                    </a:lnTo>
                    <a:lnTo>
                      <a:pt x="189" y="1292"/>
                    </a:lnTo>
                    <a:lnTo>
                      <a:pt x="210" y="1302"/>
                    </a:lnTo>
                    <a:lnTo>
                      <a:pt x="217" y="1308"/>
                    </a:lnTo>
                    <a:lnTo>
                      <a:pt x="204" y="1317"/>
                    </a:lnTo>
                    <a:lnTo>
                      <a:pt x="208" y="1333"/>
                    </a:lnTo>
                    <a:lnTo>
                      <a:pt x="213" y="1354"/>
                    </a:lnTo>
                    <a:lnTo>
                      <a:pt x="216" y="1361"/>
                    </a:lnTo>
                    <a:lnTo>
                      <a:pt x="229" y="1361"/>
                    </a:lnTo>
                    <a:lnTo>
                      <a:pt x="205" y="1389"/>
                    </a:lnTo>
                    <a:lnTo>
                      <a:pt x="196" y="1378"/>
                    </a:lnTo>
                    <a:lnTo>
                      <a:pt x="208" y="1357"/>
                    </a:lnTo>
                    <a:lnTo>
                      <a:pt x="186" y="1332"/>
                    </a:lnTo>
                    <a:lnTo>
                      <a:pt x="190" y="1312"/>
                    </a:lnTo>
                    <a:lnTo>
                      <a:pt x="176" y="1299"/>
                    </a:lnTo>
                    <a:lnTo>
                      <a:pt x="166" y="1260"/>
                    </a:lnTo>
                    <a:lnTo>
                      <a:pt x="145" y="1242"/>
                    </a:lnTo>
                    <a:lnTo>
                      <a:pt x="91" y="1246"/>
                    </a:lnTo>
                    <a:lnTo>
                      <a:pt x="85" y="1254"/>
                    </a:lnTo>
                    <a:lnTo>
                      <a:pt x="101" y="1279"/>
                    </a:lnTo>
                    <a:lnTo>
                      <a:pt x="80" y="1275"/>
                    </a:lnTo>
                    <a:lnTo>
                      <a:pt x="63" y="1296"/>
                    </a:lnTo>
                    <a:lnTo>
                      <a:pt x="35" y="1292"/>
                    </a:lnTo>
                    <a:lnTo>
                      <a:pt x="3" y="1241"/>
                    </a:lnTo>
                    <a:lnTo>
                      <a:pt x="0" y="124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89">
                <a:extLst>
                  <a:ext uri="{FF2B5EF4-FFF2-40B4-BE49-F238E27FC236}">
                    <a16:creationId xmlns:a16="http://schemas.microsoft.com/office/drawing/2014/main" id="{4E4785BA-1B1E-59F6-E2CB-F1480E8C3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824"/>
                <a:ext cx="4" cy="7"/>
              </a:xfrm>
              <a:custGeom>
                <a:avLst/>
                <a:gdLst>
                  <a:gd name="T0" fmla="*/ 12 w 13"/>
                  <a:gd name="T1" fmla="*/ 0 h 21"/>
                  <a:gd name="T2" fmla="*/ 4 w 13"/>
                  <a:gd name="T3" fmla="*/ 7 h 21"/>
                  <a:gd name="T4" fmla="*/ 0 w 13"/>
                  <a:gd name="T5" fmla="*/ 21 h 21"/>
                  <a:gd name="T6" fmla="*/ 5 w 13"/>
                  <a:gd name="T7" fmla="*/ 20 h 21"/>
                  <a:gd name="T8" fmla="*/ 13 w 13"/>
                  <a:gd name="T9" fmla="*/ 13 h 21"/>
                  <a:gd name="T10" fmla="*/ 12 w 13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2" y="0"/>
                    </a:moveTo>
                    <a:lnTo>
                      <a:pt x="4" y="7"/>
                    </a:lnTo>
                    <a:lnTo>
                      <a:pt x="0" y="21"/>
                    </a:lnTo>
                    <a:lnTo>
                      <a:pt x="5" y="20"/>
                    </a:lnTo>
                    <a:lnTo>
                      <a:pt x="13" y="13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90">
                <a:extLst>
                  <a:ext uri="{FF2B5EF4-FFF2-40B4-BE49-F238E27FC236}">
                    <a16:creationId xmlns:a16="http://schemas.microsoft.com/office/drawing/2014/main" id="{165CAAC6-BB57-A580-686C-4402CBCEF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624"/>
                <a:ext cx="35" cy="23"/>
              </a:xfrm>
              <a:custGeom>
                <a:avLst/>
                <a:gdLst>
                  <a:gd name="T0" fmla="*/ 0 w 105"/>
                  <a:gd name="T1" fmla="*/ 0 h 68"/>
                  <a:gd name="T2" fmla="*/ 15 w 105"/>
                  <a:gd name="T3" fmla="*/ 5 h 68"/>
                  <a:gd name="T4" fmla="*/ 21 w 105"/>
                  <a:gd name="T5" fmla="*/ 5 h 68"/>
                  <a:gd name="T6" fmla="*/ 60 w 105"/>
                  <a:gd name="T7" fmla="*/ 55 h 68"/>
                  <a:gd name="T8" fmla="*/ 105 w 105"/>
                  <a:gd name="T9" fmla="*/ 50 h 68"/>
                  <a:gd name="T10" fmla="*/ 79 w 105"/>
                  <a:gd name="T11" fmla="*/ 66 h 68"/>
                  <a:gd name="T12" fmla="*/ 66 w 105"/>
                  <a:gd name="T13" fmla="*/ 68 h 68"/>
                  <a:gd name="T14" fmla="*/ 15 w 105"/>
                  <a:gd name="T15" fmla="*/ 11 h 68"/>
                  <a:gd name="T16" fmla="*/ 0 w 105"/>
                  <a:gd name="T1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8">
                    <a:moveTo>
                      <a:pt x="0" y="0"/>
                    </a:moveTo>
                    <a:lnTo>
                      <a:pt x="15" y="5"/>
                    </a:lnTo>
                    <a:lnTo>
                      <a:pt x="21" y="5"/>
                    </a:lnTo>
                    <a:lnTo>
                      <a:pt x="60" y="55"/>
                    </a:lnTo>
                    <a:lnTo>
                      <a:pt x="105" y="50"/>
                    </a:lnTo>
                    <a:lnTo>
                      <a:pt x="79" y="66"/>
                    </a:lnTo>
                    <a:lnTo>
                      <a:pt x="66" y="68"/>
                    </a:ln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91">
                <a:extLst>
                  <a:ext uri="{FF2B5EF4-FFF2-40B4-BE49-F238E27FC236}">
                    <a16:creationId xmlns:a16="http://schemas.microsoft.com/office/drawing/2014/main" id="{FEAB3E6E-0436-D750-EAD9-6B2EAA85C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332"/>
                <a:ext cx="6" cy="7"/>
              </a:xfrm>
              <a:custGeom>
                <a:avLst/>
                <a:gdLst>
                  <a:gd name="T0" fmla="*/ 0 w 18"/>
                  <a:gd name="T1" fmla="*/ 16 h 21"/>
                  <a:gd name="T2" fmla="*/ 7 w 18"/>
                  <a:gd name="T3" fmla="*/ 21 h 21"/>
                  <a:gd name="T4" fmla="*/ 18 w 18"/>
                  <a:gd name="T5" fmla="*/ 0 h 21"/>
                  <a:gd name="T6" fmla="*/ 5 w 18"/>
                  <a:gd name="T7" fmla="*/ 1 h 21"/>
                  <a:gd name="T8" fmla="*/ 0 w 18"/>
                  <a:gd name="T9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1">
                    <a:moveTo>
                      <a:pt x="0" y="16"/>
                    </a:moveTo>
                    <a:lnTo>
                      <a:pt x="7" y="21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92">
                <a:extLst>
                  <a:ext uri="{FF2B5EF4-FFF2-40B4-BE49-F238E27FC236}">
                    <a16:creationId xmlns:a16="http://schemas.microsoft.com/office/drawing/2014/main" id="{121E43E7-6C46-E25C-C46E-943EA68D6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3" y="1525"/>
                <a:ext cx="38" cy="52"/>
              </a:xfrm>
              <a:custGeom>
                <a:avLst/>
                <a:gdLst>
                  <a:gd name="T0" fmla="*/ 5 w 114"/>
                  <a:gd name="T1" fmla="*/ 22 h 154"/>
                  <a:gd name="T2" fmla="*/ 0 w 114"/>
                  <a:gd name="T3" fmla="*/ 37 h 154"/>
                  <a:gd name="T4" fmla="*/ 0 w 114"/>
                  <a:gd name="T5" fmla="*/ 43 h 154"/>
                  <a:gd name="T6" fmla="*/ 14 w 114"/>
                  <a:gd name="T7" fmla="*/ 55 h 154"/>
                  <a:gd name="T8" fmla="*/ 30 w 114"/>
                  <a:gd name="T9" fmla="*/ 80 h 154"/>
                  <a:gd name="T10" fmla="*/ 43 w 114"/>
                  <a:gd name="T11" fmla="*/ 73 h 154"/>
                  <a:gd name="T12" fmla="*/ 56 w 114"/>
                  <a:gd name="T13" fmla="*/ 78 h 154"/>
                  <a:gd name="T14" fmla="*/ 80 w 114"/>
                  <a:gd name="T15" fmla="*/ 96 h 154"/>
                  <a:gd name="T16" fmla="*/ 104 w 114"/>
                  <a:gd name="T17" fmla="*/ 147 h 154"/>
                  <a:gd name="T18" fmla="*/ 104 w 114"/>
                  <a:gd name="T19" fmla="*/ 154 h 154"/>
                  <a:gd name="T20" fmla="*/ 114 w 114"/>
                  <a:gd name="T21" fmla="*/ 126 h 154"/>
                  <a:gd name="T22" fmla="*/ 114 w 114"/>
                  <a:gd name="T23" fmla="*/ 113 h 154"/>
                  <a:gd name="T24" fmla="*/ 106 w 114"/>
                  <a:gd name="T25" fmla="*/ 100 h 154"/>
                  <a:gd name="T26" fmla="*/ 55 w 114"/>
                  <a:gd name="T27" fmla="*/ 64 h 154"/>
                  <a:gd name="T28" fmla="*/ 48 w 114"/>
                  <a:gd name="T29" fmla="*/ 58 h 154"/>
                  <a:gd name="T30" fmla="*/ 53 w 114"/>
                  <a:gd name="T31" fmla="*/ 44 h 154"/>
                  <a:gd name="T32" fmla="*/ 61 w 114"/>
                  <a:gd name="T33" fmla="*/ 43 h 154"/>
                  <a:gd name="T34" fmla="*/ 66 w 114"/>
                  <a:gd name="T35" fmla="*/ 30 h 154"/>
                  <a:gd name="T36" fmla="*/ 57 w 114"/>
                  <a:gd name="T37" fmla="*/ 17 h 154"/>
                  <a:gd name="T38" fmla="*/ 44 w 114"/>
                  <a:gd name="T39" fmla="*/ 12 h 154"/>
                  <a:gd name="T40" fmla="*/ 36 w 114"/>
                  <a:gd name="T41" fmla="*/ 5 h 154"/>
                  <a:gd name="T42" fmla="*/ 24 w 114"/>
                  <a:gd name="T43" fmla="*/ 0 h 154"/>
                  <a:gd name="T44" fmla="*/ 4 w 114"/>
                  <a:gd name="T45" fmla="*/ 2 h 154"/>
                  <a:gd name="T46" fmla="*/ 5 w 114"/>
                  <a:gd name="T47" fmla="*/ 2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" h="154">
                    <a:moveTo>
                      <a:pt x="5" y="22"/>
                    </a:moveTo>
                    <a:lnTo>
                      <a:pt x="0" y="37"/>
                    </a:lnTo>
                    <a:lnTo>
                      <a:pt x="0" y="43"/>
                    </a:lnTo>
                    <a:lnTo>
                      <a:pt x="14" y="55"/>
                    </a:lnTo>
                    <a:lnTo>
                      <a:pt x="30" y="80"/>
                    </a:lnTo>
                    <a:lnTo>
                      <a:pt x="43" y="73"/>
                    </a:lnTo>
                    <a:lnTo>
                      <a:pt x="56" y="78"/>
                    </a:lnTo>
                    <a:lnTo>
                      <a:pt x="80" y="96"/>
                    </a:lnTo>
                    <a:lnTo>
                      <a:pt x="104" y="147"/>
                    </a:lnTo>
                    <a:lnTo>
                      <a:pt x="104" y="154"/>
                    </a:lnTo>
                    <a:lnTo>
                      <a:pt x="114" y="126"/>
                    </a:lnTo>
                    <a:lnTo>
                      <a:pt x="114" y="113"/>
                    </a:lnTo>
                    <a:lnTo>
                      <a:pt x="106" y="100"/>
                    </a:lnTo>
                    <a:lnTo>
                      <a:pt x="55" y="64"/>
                    </a:lnTo>
                    <a:lnTo>
                      <a:pt x="48" y="58"/>
                    </a:lnTo>
                    <a:lnTo>
                      <a:pt x="53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7" y="17"/>
                    </a:lnTo>
                    <a:lnTo>
                      <a:pt x="44" y="12"/>
                    </a:lnTo>
                    <a:lnTo>
                      <a:pt x="36" y="5"/>
                    </a:lnTo>
                    <a:lnTo>
                      <a:pt x="24" y="0"/>
                    </a:lnTo>
                    <a:lnTo>
                      <a:pt x="4" y="2"/>
                    </a:lnTo>
                    <a:lnTo>
                      <a:pt x="5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93">
                <a:extLst>
                  <a:ext uri="{FF2B5EF4-FFF2-40B4-BE49-F238E27FC236}">
                    <a16:creationId xmlns:a16="http://schemas.microsoft.com/office/drawing/2014/main" id="{2A23C388-AEF8-930E-B826-393D7339C3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835"/>
                <a:ext cx="74" cy="48"/>
              </a:xfrm>
              <a:custGeom>
                <a:avLst/>
                <a:gdLst>
                  <a:gd name="T0" fmla="*/ 38 w 224"/>
                  <a:gd name="T1" fmla="*/ 0 h 145"/>
                  <a:gd name="T2" fmla="*/ 12 w 224"/>
                  <a:gd name="T3" fmla="*/ 15 h 145"/>
                  <a:gd name="T4" fmla="*/ 0 w 224"/>
                  <a:gd name="T5" fmla="*/ 15 h 145"/>
                  <a:gd name="T6" fmla="*/ 1 w 224"/>
                  <a:gd name="T7" fmla="*/ 24 h 145"/>
                  <a:gd name="T8" fmla="*/ 18 w 224"/>
                  <a:gd name="T9" fmla="*/ 61 h 145"/>
                  <a:gd name="T10" fmla="*/ 39 w 224"/>
                  <a:gd name="T11" fmla="*/ 72 h 145"/>
                  <a:gd name="T12" fmla="*/ 65 w 224"/>
                  <a:gd name="T13" fmla="*/ 64 h 145"/>
                  <a:gd name="T14" fmla="*/ 79 w 224"/>
                  <a:gd name="T15" fmla="*/ 68 h 145"/>
                  <a:gd name="T16" fmla="*/ 127 w 224"/>
                  <a:gd name="T17" fmla="*/ 97 h 145"/>
                  <a:gd name="T18" fmla="*/ 156 w 224"/>
                  <a:gd name="T19" fmla="*/ 129 h 145"/>
                  <a:gd name="T20" fmla="*/ 192 w 224"/>
                  <a:gd name="T21" fmla="*/ 145 h 145"/>
                  <a:gd name="T22" fmla="*/ 212 w 224"/>
                  <a:gd name="T23" fmla="*/ 144 h 145"/>
                  <a:gd name="T24" fmla="*/ 224 w 224"/>
                  <a:gd name="T25" fmla="*/ 129 h 145"/>
                  <a:gd name="T26" fmla="*/ 216 w 224"/>
                  <a:gd name="T27" fmla="*/ 116 h 145"/>
                  <a:gd name="T28" fmla="*/ 207 w 224"/>
                  <a:gd name="T29" fmla="*/ 91 h 145"/>
                  <a:gd name="T30" fmla="*/ 193 w 224"/>
                  <a:gd name="T31" fmla="*/ 86 h 145"/>
                  <a:gd name="T32" fmla="*/ 187 w 224"/>
                  <a:gd name="T33" fmla="*/ 92 h 145"/>
                  <a:gd name="T34" fmla="*/ 151 w 224"/>
                  <a:gd name="T35" fmla="*/ 62 h 145"/>
                  <a:gd name="T36" fmla="*/ 105 w 224"/>
                  <a:gd name="T37" fmla="*/ 67 h 145"/>
                  <a:gd name="T38" fmla="*/ 91 w 224"/>
                  <a:gd name="T39" fmla="*/ 62 h 145"/>
                  <a:gd name="T40" fmla="*/ 97 w 224"/>
                  <a:gd name="T41" fmla="*/ 54 h 145"/>
                  <a:gd name="T42" fmla="*/ 109 w 224"/>
                  <a:gd name="T43" fmla="*/ 46 h 145"/>
                  <a:gd name="T44" fmla="*/ 115 w 224"/>
                  <a:gd name="T45" fmla="*/ 39 h 145"/>
                  <a:gd name="T46" fmla="*/ 102 w 224"/>
                  <a:gd name="T47" fmla="*/ 33 h 145"/>
                  <a:gd name="T48" fmla="*/ 82 w 224"/>
                  <a:gd name="T49" fmla="*/ 35 h 145"/>
                  <a:gd name="T50" fmla="*/ 63 w 224"/>
                  <a:gd name="T51" fmla="*/ 50 h 145"/>
                  <a:gd name="T52" fmla="*/ 56 w 224"/>
                  <a:gd name="T53" fmla="*/ 50 h 145"/>
                  <a:gd name="T54" fmla="*/ 51 w 224"/>
                  <a:gd name="T55" fmla="*/ 64 h 145"/>
                  <a:gd name="T56" fmla="*/ 49 w 224"/>
                  <a:gd name="T57" fmla="*/ 52 h 145"/>
                  <a:gd name="T58" fmla="*/ 43 w 224"/>
                  <a:gd name="T59" fmla="*/ 45 h 145"/>
                  <a:gd name="T60" fmla="*/ 34 w 224"/>
                  <a:gd name="T61" fmla="*/ 32 h 145"/>
                  <a:gd name="T62" fmla="*/ 47 w 224"/>
                  <a:gd name="T63" fmla="*/ 25 h 145"/>
                  <a:gd name="T64" fmla="*/ 55 w 224"/>
                  <a:gd name="T65" fmla="*/ 38 h 145"/>
                  <a:gd name="T66" fmla="*/ 68 w 224"/>
                  <a:gd name="T67" fmla="*/ 29 h 145"/>
                  <a:gd name="T68" fmla="*/ 59 w 224"/>
                  <a:gd name="T69" fmla="*/ 10 h 145"/>
                  <a:gd name="T70" fmla="*/ 52 w 224"/>
                  <a:gd name="T71" fmla="*/ 4 h 145"/>
                  <a:gd name="T72" fmla="*/ 38 w 224"/>
                  <a:gd name="T73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5">
                    <a:moveTo>
                      <a:pt x="38" y="0"/>
                    </a:moveTo>
                    <a:lnTo>
                      <a:pt x="12" y="15"/>
                    </a:lnTo>
                    <a:lnTo>
                      <a:pt x="0" y="15"/>
                    </a:lnTo>
                    <a:lnTo>
                      <a:pt x="1" y="24"/>
                    </a:lnTo>
                    <a:lnTo>
                      <a:pt x="18" y="61"/>
                    </a:lnTo>
                    <a:lnTo>
                      <a:pt x="39" y="72"/>
                    </a:lnTo>
                    <a:lnTo>
                      <a:pt x="65" y="64"/>
                    </a:lnTo>
                    <a:lnTo>
                      <a:pt x="79" y="68"/>
                    </a:lnTo>
                    <a:lnTo>
                      <a:pt x="127" y="97"/>
                    </a:lnTo>
                    <a:lnTo>
                      <a:pt x="156" y="129"/>
                    </a:lnTo>
                    <a:lnTo>
                      <a:pt x="192" y="145"/>
                    </a:lnTo>
                    <a:lnTo>
                      <a:pt x="212" y="144"/>
                    </a:lnTo>
                    <a:lnTo>
                      <a:pt x="224" y="129"/>
                    </a:lnTo>
                    <a:lnTo>
                      <a:pt x="216" y="116"/>
                    </a:lnTo>
                    <a:lnTo>
                      <a:pt x="207" y="91"/>
                    </a:lnTo>
                    <a:lnTo>
                      <a:pt x="193" y="86"/>
                    </a:lnTo>
                    <a:lnTo>
                      <a:pt x="187" y="92"/>
                    </a:lnTo>
                    <a:lnTo>
                      <a:pt x="151" y="62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5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6" y="50"/>
                    </a:lnTo>
                    <a:lnTo>
                      <a:pt x="51" y="64"/>
                    </a:lnTo>
                    <a:lnTo>
                      <a:pt x="49" y="52"/>
                    </a:lnTo>
                    <a:lnTo>
                      <a:pt x="43" y="45"/>
                    </a:lnTo>
                    <a:lnTo>
                      <a:pt x="34" y="32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8" y="29"/>
                    </a:lnTo>
                    <a:lnTo>
                      <a:pt x="59" y="10"/>
                    </a:lnTo>
                    <a:lnTo>
                      <a:pt x="52" y="4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94">
                <a:extLst>
                  <a:ext uri="{FF2B5EF4-FFF2-40B4-BE49-F238E27FC236}">
                    <a16:creationId xmlns:a16="http://schemas.microsoft.com/office/drawing/2014/main" id="{DB1AF05A-B57E-0B04-EC73-CC726DBFE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636"/>
                <a:ext cx="28" cy="19"/>
              </a:xfrm>
              <a:custGeom>
                <a:avLst/>
                <a:gdLst>
                  <a:gd name="T0" fmla="*/ 21 w 85"/>
                  <a:gd name="T1" fmla="*/ 0 h 57"/>
                  <a:gd name="T2" fmla="*/ 0 w 85"/>
                  <a:gd name="T3" fmla="*/ 9 h 57"/>
                  <a:gd name="T4" fmla="*/ 2 w 85"/>
                  <a:gd name="T5" fmla="*/ 23 h 57"/>
                  <a:gd name="T6" fmla="*/ 9 w 85"/>
                  <a:gd name="T7" fmla="*/ 35 h 57"/>
                  <a:gd name="T8" fmla="*/ 10 w 85"/>
                  <a:gd name="T9" fmla="*/ 41 h 57"/>
                  <a:gd name="T10" fmla="*/ 24 w 85"/>
                  <a:gd name="T11" fmla="*/ 40 h 57"/>
                  <a:gd name="T12" fmla="*/ 24 w 85"/>
                  <a:gd name="T13" fmla="*/ 47 h 57"/>
                  <a:gd name="T14" fmla="*/ 44 w 85"/>
                  <a:gd name="T15" fmla="*/ 51 h 57"/>
                  <a:gd name="T16" fmla="*/ 52 w 85"/>
                  <a:gd name="T17" fmla="*/ 57 h 57"/>
                  <a:gd name="T18" fmla="*/ 65 w 85"/>
                  <a:gd name="T19" fmla="*/ 50 h 57"/>
                  <a:gd name="T20" fmla="*/ 85 w 85"/>
                  <a:gd name="T21" fmla="*/ 55 h 57"/>
                  <a:gd name="T22" fmla="*/ 77 w 85"/>
                  <a:gd name="T23" fmla="*/ 43 h 57"/>
                  <a:gd name="T24" fmla="*/ 61 w 85"/>
                  <a:gd name="T25" fmla="*/ 24 h 57"/>
                  <a:gd name="T26" fmla="*/ 48 w 85"/>
                  <a:gd name="T27" fmla="*/ 17 h 57"/>
                  <a:gd name="T28" fmla="*/ 41 w 85"/>
                  <a:gd name="T29" fmla="*/ 11 h 57"/>
                  <a:gd name="T30" fmla="*/ 21 w 85"/>
                  <a:gd name="T3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57">
                    <a:moveTo>
                      <a:pt x="21" y="0"/>
                    </a:moveTo>
                    <a:lnTo>
                      <a:pt x="0" y="9"/>
                    </a:lnTo>
                    <a:lnTo>
                      <a:pt x="2" y="23"/>
                    </a:lnTo>
                    <a:lnTo>
                      <a:pt x="9" y="35"/>
                    </a:lnTo>
                    <a:lnTo>
                      <a:pt x="10" y="41"/>
                    </a:lnTo>
                    <a:lnTo>
                      <a:pt x="24" y="40"/>
                    </a:lnTo>
                    <a:lnTo>
                      <a:pt x="24" y="47"/>
                    </a:lnTo>
                    <a:lnTo>
                      <a:pt x="44" y="51"/>
                    </a:lnTo>
                    <a:lnTo>
                      <a:pt x="52" y="57"/>
                    </a:lnTo>
                    <a:lnTo>
                      <a:pt x="65" y="50"/>
                    </a:lnTo>
                    <a:lnTo>
                      <a:pt x="85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7"/>
                    </a:lnTo>
                    <a:lnTo>
                      <a:pt x="41" y="11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95">
                <a:extLst>
                  <a:ext uri="{FF2B5EF4-FFF2-40B4-BE49-F238E27FC236}">
                    <a16:creationId xmlns:a16="http://schemas.microsoft.com/office/drawing/2014/main" id="{3DC285C0-90E1-6574-72A1-5A08DD380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954"/>
                <a:ext cx="7" cy="5"/>
              </a:xfrm>
              <a:custGeom>
                <a:avLst/>
                <a:gdLst>
                  <a:gd name="T0" fmla="*/ 7 w 21"/>
                  <a:gd name="T1" fmla="*/ 15 h 15"/>
                  <a:gd name="T2" fmla="*/ 21 w 21"/>
                  <a:gd name="T3" fmla="*/ 13 h 15"/>
                  <a:gd name="T4" fmla="*/ 13 w 21"/>
                  <a:gd name="T5" fmla="*/ 0 h 15"/>
                  <a:gd name="T6" fmla="*/ 0 w 21"/>
                  <a:gd name="T7" fmla="*/ 2 h 15"/>
                  <a:gd name="T8" fmla="*/ 7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7" y="15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2"/>
                    </a:lnTo>
                    <a:lnTo>
                      <a:pt x="7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96">
                <a:extLst>
                  <a:ext uri="{FF2B5EF4-FFF2-40B4-BE49-F238E27FC236}">
                    <a16:creationId xmlns:a16="http://schemas.microsoft.com/office/drawing/2014/main" id="{5BE99048-183D-6EF5-3DC7-652313FD7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1927"/>
                <a:ext cx="7" cy="6"/>
              </a:xfrm>
              <a:custGeom>
                <a:avLst/>
                <a:gdLst>
                  <a:gd name="T0" fmla="*/ 12 w 22"/>
                  <a:gd name="T1" fmla="*/ 0 h 20"/>
                  <a:gd name="T2" fmla="*/ 0 w 22"/>
                  <a:gd name="T3" fmla="*/ 8 h 20"/>
                  <a:gd name="T4" fmla="*/ 1 w 22"/>
                  <a:gd name="T5" fmla="*/ 14 h 20"/>
                  <a:gd name="T6" fmla="*/ 22 w 22"/>
                  <a:gd name="T7" fmla="*/ 20 h 20"/>
                  <a:gd name="T8" fmla="*/ 12 w 22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2" y="0"/>
                    </a:moveTo>
                    <a:lnTo>
                      <a:pt x="0" y="8"/>
                    </a:lnTo>
                    <a:lnTo>
                      <a:pt x="1" y="14"/>
                    </a:lnTo>
                    <a:lnTo>
                      <a:pt x="22" y="20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97">
                <a:extLst>
                  <a:ext uri="{FF2B5EF4-FFF2-40B4-BE49-F238E27FC236}">
                    <a16:creationId xmlns:a16="http://schemas.microsoft.com/office/drawing/2014/main" id="{6D87F850-0D16-47C9-BB30-0B6635FBD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6" y="1917"/>
                <a:ext cx="56" cy="97"/>
              </a:xfrm>
              <a:custGeom>
                <a:avLst/>
                <a:gdLst>
                  <a:gd name="T0" fmla="*/ 166 w 166"/>
                  <a:gd name="T1" fmla="*/ 199 h 290"/>
                  <a:gd name="T2" fmla="*/ 158 w 166"/>
                  <a:gd name="T3" fmla="*/ 180 h 290"/>
                  <a:gd name="T4" fmla="*/ 136 w 166"/>
                  <a:gd name="T5" fmla="*/ 148 h 290"/>
                  <a:gd name="T6" fmla="*/ 128 w 166"/>
                  <a:gd name="T7" fmla="*/ 82 h 290"/>
                  <a:gd name="T8" fmla="*/ 74 w 166"/>
                  <a:gd name="T9" fmla="*/ 66 h 290"/>
                  <a:gd name="T10" fmla="*/ 28 w 166"/>
                  <a:gd name="T11" fmla="*/ 11 h 290"/>
                  <a:gd name="T12" fmla="*/ 0 w 166"/>
                  <a:gd name="T13" fmla="*/ 0 h 290"/>
                  <a:gd name="T14" fmla="*/ 13 w 166"/>
                  <a:gd name="T15" fmla="*/ 60 h 290"/>
                  <a:gd name="T16" fmla="*/ 7 w 166"/>
                  <a:gd name="T17" fmla="*/ 80 h 290"/>
                  <a:gd name="T18" fmla="*/ 12 w 166"/>
                  <a:gd name="T19" fmla="*/ 106 h 290"/>
                  <a:gd name="T20" fmla="*/ 42 w 166"/>
                  <a:gd name="T21" fmla="*/ 150 h 290"/>
                  <a:gd name="T22" fmla="*/ 84 w 166"/>
                  <a:gd name="T23" fmla="*/ 180 h 290"/>
                  <a:gd name="T24" fmla="*/ 99 w 166"/>
                  <a:gd name="T25" fmla="*/ 199 h 290"/>
                  <a:gd name="T26" fmla="*/ 109 w 166"/>
                  <a:gd name="T27" fmla="*/ 231 h 290"/>
                  <a:gd name="T28" fmla="*/ 113 w 166"/>
                  <a:gd name="T29" fmla="*/ 284 h 290"/>
                  <a:gd name="T30" fmla="*/ 121 w 166"/>
                  <a:gd name="T31" fmla="*/ 290 h 290"/>
                  <a:gd name="T32" fmla="*/ 152 w 166"/>
                  <a:gd name="T33" fmla="*/ 259 h 290"/>
                  <a:gd name="T34" fmla="*/ 149 w 166"/>
                  <a:gd name="T35" fmla="*/ 234 h 290"/>
                  <a:gd name="T36" fmla="*/ 166 w 166"/>
                  <a:gd name="T37" fmla="*/ 199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0">
                    <a:moveTo>
                      <a:pt x="166" y="199"/>
                    </a:moveTo>
                    <a:lnTo>
                      <a:pt x="158" y="180"/>
                    </a:lnTo>
                    <a:lnTo>
                      <a:pt x="136" y="148"/>
                    </a:lnTo>
                    <a:lnTo>
                      <a:pt x="128" y="82"/>
                    </a:lnTo>
                    <a:lnTo>
                      <a:pt x="74" y="66"/>
                    </a:lnTo>
                    <a:lnTo>
                      <a:pt x="28" y="11"/>
                    </a:lnTo>
                    <a:lnTo>
                      <a:pt x="0" y="0"/>
                    </a:lnTo>
                    <a:lnTo>
                      <a:pt x="13" y="60"/>
                    </a:lnTo>
                    <a:lnTo>
                      <a:pt x="7" y="80"/>
                    </a:lnTo>
                    <a:lnTo>
                      <a:pt x="12" y="106"/>
                    </a:lnTo>
                    <a:lnTo>
                      <a:pt x="42" y="150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1"/>
                    </a:lnTo>
                    <a:lnTo>
                      <a:pt x="113" y="284"/>
                    </a:lnTo>
                    <a:lnTo>
                      <a:pt x="121" y="290"/>
                    </a:lnTo>
                    <a:lnTo>
                      <a:pt x="152" y="259"/>
                    </a:lnTo>
                    <a:lnTo>
                      <a:pt x="149" y="234"/>
                    </a:lnTo>
                    <a:lnTo>
                      <a:pt x="166" y="19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98">
                <a:extLst>
                  <a:ext uri="{FF2B5EF4-FFF2-40B4-BE49-F238E27FC236}">
                    <a16:creationId xmlns:a16="http://schemas.microsoft.com/office/drawing/2014/main" id="{DF3C827C-432C-94E3-BB86-E6B4ECB23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259"/>
                <a:ext cx="25" cy="15"/>
              </a:xfrm>
              <a:custGeom>
                <a:avLst/>
                <a:gdLst>
                  <a:gd name="T0" fmla="*/ 0 w 75"/>
                  <a:gd name="T1" fmla="*/ 7 h 46"/>
                  <a:gd name="T2" fmla="*/ 1 w 75"/>
                  <a:gd name="T3" fmla="*/ 21 h 46"/>
                  <a:gd name="T4" fmla="*/ 15 w 75"/>
                  <a:gd name="T5" fmla="*/ 33 h 46"/>
                  <a:gd name="T6" fmla="*/ 36 w 75"/>
                  <a:gd name="T7" fmla="*/ 44 h 46"/>
                  <a:gd name="T8" fmla="*/ 55 w 75"/>
                  <a:gd name="T9" fmla="*/ 35 h 46"/>
                  <a:gd name="T10" fmla="*/ 70 w 75"/>
                  <a:gd name="T11" fmla="*/ 46 h 46"/>
                  <a:gd name="T12" fmla="*/ 75 w 75"/>
                  <a:gd name="T13" fmla="*/ 35 h 46"/>
                  <a:gd name="T14" fmla="*/ 61 w 75"/>
                  <a:gd name="T15" fmla="*/ 21 h 46"/>
                  <a:gd name="T16" fmla="*/ 48 w 75"/>
                  <a:gd name="T17" fmla="*/ 17 h 46"/>
                  <a:gd name="T18" fmla="*/ 40 w 75"/>
                  <a:gd name="T19" fmla="*/ 10 h 46"/>
                  <a:gd name="T20" fmla="*/ 13 w 75"/>
                  <a:gd name="T21" fmla="*/ 0 h 46"/>
                  <a:gd name="T22" fmla="*/ 0 w 75"/>
                  <a:gd name="T23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46">
                    <a:moveTo>
                      <a:pt x="0" y="7"/>
                    </a:moveTo>
                    <a:lnTo>
                      <a:pt x="1" y="21"/>
                    </a:lnTo>
                    <a:lnTo>
                      <a:pt x="15" y="33"/>
                    </a:lnTo>
                    <a:lnTo>
                      <a:pt x="36" y="44"/>
                    </a:lnTo>
                    <a:lnTo>
                      <a:pt x="55" y="35"/>
                    </a:lnTo>
                    <a:lnTo>
                      <a:pt x="70" y="46"/>
                    </a:lnTo>
                    <a:lnTo>
                      <a:pt x="75" y="35"/>
                    </a:lnTo>
                    <a:lnTo>
                      <a:pt x="61" y="21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99">
                <a:extLst>
                  <a:ext uri="{FF2B5EF4-FFF2-40B4-BE49-F238E27FC236}">
                    <a16:creationId xmlns:a16="http://schemas.microsoft.com/office/drawing/2014/main" id="{DC842ED5-F38F-41B6-E3A5-3F82C19CA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1244"/>
                <a:ext cx="4" cy="7"/>
              </a:xfrm>
              <a:custGeom>
                <a:avLst/>
                <a:gdLst>
                  <a:gd name="T0" fmla="*/ 14 w 14"/>
                  <a:gd name="T1" fmla="*/ 5 h 19"/>
                  <a:gd name="T2" fmla="*/ 7 w 14"/>
                  <a:gd name="T3" fmla="*/ 0 h 19"/>
                  <a:gd name="T4" fmla="*/ 0 w 14"/>
                  <a:gd name="T5" fmla="*/ 0 h 19"/>
                  <a:gd name="T6" fmla="*/ 9 w 14"/>
                  <a:gd name="T7" fmla="*/ 19 h 19"/>
                  <a:gd name="T8" fmla="*/ 14 w 14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14" y="5"/>
                    </a:moveTo>
                    <a:lnTo>
                      <a:pt x="7" y="0"/>
                    </a:lnTo>
                    <a:lnTo>
                      <a:pt x="0" y="0"/>
                    </a:lnTo>
                    <a:lnTo>
                      <a:pt x="9" y="19"/>
                    </a:lnTo>
                    <a:lnTo>
                      <a:pt x="14" y="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100">
                <a:extLst>
                  <a:ext uri="{FF2B5EF4-FFF2-40B4-BE49-F238E27FC236}">
                    <a16:creationId xmlns:a16="http://schemas.microsoft.com/office/drawing/2014/main" id="{0728146D-1FD4-5750-1891-D24BD704E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99"/>
                <a:ext cx="15" cy="40"/>
              </a:xfrm>
              <a:custGeom>
                <a:avLst/>
                <a:gdLst>
                  <a:gd name="T0" fmla="*/ 22 w 46"/>
                  <a:gd name="T1" fmla="*/ 0 h 119"/>
                  <a:gd name="T2" fmla="*/ 0 w 46"/>
                  <a:gd name="T3" fmla="*/ 56 h 119"/>
                  <a:gd name="T4" fmla="*/ 12 w 46"/>
                  <a:gd name="T5" fmla="*/ 108 h 119"/>
                  <a:gd name="T6" fmla="*/ 12 w 46"/>
                  <a:gd name="T7" fmla="*/ 115 h 119"/>
                  <a:gd name="T8" fmla="*/ 24 w 46"/>
                  <a:gd name="T9" fmla="*/ 107 h 119"/>
                  <a:gd name="T10" fmla="*/ 32 w 46"/>
                  <a:gd name="T11" fmla="*/ 114 h 119"/>
                  <a:gd name="T12" fmla="*/ 46 w 46"/>
                  <a:gd name="T13" fmla="*/ 119 h 119"/>
                  <a:gd name="T14" fmla="*/ 45 w 46"/>
                  <a:gd name="T15" fmla="*/ 113 h 119"/>
                  <a:gd name="T16" fmla="*/ 30 w 46"/>
                  <a:gd name="T17" fmla="*/ 87 h 119"/>
                  <a:gd name="T18" fmla="*/ 22 w 46"/>
                  <a:gd name="T19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9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8"/>
                    </a:lnTo>
                    <a:lnTo>
                      <a:pt x="12" y="115"/>
                    </a:lnTo>
                    <a:lnTo>
                      <a:pt x="24" y="107"/>
                    </a:lnTo>
                    <a:lnTo>
                      <a:pt x="32" y="114"/>
                    </a:lnTo>
                    <a:lnTo>
                      <a:pt x="46" y="119"/>
                    </a:lnTo>
                    <a:lnTo>
                      <a:pt x="45" y="113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101">
                <a:extLst>
                  <a:ext uri="{FF2B5EF4-FFF2-40B4-BE49-F238E27FC236}">
                    <a16:creationId xmlns:a16="http://schemas.microsoft.com/office/drawing/2014/main" id="{F3E863F6-A60B-42BB-6DC4-664F2DE16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296"/>
                <a:ext cx="6" cy="7"/>
              </a:xfrm>
              <a:custGeom>
                <a:avLst/>
                <a:gdLst>
                  <a:gd name="T0" fmla="*/ 2 w 20"/>
                  <a:gd name="T1" fmla="*/ 22 h 22"/>
                  <a:gd name="T2" fmla="*/ 20 w 20"/>
                  <a:gd name="T3" fmla="*/ 6 h 22"/>
                  <a:gd name="T4" fmla="*/ 12 w 20"/>
                  <a:gd name="T5" fmla="*/ 0 h 22"/>
                  <a:gd name="T6" fmla="*/ 0 w 20"/>
                  <a:gd name="T7" fmla="*/ 9 h 22"/>
                  <a:gd name="T8" fmla="*/ 2 w 20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2" y="22"/>
                    </a:moveTo>
                    <a:lnTo>
                      <a:pt x="20" y="6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2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102">
                <a:extLst>
                  <a:ext uri="{FF2B5EF4-FFF2-40B4-BE49-F238E27FC236}">
                    <a16:creationId xmlns:a16="http://schemas.microsoft.com/office/drawing/2014/main" id="{3551E937-2154-765A-2B90-67879370A1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294"/>
                <a:ext cx="7" cy="12"/>
              </a:xfrm>
              <a:custGeom>
                <a:avLst/>
                <a:gdLst>
                  <a:gd name="T0" fmla="*/ 18 w 20"/>
                  <a:gd name="T1" fmla="*/ 0 h 36"/>
                  <a:gd name="T2" fmla="*/ 7 w 20"/>
                  <a:gd name="T3" fmla="*/ 16 h 36"/>
                  <a:gd name="T4" fmla="*/ 0 w 20"/>
                  <a:gd name="T5" fmla="*/ 36 h 36"/>
                  <a:gd name="T6" fmla="*/ 9 w 20"/>
                  <a:gd name="T7" fmla="*/ 36 h 36"/>
                  <a:gd name="T8" fmla="*/ 14 w 20"/>
                  <a:gd name="T9" fmla="*/ 15 h 36"/>
                  <a:gd name="T10" fmla="*/ 20 w 20"/>
                  <a:gd name="T11" fmla="*/ 14 h 36"/>
                  <a:gd name="T12" fmla="*/ 18 w 20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6">
                    <a:moveTo>
                      <a:pt x="18" y="0"/>
                    </a:moveTo>
                    <a:lnTo>
                      <a:pt x="7" y="16"/>
                    </a:lnTo>
                    <a:lnTo>
                      <a:pt x="0" y="36"/>
                    </a:lnTo>
                    <a:lnTo>
                      <a:pt x="9" y="36"/>
                    </a:lnTo>
                    <a:lnTo>
                      <a:pt x="14" y="15"/>
                    </a:lnTo>
                    <a:lnTo>
                      <a:pt x="20" y="14"/>
                    </a:lnTo>
                    <a:lnTo>
                      <a:pt x="1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103">
                <a:extLst>
                  <a:ext uri="{FF2B5EF4-FFF2-40B4-BE49-F238E27FC236}">
                    <a16:creationId xmlns:a16="http://schemas.microsoft.com/office/drawing/2014/main" id="{6058E899-758B-0AF5-0000-2B1AAA6DB9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224"/>
                <a:ext cx="5" cy="6"/>
              </a:xfrm>
              <a:custGeom>
                <a:avLst/>
                <a:gdLst>
                  <a:gd name="T0" fmla="*/ 0 w 14"/>
                  <a:gd name="T1" fmla="*/ 20 h 20"/>
                  <a:gd name="T2" fmla="*/ 12 w 14"/>
                  <a:gd name="T3" fmla="*/ 20 h 20"/>
                  <a:gd name="T4" fmla="*/ 14 w 14"/>
                  <a:gd name="T5" fmla="*/ 7 h 20"/>
                  <a:gd name="T6" fmla="*/ 5 w 14"/>
                  <a:gd name="T7" fmla="*/ 0 h 20"/>
                  <a:gd name="T8" fmla="*/ 0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0"/>
                    </a:moveTo>
                    <a:lnTo>
                      <a:pt x="12" y="20"/>
                    </a:lnTo>
                    <a:lnTo>
                      <a:pt x="14" y="7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104">
                <a:extLst>
                  <a:ext uri="{FF2B5EF4-FFF2-40B4-BE49-F238E27FC236}">
                    <a16:creationId xmlns:a16="http://schemas.microsoft.com/office/drawing/2014/main" id="{3E11FD0F-1003-96A5-E47E-D52CC179B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6" y="1367"/>
                <a:ext cx="10" cy="9"/>
              </a:xfrm>
              <a:custGeom>
                <a:avLst/>
                <a:gdLst>
                  <a:gd name="T0" fmla="*/ 15 w 29"/>
                  <a:gd name="T1" fmla="*/ 13 h 26"/>
                  <a:gd name="T2" fmla="*/ 6 w 29"/>
                  <a:gd name="T3" fmla="*/ 0 h 26"/>
                  <a:gd name="T4" fmla="*/ 0 w 29"/>
                  <a:gd name="T5" fmla="*/ 7 h 26"/>
                  <a:gd name="T6" fmla="*/ 9 w 29"/>
                  <a:gd name="T7" fmla="*/ 20 h 26"/>
                  <a:gd name="T8" fmla="*/ 23 w 29"/>
                  <a:gd name="T9" fmla="*/ 26 h 26"/>
                  <a:gd name="T10" fmla="*/ 29 w 29"/>
                  <a:gd name="T11" fmla="*/ 20 h 26"/>
                  <a:gd name="T12" fmla="*/ 21 w 29"/>
                  <a:gd name="T13" fmla="*/ 14 h 26"/>
                  <a:gd name="T14" fmla="*/ 15 w 29"/>
                  <a:gd name="T15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6">
                    <a:moveTo>
                      <a:pt x="15" y="13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23" y="26"/>
                    </a:lnTo>
                    <a:lnTo>
                      <a:pt x="29" y="20"/>
                    </a:lnTo>
                    <a:lnTo>
                      <a:pt x="21" y="14"/>
                    </a:lnTo>
                    <a:lnTo>
                      <a:pt x="15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105">
                <a:extLst>
                  <a:ext uri="{FF2B5EF4-FFF2-40B4-BE49-F238E27FC236}">
                    <a16:creationId xmlns:a16="http://schemas.microsoft.com/office/drawing/2014/main" id="{26A46E4A-EF8F-5BA0-1491-A01F0CC31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1367"/>
                <a:ext cx="52" cy="46"/>
              </a:xfrm>
              <a:custGeom>
                <a:avLst/>
                <a:gdLst>
                  <a:gd name="T0" fmla="*/ 147 w 155"/>
                  <a:gd name="T1" fmla="*/ 96 h 137"/>
                  <a:gd name="T2" fmla="*/ 119 w 155"/>
                  <a:gd name="T3" fmla="*/ 90 h 137"/>
                  <a:gd name="T4" fmla="*/ 106 w 155"/>
                  <a:gd name="T5" fmla="*/ 85 h 137"/>
                  <a:gd name="T6" fmla="*/ 105 w 155"/>
                  <a:gd name="T7" fmla="*/ 78 h 137"/>
                  <a:gd name="T8" fmla="*/ 90 w 155"/>
                  <a:gd name="T9" fmla="*/ 66 h 137"/>
                  <a:gd name="T10" fmla="*/ 90 w 155"/>
                  <a:gd name="T11" fmla="*/ 60 h 137"/>
                  <a:gd name="T12" fmla="*/ 82 w 155"/>
                  <a:gd name="T13" fmla="*/ 54 h 137"/>
                  <a:gd name="T14" fmla="*/ 80 w 155"/>
                  <a:gd name="T15" fmla="*/ 34 h 137"/>
                  <a:gd name="T16" fmla="*/ 73 w 155"/>
                  <a:gd name="T17" fmla="*/ 35 h 137"/>
                  <a:gd name="T18" fmla="*/ 53 w 155"/>
                  <a:gd name="T19" fmla="*/ 29 h 137"/>
                  <a:gd name="T20" fmla="*/ 39 w 155"/>
                  <a:gd name="T21" fmla="*/ 18 h 137"/>
                  <a:gd name="T22" fmla="*/ 11 w 155"/>
                  <a:gd name="T23" fmla="*/ 0 h 137"/>
                  <a:gd name="T24" fmla="*/ 12 w 155"/>
                  <a:gd name="T25" fmla="*/ 20 h 137"/>
                  <a:gd name="T26" fmla="*/ 6 w 155"/>
                  <a:gd name="T27" fmla="*/ 20 h 137"/>
                  <a:gd name="T28" fmla="*/ 0 w 155"/>
                  <a:gd name="T29" fmla="*/ 41 h 137"/>
                  <a:gd name="T30" fmla="*/ 2 w 155"/>
                  <a:gd name="T31" fmla="*/ 55 h 137"/>
                  <a:gd name="T32" fmla="*/ 17 w 155"/>
                  <a:gd name="T33" fmla="*/ 74 h 137"/>
                  <a:gd name="T34" fmla="*/ 5 w 155"/>
                  <a:gd name="T35" fmla="*/ 87 h 137"/>
                  <a:gd name="T36" fmla="*/ 13 w 155"/>
                  <a:gd name="T37" fmla="*/ 100 h 137"/>
                  <a:gd name="T38" fmla="*/ 28 w 155"/>
                  <a:gd name="T39" fmla="*/ 114 h 137"/>
                  <a:gd name="T40" fmla="*/ 40 w 155"/>
                  <a:gd name="T41" fmla="*/ 105 h 137"/>
                  <a:gd name="T42" fmla="*/ 54 w 155"/>
                  <a:gd name="T43" fmla="*/ 110 h 137"/>
                  <a:gd name="T44" fmla="*/ 60 w 155"/>
                  <a:gd name="T45" fmla="*/ 103 h 137"/>
                  <a:gd name="T46" fmla="*/ 74 w 155"/>
                  <a:gd name="T47" fmla="*/ 115 h 137"/>
                  <a:gd name="T48" fmla="*/ 89 w 155"/>
                  <a:gd name="T49" fmla="*/ 120 h 137"/>
                  <a:gd name="T50" fmla="*/ 110 w 155"/>
                  <a:gd name="T51" fmla="*/ 125 h 137"/>
                  <a:gd name="T52" fmla="*/ 123 w 155"/>
                  <a:gd name="T53" fmla="*/ 137 h 137"/>
                  <a:gd name="T54" fmla="*/ 136 w 155"/>
                  <a:gd name="T55" fmla="*/ 130 h 137"/>
                  <a:gd name="T56" fmla="*/ 155 w 155"/>
                  <a:gd name="T57" fmla="*/ 108 h 137"/>
                  <a:gd name="T58" fmla="*/ 147 w 155"/>
                  <a:gd name="T59" fmla="*/ 9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37">
                    <a:moveTo>
                      <a:pt x="147" y="96"/>
                    </a:moveTo>
                    <a:lnTo>
                      <a:pt x="119" y="90"/>
                    </a:lnTo>
                    <a:lnTo>
                      <a:pt x="106" y="85"/>
                    </a:lnTo>
                    <a:lnTo>
                      <a:pt x="105" y="78"/>
                    </a:lnTo>
                    <a:lnTo>
                      <a:pt x="90" y="66"/>
                    </a:lnTo>
                    <a:lnTo>
                      <a:pt x="90" y="60"/>
                    </a:lnTo>
                    <a:lnTo>
                      <a:pt x="82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9" y="18"/>
                    </a:lnTo>
                    <a:lnTo>
                      <a:pt x="11" y="0"/>
                    </a:lnTo>
                    <a:lnTo>
                      <a:pt x="12" y="20"/>
                    </a:lnTo>
                    <a:lnTo>
                      <a:pt x="6" y="20"/>
                    </a:lnTo>
                    <a:lnTo>
                      <a:pt x="0" y="41"/>
                    </a:lnTo>
                    <a:lnTo>
                      <a:pt x="2" y="55"/>
                    </a:lnTo>
                    <a:lnTo>
                      <a:pt x="17" y="74"/>
                    </a:lnTo>
                    <a:lnTo>
                      <a:pt x="5" y="87"/>
                    </a:lnTo>
                    <a:lnTo>
                      <a:pt x="13" y="100"/>
                    </a:lnTo>
                    <a:lnTo>
                      <a:pt x="28" y="114"/>
                    </a:lnTo>
                    <a:lnTo>
                      <a:pt x="40" y="105"/>
                    </a:lnTo>
                    <a:lnTo>
                      <a:pt x="54" y="110"/>
                    </a:lnTo>
                    <a:lnTo>
                      <a:pt x="60" y="103"/>
                    </a:lnTo>
                    <a:lnTo>
                      <a:pt x="74" y="115"/>
                    </a:lnTo>
                    <a:lnTo>
                      <a:pt x="89" y="120"/>
                    </a:lnTo>
                    <a:lnTo>
                      <a:pt x="110" y="125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5" y="108"/>
                    </a:lnTo>
                    <a:lnTo>
                      <a:pt x="147" y="9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106">
                <a:extLst>
                  <a:ext uri="{FF2B5EF4-FFF2-40B4-BE49-F238E27FC236}">
                    <a16:creationId xmlns:a16="http://schemas.microsoft.com/office/drawing/2014/main" id="{402AC9FC-25BF-CF99-CFFA-2CE2EEE39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392"/>
                <a:ext cx="9" cy="5"/>
              </a:xfrm>
              <a:custGeom>
                <a:avLst/>
                <a:gdLst>
                  <a:gd name="T0" fmla="*/ 20 w 27"/>
                  <a:gd name="T1" fmla="*/ 14 h 15"/>
                  <a:gd name="T2" fmla="*/ 27 w 27"/>
                  <a:gd name="T3" fmla="*/ 0 h 15"/>
                  <a:gd name="T4" fmla="*/ 7 w 27"/>
                  <a:gd name="T5" fmla="*/ 2 h 15"/>
                  <a:gd name="T6" fmla="*/ 0 w 27"/>
                  <a:gd name="T7" fmla="*/ 9 h 15"/>
                  <a:gd name="T8" fmla="*/ 8 w 27"/>
                  <a:gd name="T9" fmla="*/ 15 h 15"/>
                  <a:gd name="T10" fmla="*/ 20 w 27"/>
                  <a:gd name="T11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5">
                    <a:moveTo>
                      <a:pt x="20" y="14"/>
                    </a:moveTo>
                    <a:lnTo>
                      <a:pt x="27" y="0"/>
                    </a:lnTo>
                    <a:lnTo>
                      <a:pt x="7" y="2"/>
                    </a:lnTo>
                    <a:lnTo>
                      <a:pt x="0" y="9"/>
                    </a:lnTo>
                    <a:lnTo>
                      <a:pt x="8" y="15"/>
                    </a:lnTo>
                    <a:lnTo>
                      <a:pt x="20" y="14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107">
                <a:extLst>
                  <a:ext uri="{FF2B5EF4-FFF2-40B4-BE49-F238E27FC236}">
                    <a16:creationId xmlns:a16="http://schemas.microsoft.com/office/drawing/2014/main" id="{1866D4FA-B637-AD2A-CB53-99369D057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6" y="2246"/>
                <a:ext cx="5" cy="14"/>
              </a:xfrm>
              <a:custGeom>
                <a:avLst/>
                <a:gdLst>
                  <a:gd name="T0" fmla="*/ 16 w 16"/>
                  <a:gd name="T1" fmla="*/ 41 h 41"/>
                  <a:gd name="T2" fmla="*/ 11 w 16"/>
                  <a:gd name="T3" fmla="*/ 1 h 41"/>
                  <a:gd name="T4" fmla="*/ 5 w 16"/>
                  <a:gd name="T5" fmla="*/ 0 h 41"/>
                  <a:gd name="T6" fmla="*/ 0 w 16"/>
                  <a:gd name="T7" fmla="*/ 15 h 41"/>
                  <a:gd name="T8" fmla="*/ 9 w 16"/>
                  <a:gd name="T9" fmla="*/ 41 h 41"/>
                  <a:gd name="T10" fmla="*/ 16 w 16"/>
                  <a:gd name="T11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1">
                    <a:moveTo>
                      <a:pt x="16" y="41"/>
                    </a:moveTo>
                    <a:lnTo>
                      <a:pt x="11" y="1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1"/>
                    </a:lnTo>
                    <a:lnTo>
                      <a:pt x="16" y="4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108">
                <a:extLst>
                  <a:ext uri="{FF2B5EF4-FFF2-40B4-BE49-F238E27FC236}">
                    <a16:creationId xmlns:a16="http://schemas.microsoft.com/office/drawing/2014/main" id="{5457A92B-5CEF-1CA3-6BB5-BE080F5C7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268"/>
                <a:ext cx="3" cy="10"/>
              </a:xfrm>
              <a:custGeom>
                <a:avLst/>
                <a:gdLst>
                  <a:gd name="T0" fmla="*/ 5 w 7"/>
                  <a:gd name="T1" fmla="*/ 0 h 29"/>
                  <a:gd name="T2" fmla="*/ 0 w 7"/>
                  <a:gd name="T3" fmla="*/ 8 h 29"/>
                  <a:gd name="T4" fmla="*/ 1 w 7"/>
                  <a:gd name="T5" fmla="*/ 29 h 29"/>
                  <a:gd name="T6" fmla="*/ 7 w 7"/>
                  <a:gd name="T7" fmla="*/ 20 h 29"/>
                  <a:gd name="T8" fmla="*/ 5 w 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9">
                    <a:moveTo>
                      <a:pt x="5" y="0"/>
                    </a:moveTo>
                    <a:lnTo>
                      <a:pt x="0" y="8"/>
                    </a:lnTo>
                    <a:lnTo>
                      <a:pt x="1" y="29"/>
                    </a:lnTo>
                    <a:lnTo>
                      <a:pt x="7" y="20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109">
                <a:extLst>
                  <a:ext uri="{FF2B5EF4-FFF2-40B4-BE49-F238E27FC236}">
                    <a16:creationId xmlns:a16="http://schemas.microsoft.com/office/drawing/2014/main" id="{66C4D705-EEA1-CF0B-5BF2-3095CA9E68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1" y="1143"/>
                <a:ext cx="7" cy="19"/>
              </a:xfrm>
              <a:custGeom>
                <a:avLst/>
                <a:gdLst>
                  <a:gd name="T0" fmla="*/ 15 w 20"/>
                  <a:gd name="T1" fmla="*/ 56 h 56"/>
                  <a:gd name="T2" fmla="*/ 20 w 20"/>
                  <a:gd name="T3" fmla="*/ 0 h 56"/>
                  <a:gd name="T4" fmla="*/ 0 w 20"/>
                  <a:gd name="T5" fmla="*/ 3 h 56"/>
                  <a:gd name="T6" fmla="*/ 15 w 20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56">
                    <a:moveTo>
                      <a:pt x="15" y="56"/>
                    </a:moveTo>
                    <a:lnTo>
                      <a:pt x="20" y="0"/>
                    </a:lnTo>
                    <a:lnTo>
                      <a:pt x="0" y="3"/>
                    </a:lnTo>
                    <a:lnTo>
                      <a:pt x="15" y="56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110">
                <a:extLst>
                  <a:ext uri="{FF2B5EF4-FFF2-40B4-BE49-F238E27FC236}">
                    <a16:creationId xmlns:a16="http://schemas.microsoft.com/office/drawing/2014/main" id="{BB0ABD00-492D-6159-2210-8AA49BE11A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8" y="1123"/>
                <a:ext cx="11" cy="20"/>
              </a:xfrm>
              <a:custGeom>
                <a:avLst/>
                <a:gdLst>
                  <a:gd name="T0" fmla="*/ 9 w 33"/>
                  <a:gd name="T1" fmla="*/ 0 h 60"/>
                  <a:gd name="T2" fmla="*/ 0 w 33"/>
                  <a:gd name="T3" fmla="*/ 60 h 60"/>
                  <a:gd name="T4" fmla="*/ 33 w 33"/>
                  <a:gd name="T5" fmla="*/ 53 h 60"/>
                  <a:gd name="T6" fmla="*/ 9 w 33"/>
                  <a:gd name="T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60">
                    <a:moveTo>
                      <a:pt x="9" y="0"/>
                    </a:moveTo>
                    <a:lnTo>
                      <a:pt x="0" y="60"/>
                    </a:lnTo>
                    <a:lnTo>
                      <a:pt x="33" y="5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84BF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111">
                <a:extLst>
                  <a:ext uri="{FF2B5EF4-FFF2-40B4-BE49-F238E27FC236}">
                    <a16:creationId xmlns:a16="http://schemas.microsoft.com/office/drawing/2014/main" id="{9F7AA3E0-652F-F771-640B-C5FFB3B00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3" y="928"/>
                <a:ext cx="415" cy="197"/>
              </a:xfrm>
              <a:custGeom>
                <a:avLst/>
                <a:gdLst>
                  <a:gd name="T0" fmla="*/ 82 w 1247"/>
                  <a:gd name="T1" fmla="*/ 219 h 591"/>
                  <a:gd name="T2" fmla="*/ 194 w 1247"/>
                  <a:gd name="T3" fmla="*/ 243 h 591"/>
                  <a:gd name="T4" fmla="*/ 223 w 1247"/>
                  <a:gd name="T5" fmla="*/ 232 h 591"/>
                  <a:gd name="T6" fmla="*/ 251 w 1247"/>
                  <a:gd name="T7" fmla="*/ 207 h 591"/>
                  <a:gd name="T8" fmla="*/ 218 w 1247"/>
                  <a:gd name="T9" fmla="*/ 125 h 591"/>
                  <a:gd name="T10" fmla="*/ 329 w 1247"/>
                  <a:gd name="T11" fmla="*/ 100 h 591"/>
                  <a:gd name="T12" fmla="*/ 357 w 1247"/>
                  <a:gd name="T13" fmla="*/ 81 h 591"/>
                  <a:gd name="T14" fmla="*/ 402 w 1247"/>
                  <a:gd name="T15" fmla="*/ 153 h 591"/>
                  <a:gd name="T16" fmla="*/ 498 w 1247"/>
                  <a:gd name="T17" fmla="*/ 128 h 591"/>
                  <a:gd name="T18" fmla="*/ 536 w 1247"/>
                  <a:gd name="T19" fmla="*/ 159 h 591"/>
                  <a:gd name="T20" fmla="*/ 560 w 1247"/>
                  <a:gd name="T21" fmla="*/ 258 h 591"/>
                  <a:gd name="T22" fmla="*/ 518 w 1247"/>
                  <a:gd name="T23" fmla="*/ 362 h 591"/>
                  <a:gd name="T24" fmla="*/ 162 w 1247"/>
                  <a:gd name="T25" fmla="*/ 423 h 591"/>
                  <a:gd name="T26" fmla="*/ 128 w 1247"/>
                  <a:gd name="T27" fmla="*/ 475 h 591"/>
                  <a:gd name="T28" fmla="*/ 294 w 1247"/>
                  <a:gd name="T29" fmla="*/ 468 h 591"/>
                  <a:gd name="T30" fmla="*/ 358 w 1247"/>
                  <a:gd name="T31" fmla="*/ 452 h 591"/>
                  <a:gd name="T32" fmla="*/ 434 w 1247"/>
                  <a:gd name="T33" fmla="*/ 434 h 591"/>
                  <a:gd name="T34" fmla="*/ 467 w 1247"/>
                  <a:gd name="T35" fmla="*/ 470 h 591"/>
                  <a:gd name="T36" fmla="*/ 493 w 1247"/>
                  <a:gd name="T37" fmla="*/ 450 h 591"/>
                  <a:gd name="T38" fmla="*/ 492 w 1247"/>
                  <a:gd name="T39" fmla="*/ 540 h 591"/>
                  <a:gd name="T40" fmla="*/ 537 w 1247"/>
                  <a:gd name="T41" fmla="*/ 526 h 591"/>
                  <a:gd name="T42" fmla="*/ 555 w 1247"/>
                  <a:gd name="T43" fmla="*/ 531 h 591"/>
                  <a:gd name="T44" fmla="*/ 630 w 1247"/>
                  <a:gd name="T45" fmla="*/ 578 h 591"/>
                  <a:gd name="T46" fmla="*/ 642 w 1247"/>
                  <a:gd name="T47" fmla="*/ 562 h 591"/>
                  <a:gd name="T48" fmla="*/ 645 w 1247"/>
                  <a:gd name="T49" fmla="*/ 530 h 591"/>
                  <a:gd name="T50" fmla="*/ 654 w 1247"/>
                  <a:gd name="T51" fmla="*/ 485 h 591"/>
                  <a:gd name="T52" fmla="*/ 753 w 1247"/>
                  <a:gd name="T53" fmla="*/ 519 h 591"/>
                  <a:gd name="T54" fmla="*/ 736 w 1247"/>
                  <a:gd name="T55" fmla="*/ 454 h 591"/>
                  <a:gd name="T56" fmla="*/ 729 w 1247"/>
                  <a:gd name="T57" fmla="*/ 417 h 591"/>
                  <a:gd name="T58" fmla="*/ 601 w 1247"/>
                  <a:gd name="T59" fmla="*/ 352 h 591"/>
                  <a:gd name="T60" fmla="*/ 629 w 1247"/>
                  <a:gd name="T61" fmla="*/ 365 h 591"/>
                  <a:gd name="T62" fmla="*/ 638 w 1247"/>
                  <a:gd name="T63" fmla="*/ 356 h 591"/>
                  <a:gd name="T64" fmla="*/ 646 w 1247"/>
                  <a:gd name="T65" fmla="*/ 322 h 591"/>
                  <a:gd name="T66" fmla="*/ 640 w 1247"/>
                  <a:gd name="T67" fmla="*/ 272 h 591"/>
                  <a:gd name="T68" fmla="*/ 642 w 1247"/>
                  <a:gd name="T69" fmla="*/ 221 h 591"/>
                  <a:gd name="T70" fmla="*/ 743 w 1247"/>
                  <a:gd name="T71" fmla="*/ 352 h 591"/>
                  <a:gd name="T72" fmla="*/ 755 w 1247"/>
                  <a:gd name="T73" fmla="*/ 376 h 591"/>
                  <a:gd name="T74" fmla="*/ 776 w 1247"/>
                  <a:gd name="T75" fmla="*/ 374 h 591"/>
                  <a:gd name="T76" fmla="*/ 812 w 1247"/>
                  <a:gd name="T77" fmla="*/ 447 h 591"/>
                  <a:gd name="T78" fmla="*/ 919 w 1247"/>
                  <a:gd name="T79" fmla="*/ 429 h 591"/>
                  <a:gd name="T80" fmla="*/ 888 w 1247"/>
                  <a:gd name="T81" fmla="*/ 292 h 591"/>
                  <a:gd name="T82" fmla="*/ 940 w 1247"/>
                  <a:gd name="T83" fmla="*/ 346 h 591"/>
                  <a:gd name="T84" fmla="*/ 1048 w 1247"/>
                  <a:gd name="T85" fmla="*/ 437 h 591"/>
                  <a:gd name="T86" fmla="*/ 1009 w 1247"/>
                  <a:gd name="T87" fmla="*/ 344 h 591"/>
                  <a:gd name="T88" fmla="*/ 971 w 1247"/>
                  <a:gd name="T89" fmla="*/ 287 h 591"/>
                  <a:gd name="T90" fmla="*/ 1063 w 1247"/>
                  <a:gd name="T91" fmla="*/ 331 h 591"/>
                  <a:gd name="T92" fmla="*/ 1121 w 1247"/>
                  <a:gd name="T93" fmla="*/ 356 h 591"/>
                  <a:gd name="T94" fmla="*/ 1245 w 1247"/>
                  <a:gd name="T95" fmla="*/ 433 h 591"/>
                  <a:gd name="T96" fmla="*/ 1230 w 1247"/>
                  <a:gd name="T97" fmla="*/ 389 h 591"/>
                  <a:gd name="T98" fmla="*/ 1246 w 1247"/>
                  <a:gd name="T99" fmla="*/ 363 h 591"/>
                  <a:gd name="T100" fmla="*/ 1014 w 1247"/>
                  <a:gd name="T101" fmla="*/ 176 h 591"/>
                  <a:gd name="T102" fmla="*/ 873 w 1247"/>
                  <a:gd name="T103" fmla="*/ 201 h 591"/>
                  <a:gd name="T104" fmla="*/ 728 w 1247"/>
                  <a:gd name="T105" fmla="*/ 135 h 591"/>
                  <a:gd name="T106" fmla="*/ 547 w 1247"/>
                  <a:gd name="T107" fmla="*/ 26 h 591"/>
                  <a:gd name="T108" fmla="*/ 443 w 1247"/>
                  <a:gd name="T109" fmla="*/ 24 h 591"/>
                  <a:gd name="T110" fmla="*/ 324 w 1247"/>
                  <a:gd name="T111" fmla="*/ 12 h 591"/>
                  <a:gd name="T112" fmla="*/ 314 w 1247"/>
                  <a:gd name="T113" fmla="*/ 17 h 591"/>
                  <a:gd name="T114" fmla="*/ 280 w 1247"/>
                  <a:gd name="T115" fmla="*/ 20 h 591"/>
                  <a:gd name="T116" fmla="*/ 242 w 1247"/>
                  <a:gd name="T117" fmla="*/ 55 h 591"/>
                  <a:gd name="T118" fmla="*/ 212 w 1247"/>
                  <a:gd name="T119" fmla="*/ 55 h 591"/>
                  <a:gd name="T120" fmla="*/ 166 w 1247"/>
                  <a:gd name="T121" fmla="*/ 89 h 591"/>
                  <a:gd name="T122" fmla="*/ 109 w 1247"/>
                  <a:gd name="T123" fmla="*/ 79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47" h="591">
                    <a:moveTo>
                      <a:pt x="2" y="187"/>
                    </a:moveTo>
                    <a:lnTo>
                      <a:pt x="0" y="237"/>
                    </a:lnTo>
                    <a:lnTo>
                      <a:pt x="70" y="238"/>
                    </a:lnTo>
                    <a:lnTo>
                      <a:pt x="71" y="219"/>
                    </a:lnTo>
                    <a:lnTo>
                      <a:pt x="82" y="219"/>
                    </a:lnTo>
                    <a:lnTo>
                      <a:pt x="140" y="245"/>
                    </a:lnTo>
                    <a:lnTo>
                      <a:pt x="159" y="246"/>
                    </a:lnTo>
                    <a:lnTo>
                      <a:pt x="168" y="246"/>
                    </a:lnTo>
                    <a:lnTo>
                      <a:pt x="177" y="246"/>
                    </a:lnTo>
                    <a:lnTo>
                      <a:pt x="194" y="243"/>
                    </a:lnTo>
                    <a:lnTo>
                      <a:pt x="201" y="241"/>
                    </a:lnTo>
                    <a:lnTo>
                      <a:pt x="210" y="239"/>
                    </a:lnTo>
                    <a:lnTo>
                      <a:pt x="216" y="235"/>
                    </a:lnTo>
                    <a:lnTo>
                      <a:pt x="219" y="233"/>
                    </a:lnTo>
                    <a:lnTo>
                      <a:pt x="223" y="232"/>
                    </a:lnTo>
                    <a:lnTo>
                      <a:pt x="230" y="227"/>
                    </a:lnTo>
                    <a:lnTo>
                      <a:pt x="237" y="222"/>
                    </a:lnTo>
                    <a:lnTo>
                      <a:pt x="242" y="216"/>
                    </a:lnTo>
                    <a:lnTo>
                      <a:pt x="249" y="211"/>
                    </a:lnTo>
                    <a:lnTo>
                      <a:pt x="251" y="207"/>
                    </a:lnTo>
                    <a:lnTo>
                      <a:pt x="252" y="204"/>
                    </a:lnTo>
                    <a:lnTo>
                      <a:pt x="254" y="203"/>
                    </a:lnTo>
                    <a:lnTo>
                      <a:pt x="260" y="197"/>
                    </a:lnTo>
                    <a:lnTo>
                      <a:pt x="260" y="184"/>
                    </a:lnTo>
                    <a:lnTo>
                      <a:pt x="218" y="125"/>
                    </a:lnTo>
                    <a:lnTo>
                      <a:pt x="219" y="112"/>
                    </a:lnTo>
                    <a:lnTo>
                      <a:pt x="320" y="113"/>
                    </a:lnTo>
                    <a:lnTo>
                      <a:pt x="322" y="105"/>
                    </a:lnTo>
                    <a:lnTo>
                      <a:pt x="325" y="101"/>
                    </a:lnTo>
                    <a:lnTo>
                      <a:pt x="329" y="100"/>
                    </a:lnTo>
                    <a:lnTo>
                      <a:pt x="334" y="105"/>
                    </a:lnTo>
                    <a:lnTo>
                      <a:pt x="343" y="96"/>
                    </a:lnTo>
                    <a:lnTo>
                      <a:pt x="351" y="90"/>
                    </a:lnTo>
                    <a:lnTo>
                      <a:pt x="355" y="85"/>
                    </a:lnTo>
                    <a:lnTo>
                      <a:pt x="357" y="81"/>
                    </a:lnTo>
                    <a:lnTo>
                      <a:pt x="357" y="114"/>
                    </a:lnTo>
                    <a:lnTo>
                      <a:pt x="364" y="126"/>
                    </a:lnTo>
                    <a:lnTo>
                      <a:pt x="376" y="137"/>
                    </a:lnTo>
                    <a:lnTo>
                      <a:pt x="387" y="146"/>
                    </a:lnTo>
                    <a:lnTo>
                      <a:pt x="402" y="153"/>
                    </a:lnTo>
                    <a:lnTo>
                      <a:pt x="417" y="156"/>
                    </a:lnTo>
                    <a:lnTo>
                      <a:pt x="435" y="158"/>
                    </a:lnTo>
                    <a:lnTo>
                      <a:pt x="453" y="157"/>
                    </a:lnTo>
                    <a:lnTo>
                      <a:pt x="475" y="155"/>
                    </a:lnTo>
                    <a:lnTo>
                      <a:pt x="498" y="128"/>
                    </a:lnTo>
                    <a:lnTo>
                      <a:pt x="510" y="133"/>
                    </a:lnTo>
                    <a:lnTo>
                      <a:pt x="516" y="136"/>
                    </a:lnTo>
                    <a:lnTo>
                      <a:pt x="522" y="141"/>
                    </a:lnTo>
                    <a:lnTo>
                      <a:pt x="531" y="153"/>
                    </a:lnTo>
                    <a:lnTo>
                      <a:pt x="536" y="159"/>
                    </a:lnTo>
                    <a:lnTo>
                      <a:pt x="541" y="168"/>
                    </a:lnTo>
                    <a:lnTo>
                      <a:pt x="541" y="209"/>
                    </a:lnTo>
                    <a:lnTo>
                      <a:pt x="568" y="250"/>
                    </a:lnTo>
                    <a:lnTo>
                      <a:pt x="565" y="254"/>
                    </a:lnTo>
                    <a:lnTo>
                      <a:pt x="560" y="258"/>
                    </a:lnTo>
                    <a:lnTo>
                      <a:pt x="552" y="260"/>
                    </a:lnTo>
                    <a:lnTo>
                      <a:pt x="544" y="261"/>
                    </a:lnTo>
                    <a:lnTo>
                      <a:pt x="528" y="280"/>
                    </a:lnTo>
                    <a:lnTo>
                      <a:pt x="519" y="280"/>
                    </a:lnTo>
                    <a:lnTo>
                      <a:pt x="518" y="362"/>
                    </a:lnTo>
                    <a:lnTo>
                      <a:pt x="493" y="362"/>
                    </a:lnTo>
                    <a:lnTo>
                      <a:pt x="189" y="435"/>
                    </a:lnTo>
                    <a:lnTo>
                      <a:pt x="169" y="435"/>
                    </a:lnTo>
                    <a:lnTo>
                      <a:pt x="163" y="425"/>
                    </a:lnTo>
                    <a:lnTo>
                      <a:pt x="162" y="423"/>
                    </a:lnTo>
                    <a:lnTo>
                      <a:pt x="131" y="422"/>
                    </a:lnTo>
                    <a:lnTo>
                      <a:pt x="112" y="431"/>
                    </a:lnTo>
                    <a:lnTo>
                      <a:pt x="95" y="446"/>
                    </a:lnTo>
                    <a:lnTo>
                      <a:pt x="94" y="469"/>
                    </a:lnTo>
                    <a:lnTo>
                      <a:pt x="128" y="475"/>
                    </a:lnTo>
                    <a:lnTo>
                      <a:pt x="161" y="478"/>
                    </a:lnTo>
                    <a:lnTo>
                      <a:pt x="195" y="479"/>
                    </a:lnTo>
                    <a:lnTo>
                      <a:pt x="229" y="478"/>
                    </a:lnTo>
                    <a:lnTo>
                      <a:pt x="260" y="474"/>
                    </a:lnTo>
                    <a:lnTo>
                      <a:pt x="294" y="468"/>
                    </a:lnTo>
                    <a:lnTo>
                      <a:pt x="325" y="461"/>
                    </a:lnTo>
                    <a:lnTo>
                      <a:pt x="329" y="459"/>
                    </a:lnTo>
                    <a:lnTo>
                      <a:pt x="333" y="458"/>
                    </a:lnTo>
                    <a:lnTo>
                      <a:pt x="341" y="456"/>
                    </a:lnTo>
                    <a:lnTo>
                      <a:pt x="358" y="452"/>
                    </a:lnTo>
                    <a:lnTo>
                      <a:pt x="377" y="442"/>
                    </a:lnTo>
                    <a:lnTo>
                      <a:pt x="396" y="437"/>
                    </a:lnTo>
                    <a:lnTo>
                      <a:pt x="407" y="432"/>
                    </a:lnTo>
                    <a:lnTo>
                      <a:pt x="421" y="434"/>
                    </a:lnTo>
                    <a:lnTo>
                      <a:pt x="434" y="434"/>
                    </a:lnTo>
                    <a:lnTo>
                      <a:pt x="433" y="473"/>
                    </a:lnTo>
                    <a:lnTo>
                      <a:pt x="441" y="473"/>
                    </a:lnTo>
                    <a:lnTo>
                      <a:pt x="451" y="473"/>
                    </a:lnTo>
                    <a:lnTo>
                      <a:pt x="459" y="472"/>
                    </a:lnTo>
                    <a:lnTo>
                      <a:pt x="467" y="470"/>
                    </a:lnTo>
                    <a:lnTo>
                      <a:pt x="474" y="466"/>
                    </a:lnTo>
                    <a:lnTo>
                      <a:pt x="481" y="462"/>
                    </a:lnTo>
                    <a:lnTo>
                      <a:pt x="483" y="459"/>
                    </a:lnTo>
                    <a:lnTo>
                      <a:pt x="486" y="457"/>
                    </a:lnTo>
                    <a:lnTo>
                      <a:pt x="493" y="450"/>
                    </a:lnTo>
                    <a:lnTo>
                      <a:pt x="504" y="450"/>
                    </a:lnTo>
                    <a:lnTo>
                      <a:pt x="503" y="484"/>
                    </a:lnTo>
                    <a:lnTo>
                      <a:pt x="485" y="484"/>
                    </a:lnTo>
                    <a:lnTo>
                      <a:pt x="483" y="540"/>
                    </a:lnTo>
                    <a:lnTo>
                      <a:pt x="492" y="540"/>
                    </a:lnTo>
                    <a:lnTo>
                      <a:pt x="501" y="540"/>
                    </a:lnTo>
                    <a:lnTo>
                      <a:pt x="509" y="539"/>
                    </a:lnTo>
                    <a:lnTo>
                      <a:pt x="519" y="537"/>
                    </a:lnTo>
                    <a:lnTo>
                      <a:pt x="536" y="528"/>
                    </a:lnTo>
                    <a:lnTo>
                      <a:pt x="537" y="526"/>
                    </a:lnTo>
                    <a:lnTo>
                      <a:pt x="539" y="525"/>
                    </a:lnTo>
                    <a:lnTo>
                      <a:pt x="543" y="523"/>
                    </a:lnTo>
                    <a:lnTo>
                      <a:pt x="551" y="517"/>
                    </a:lnTo>
                    <a:lnTo>
                      <a:pt x="554" y="523"/>
                    </a:lnTo>
                    <a:lnTo>
                      <a:pt x="555" y="531"/>
                    </a:lnTo>
                    <a:lnTo>
                      <a:pt x="574" y="579"/>
                    </a:lnTo>
                    <a:lnTo>
                      <a:pt x="610" y="591"/>
                    </a:lnTo>
                    <a:lnTo>
                      <a:pt x="615" y="591"/>
                    </a:lnTo>
                    <a:lnTo>
                      <a:pt x="628" y="581"/>
                    </a:lnTo>
                    <a:lnTo>
                      <a:pt x="630" y="578"/>
                    </a:lnTo>
                    <a:lnTo>
                      <a:pt x="633" y="576"/>
                    </a:lnTo>
                    <a:lnTo>
                      <a:pt x="639" y="571"/>
                    </a:lnTo>
                    <a:lnTo>
                      <a:pt x="642" y="565"/>
                    </a:lnTo>
                    <a:lnTo>
                      <a:pt x="642" y="563"/>
                    </a:lnTo>
                    <a:lnTo>
                      <a:pt x="642" y="562"/>
                    </a:lnTo>
                    <a:lnTo>
                      <a:pt x="643" y="562"/>
                    </a:lnTo>
                    <a:lnTo>
                      <a:pt x="645" y="560"/>
                    </a:lnTo>
                    <a:lnTo>
                      <a:pt x="648" y="549"/>
                    </a:lnTo>
                    <a:lnTo>
                      <a:pt x="647" y="537"/>
                    </a:lnTo>
                    <a:lnTo>
                      <a:pt x="645" y="530"/>
                    </a:lnTo>
                    <a:lnTo>
                      <a:pt x="643" y="525"/>
                    </a:lnTo>
                    <a:lnTo>
                      <a:pt x="636" y="513"/>
                    </a:lnTo>
                    <a:lnTo>
                      <a:pt x="625" y="500"/>
                    </a:lnTo>
                    <a:lnTo>
                      <a:pt x="635" y="485"/>
                    </a:lnTo>
                    <a:lnTo>
                      <a:pt x="654" y="485"/>
                    </a:lnTo>
                    <a:lnTo>
                      <a:pt x="741" y="541"/>
                    </a:lnTo>
                    <a:lnTo>
                      <a:pt x="746" y="537"/>
                    </a:lnTo>
                    <a:lnTo>
                      <a:pt x="750" y="531"/>
                    </a:lnTo>
                    <a:lnTo>
                      <a:pt x="752" y="525"/>
                    </a:lnTo>
                    <a:lnTo>
                      <a:pt x="753" y="519"/>
                    </a:lnTo>
                    <a:lnTo>
                      <a:pt x="753" y="468"/>
                    </a:lnTo>
                    <a:lnTo>
                      <a:pt x="739" y="468"/>
                    </a:lnTo>
                    <a:lnTo>
                      <a:pt x="738" y="464"/>
                    </a:lnTo>
                    <a:lnTo>
                      <a:pt x="738" y="460"/>
                    </a:lnTo>
                    <a:lnTo>
                      <a:pt x="736" y="454"/>
                    </a:lnTo>
                    <a:lnTo>
                      <a:pt x="736" y="448"/>
                    </a:lnTo>
                    <a:lnTo>
                      <a:pt x="734" y="441"/>
                    </a:lnTo>
                    <a:lnTo>
                      <a:pt x="733" y="437"/>
                    </a:lnTo>
                    <a:lnTo>
                      <a:pt x="733" y="434"/>
                    </a:lnTo>
                    <a:lnTo>
                      <a:pt x="729" y="417"/>
                    </a:lnTo>
                    <a:lnTo>
                      <a:pt x="684" y="401"/>
                    </a:lnTo>
                    <a:lnTo>
                      <a:pt x="648" y="401"/>
                    </a:lnTo>
                    <a:lnTo>
                      <a:pt x="586" y="426"/>
                    </a:lnTo>
                    <a:lnTo>
                      <a:pt x="586" y="392"/>
                    </a:lnTo>
                    <a:lnTo>
                      <a:pt x="601" y="352"/>
                    </a:lnTo>
                    <a:lnTo>
                      <a:pt x="609" y="351"/>
                    </a:lnTo>
                    <a:lnTo>
                      <a:pt x="617" y="354"/>
                    </a:lnTo>
                    <a:lnTo>
                      <a:pt x="622" y="359"/>
                    </a:lnTo>
                    <a:lnTo>
                      <a:pt x="625" y="368"/>
                    </a:lnTo>
                    <a:lnTo>
                      <a:pt x="629" y="365"/>
                    </a:lnTo>
                    <a:lnTo>
                      <a:pt x="635" y="361"/>
                    </a:lnTo>
                    <a:lnTo>
                      <a:pt x="635" y="359"/>
                    </a:lnTo>
                    <a:lnTo>
                      <a:pt x="635" y="358"/>
                    </a:lnTo>
                    <a:lnTo>
                      <a:pt x="636" y="358"/>
                    </a:lnTo>
                    <a:lnTo>
                      <a:pt x="638" y="356"/>
                    </a:lnTo>
                    <a:lnTo>
                      <a:pt x="642" y="350"/>
                    </a:lnTo>
                    <a:lnTo>
                      <a:pt x="644" y="341"/>
                    </a:lnTo>
                    <a:lnTo>
                      <a:pt x="646" y="332"/>
                    </a:lnTo>
                    <a:lnTo>
                      <a:pt x="646" y="325"/>
                    </a:lnTo>
                    <a:lnTo>
                      <a:pt x="646" y="322"/>
                    </a:lnTo>
                    <a:lnTo>
                      <a:pt x="647" y="320"/>
                    </a:lnTo>
                    <a:lnTo>
                      <a:pt x="649" y="307"/>
                    </a:lnTo>
                    <a:lnTo>
                      <a:pt x="648" y="297"/>
                    </a:lnTo>
                    <a:lnTo>
                      <a:pt x="646" y="287"/>
                    </a:lnTo>
                    <a:lnTo>
                      <a:pt x="640" y="272"/>
                    </a:lnTo>
                    <a:lnTo>
                      <a:pt x="635" y="264"/>
                    </a:lnTo>
                    <a:lnTo>
                      <a:pt x="628" y="258"/>
                    </a:lnTo>
                    <a:lnTo>
                      <a:pt x="621" y="252"/>
                    </a:lnTo>
                    <a:lnTo>
                      <a:pt x="613" y="248"/>
                    </a:lnTo>
                    <a:lnTo>
                      <a:pt x="642" y="221"/>
                    </a:lnTo>
                    <a:lnTo>
                      <a:pt x="766" y="282"/>
                    </a:lnTo>
                    <a:lnTo>
                      <a:pt x="779" y="311"/>
                    </a:lnTo>
                    <a:lnTo>
                      <a:pt x="758" y="311"/>
                    </a:lnTo>
                    <a:lnTo>
                      <a:pt x="758" y="340"/>
                    </a:lnTo>
                    <a:lnTo>
                      <a:pt x="743" y="352"/>
                    </a:lnTo>
                    <a:lnTo>
                      <a:pt x="748" y="357"/>
                    </a:lnTo>
                    <a:lnTo>
                      <a:pt x="754" y="364"/>
                    </a:lnTo>
                    <a:lnTo>
                      <a:pt x="754" y="377"/>
                    </a:lnTo>
                    <a:lnTo>
                      <a:pt x="754" y="376"/>
                    </a:lnTo>
                    <a:lnTo>
                      <a:pt x="755" y="376"/>
                    </a:lnTo>
                    <a:lnTo>
                      <a:pt x="758" y="376"/>
                    </a:lnTo>
                    <a:lnTo>
                      <a:pt x="762" y="376"/>
                    </a:lnTo>
                    <a:lnTo>
                      <a:pt x="769" y="376"/>
                    </a:lnTo>
                    <a:lnTo>
                      <a:pt x="773" y="374"/>
                    </a:lnTo>
                    <a:lnTo>
                      <a:pt x="776" y="374"/>
                    </a:lnTo>
                    <a:lnTo>
                      <a:pt x="776" y="422"/>
                    </a:lnTo>
                    <a:lnTo>
                      <a:pt x="784" y="435"/>
                    </a:lnTo>
                    <a:lnTo>
                      <a:pt x="789" y="439"/>
                    </a:lnTo>
                    <a:lnTo>
                      <a:pt x="796" y="443"/>
                    </a:lnTo>
                    <a:lnTo>
                      <a:pt x="812" y="447"/>
                    </a:lnTo>
                    <a:lnTo>
                      <a:pt x="822" y="448"/>
                    </a:lnTo>
                    <a:lnTo>
                      <a:pt x="833" y="449"/>
                    </a:lnTo>
                    <a:lnTo>
                      <a:pt x="833" y="406"/>
                    </a:lnTo>
                    <a:lnTo>
                      <a:pt x="848" y="383"/>
                    </a:lnTo>
                    <a:lnTo>
                      <a:pt x="919" y="429"/>
                    </a:lnTo>
                    <a:lnTo>
                      <a:pt x="931" y="431"/>
                    </a:lnTo>
                    <a:lnTo>
                      <a:pt x="864" y="312"/>
                    </a:lnTo>
                    <a:lnTo>
                      <a:pt x="864" y="287"/>
                    </a:lnTo>
                    <a:lnTo>
                      <a:pt x="875" y="287"/>
                    </a:lnTo>
                    <a:lnTo>
                      <a:pt x="888" y="292"/>
                    </a:lnTo>
                    <a:lnTo>
                      <a:pt x="901" y="299"/>
                    </a:lnTo>
                    <a:lnTo>
                      <a:pt x="914" y="312"/>
                    </a:lnTo>
                    <a:lnTo>
                      <a:pt x="927" y="331"/>
                    </a:lnTo>
                    <a:lnTo>
                      <a:pt x="933" y="338"/>
                    </a:lnTo>
                    <a:lnTo>
                      <a:pt x="940" y="346"/>
                    </a:lnTo>
                    <a:lnTo>
                      <a:pt x="946" y="353"/>
                    </a:lnTo>
                    <a:lnTo>
                      <a:pt x="952" y="359"/>
                    </a:lnTo>
                    <a:lnTo>
                      <a:pt x="965" y="370"/>
                    </a:lnTo>
                    <a:lnTo>
                      <a:pt x="1015" y="436"/>
                    </a:lnTo>
                    <a:lnTo>
                      <a:pt x="1048" y="437"/>
                    </a:lnTo>
                    <a:lnTo>
                      <a:pt x="1048" y="428"/>
                    </a:lnTo>
                    <a:lnTo>
                      <a:pt x="1034" y="370"/>
                    </a:lnTo>
                    <a:lnTo>
                      <a:pt x="1034" y="361"/>
                    </a:lnTo>
                    <a:lnTo>
                      <a:pt x="1020" y="353"/>
                    </a:lnTo>
                    <a:lnTo>
                      <a:pt x="1009" y="344"/>
                    </a:lnTo>
                    <a:lnTo>
                      <a:pt x="998" y="335"/>
                    </a:lnTo>
                    <a:lnTo>
                      <a:pt x="990" y="325"/>
                    </a:lnTo>
                    <a:lnTo>
                      <a:pt x="981" y="313"/>
                    </a:lnTo>
                    <a:lnTo>
                      <a:pt x="976" y="301"/>
                    </a:lnTo>
                    <a:lnTo>
                      <a:pt x="971" y="287"/>
                    </a:lnTo>
                    <a:lnTo>
                      <a:pt x="969" y="274"/>
                    </a:lnTo>
                    <a:lnTo>
                      <a:pt x="1039" y="297"/>
                    </a:lnTo>
                    <a:lnTo>
                      <a:pt x="1047" y="310"/>
                    </a:lnTo>
                    <a:lnTo>
                      <a:pt x="1055" y="321"/>
                    </a:lnTo>
                    <a:lnTo>
                      <a:pt x="1063" y="331"/>
                    </a:lnTo>
                    <a:lnTo>
                      <a:pt x="1074" y="339"/>
                    </a:lnTo>
                    <a:lnTo>
                      <a:pt x="1085" y="345"/>
                    </a:lnTo>
                    <a:lnTo>
                      <a:pt x="1096" y="351"/>
                    </a:lnTo>
                    <a:lnTo>
                      <a:pt x="1108" y="354"/>
                    </a:lnTo>
                    <a:lnTo>
                      <a:pt x="1121" y="356"/>
                    </a:lnTo>
                    <a:lnTo>
                      <a:pt x="1121" y="373"/>
                    </a:lnTo>
                    <a:lnTo>
                      <a:pt x="1143" y="373"/>
                    </a:lnTo>
                    <a:lnTo>
                      <a:pt x="1201" y="444"/>
                    </a:lnTo>
                    <a:lnTo>
                      <a:pt x="1245" y="444"/>
                    </a:lnTo>
                    <a:lnTo>
                      <a:pt x="1245" y="433"/>
                    </a:lnTo>
                    <a:lnTo>
                      <a:pt x="1245" y="423"/>
                    </a:lnTo>
                    <a:lnTo>
                      <a:pt x="1242" y="407"/>
                    </a:lnTo>
                    <a:lnTo>
                      <a:pt x="1238" y="400"/>
                    </a:lnTo>
                    <a:lnTo>
                      <a:pt x="1235" y="395"/>
                    </a:lnTo>
                    <a:lnTo>
                      <a:pt x="1230" y="389"/>
                    </a:lnTo>
                    <a:lnTo>
                      <a:pt x="1225" y="386"/>
                    </a:lnTo>
                    <a:lnTo>
                      <a:pt x="1224" y="379"/>
                    </a:lnTo>
                    <a:lnTo>
                      <a:pt x="1229" y="373"/>
                    </a:lnTo>
                    <a:lnTo>
                      <a:pt x="1235" y="367"/>
                    </a:lnTo>
                    <a:lnTo>
                      <a:pt x="1246" y="363"/>
                    </a:lnTo>
                    <a:lnTo>
                      <a:pt x="1247" y="323"/>
                    </a:lnTo>
                    <a:lnTo>
                      <a:pt x="1122" y="290"/>
                    </a:lnTo>
                    <a:lnTo>
                      <a:pt x="1024" y="189"/>
                    </a:lnTo>
                    <a:lnTo>
                      <a:pt x="1024" y="180"/>
                    </a:lnTo>
                    <a:lnTo>
                      <a:pt x="1014" y="176"/>
                    </a:lnTo>
                    <a:lnTo>
                      <a:pt x="1006" y="174"/>
                    </a:lnTo>
                    <a:lnTo>
                      <a:pt x="989" y="173"/>
                    </a:lnTo>
                    <a:lnTo>
                      <a:pt x="972" y="176"/>
                    </a:lnTo>
                    <a:lnTo>
                      <a:pt x="955" y="184"/>
                    </a:lnTo>
                    <a:lnTo>
                      <a:pt x="873" y="201"/>
                    </a:lnTo>
                    <a:lnTo>
                      <a:pt x="865" y="199"/>
                    </a:lnTo>
                    <a:lnTo>
                      <a:pt x="858" y="195"/>
                    </a:lnTo>
                    <a:lnTo>
                      <a:pt x="873" y="183"/>
                    </a:lnTo>
                    <a:lnTo>
                      <a:pt x="873" y="164"/>
                    </a:lnTo>
                    <a:lnTo>
                      <a:pt x="728" y="135"/>
                    </a:lnTo>
                    <a:lnTo>
                      <a:pt x="729" y="110"/>
                    </a:lnTo>
                    <a:lnTo>
                      <a:pt x="684" y="0"/>
                    </a:lnTo>
                    <a:lnTo>
                      <a:pt x="644" y="0"/>
                    </a:lnTo>
                    <a:lnTo>
                      <a:pt x="581" y="26"/>
                    </a:lnTo>
                    <a:lnTo>
                      <a:pt x="547" y="26"/>
                    </a:lnTo>
                    <a:lnTo>
                      <a:pt x="547" y="61"/>
                    </a:lnTo>
                    <a:lnTo>
                      <a:pt x="534" y="67"/>
                    </a:lnTo>
                    <a:lnTo>
                      <a:pt x="504" y="49"/>
                    </a:lnTo>
                    <a:lnTo>
                      <a:pt x="475" y="35"/>
                    </a:lnTo>
                    <a:lnTo>
                      <a:pt x="443" y="24"/>
                    </a:lnTo>
                    <a:lnTo>
                      <a:pt x="413" y="16"/>
                    </a:lnTo>
                    <a:lnTo>
                      <a:pt x="396" y="12"/>
                    </a:lnTo>
                    <a:lnTo>
                      <a:pt x="376" y="11"/>
                    </a:lnTo>
                    <a:lnTo>
                      <a:pt x="352" y="10"/>
                    </a:lnTo>
                    <a:lnTo>
                      <a:pt x="324" y="12"/>
                    </a:lnTo>
                    <a:lnTo>
                      <a:pt x="319" y="14"/>
                    </a:lnTo>
                    <a:lnTo>
                      <a:pt x="317" y="14"/>
                    </a:lnTo>
                    <a:lnTo>
                      <a:pt x="316" y="14"/>
                    </a:lnTo>
                    <a:lnTo>
                      <a:pt x="316" y="15"/>
                    </a:lnTo>
                    <a:lnTo>
                      <a:pt x="314" y="17"/>
                    </a:lnTo>
                    <a:lnTo>
                      <a:pt x="305" y="18"/>
                    </a:lnTo>
                    <a:lnTo>
                      <a:pt x="300" y="18"/>
                    </a:lnTo>
                    <a:lnTo>
                      <a:pt x="296" y="19"/>
                    </a:lnTo>
                    <a:lnTo>
                      <a:pt x="283" y="19"/>
                    </a:lnTo>
                    <a:lnTo>
                      <a:pt x="280" y="20"/>
                    </a:lnTo>
                    <a:lnTo>
                      <a:pt x="276" y="24"/>
                    </a:lnTo>
                    <a:lnTo>
                      <a:pt x="270" y="29"/>
                    </a:lnTo>
                    <a:lnTo>
                      <a:pt x="263" y="38"/>
                    </a:lnTo>
                    <a:lnTo>
                      <a:pt x="242" y="38"/>
                    </a:lnTo>
                    <a:lnTo>
                      <a:pt x="242" y="55"/>
                    </a:lnTo>
                    <a:lnTo>
                      <a:pt x="240" y="56"/>
                    </a:lnTo>
                    <a:lnTo>
                      <a:pt x="240" y="61"/>
                    </a:lnTo>
                    <a:lnTo>
                      <a:pt x="231" y="64"/>
                    </a:lnTo>
                    <a:lnTo>
                      <a:pt x="223" y="64"/>
                    </a:lnTo>
                    <a:lnTo>
                      <a:pt x="212" y="55"/>
                    </a:lnTo>
                    <a:lnTo>
                      <a:pt x="203" y="55"/>
                    </a:lnTo>
                    <a:lnTo>
                      <a:pt x="203" y="45"/>
                    </a:lnTo>
                    <a:lnTo>
                      <a:pt x="180" y="23"/>
                    </a:lnTo>
                    <a:lnTo>
                      <a:pt x="166" y="23"/>
                    </a:lnTo>
                    <a:lnTo>
                      <a:pt x="166" y="89"/>
                    </a:lnTo>
                    <a:lnTo>
                      <a:pt x="159" y="93"/>
                    </a:lnTo>
                    <a:lnTo>
                      <a:pt x="155" y="96"/>
                    </a:lnTo>
                    <a:lnTo>
                      <a:pt x="151" y="98"/>
                    </a:lnTo>
                    <a:lnTo>
                      <a:pt x="149" y="99"/>
                    </a:lnTo>
                    <a:lnTo>
                      <a:pt x="109" y="79"/>
                    </a:lnTo>
                    <a:lnTo>
                      <a:pt x="97" y="79"/>
                    </a:lnTo>
                    <a:lnTo>
                      <a:pt x="2" y="187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112">
                <a:extLst>
                  <a:ext uri="{FF2B5EF4-FFF2-40B4-BE49-F238E27FC236}">
                    <a16:creationId xmlns:a16="http://schemas.microsoft.com/office/drawing/2014/main" id="{723C417F-DCCF-1E8B-5236-E76CEF1C52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0" y="825"/>
                <a:ext cx="313" cy="285"/>
              </a:xfrm>
              <a:custGeom>
                <a:avLst/>
                <a:gdLst>
                  <a:gd name="T0" fmla="*/ 44 w 940"/>
                  <a:gd name="T1" fmla="*/ 91 h 855"/>
                  <a:gd name="T2" fmla="*/ 175 w 940"/>
                  <a:gd name="T3" fmla="*/ 177 h 855"/>
                  <a:gd name="T4" fmla="*/ 182 w 940"/>
                  <a:gd name="T5" fmla="*/ 241 h 855"/>
                  <a:gd name="T6" fmla="*/ 143 w 940"/>
                  <a:gd name="T7" fmla="*/ 239 h 855"/>
                  <a:gd name="T8" fmla="*/ 109 w 940"/>
                  <a:gd name="T9" fmla="*/ 245 h 855"/>
                  <a:gd name="T10" fmla="*/ 79 w 940"/>
                  <a:gd name="T11" fmla="*/ 260 h 855"/>
                  <a:gd name="T12" fmla="*/ 54 w 940"/>
                  <a:gd name="T13" fmla="*/ 283 h 855"/>
                  <a:gd name="T14" fmla="*/ 198 w 940"/>
                  <a:gd name="T15" fmla="*/ 345 h 855"/>
                  <a:gd name="T16" fmla="*/ 273 w 940"/>
                  <a:gd name="T17" fmla="*/ 308 h 855"/>
                  <a:gd name="T18" fmla="*/ 320 w 940"/>
                  <a:gd name="T19" fmla="*/ 242 h 855"/>
                  <a:gd name="T20" fmla="*/ 372 w 940"/>
                  <a:gd name="T21" fmla="*/ 343 h 855"/>
                  <a:gd name="T22" fmla="*/ 448 w 940"/>
                  <a:gd name="T23" fmla="*/ 437 h 855"/>
                  <a:gd name="T24" fmla="*/ 469 w 940"/>
                  <a:gd name="T25" fmla="*/ 447 h 855"/>
                  <a:gd name="T26" fmla="*/ 490 w 940"/>
                  <a:gd name="T27" fmla="*/ 451 h 855"/>
                  <a:gd name="T28" fmla="*/ 500 w 940"/>
                  <a:gd name="T29" fmla="*/ 450 h 855"/>
                  <a:gd name="T30" fmla="*/ 521 w 940"/>
                  <a:gd name="T31" fmla="*/ 444 h 855"/>
                  <a:gd name="T32" fmla="*/ 531 w 940"/>
                  <a:gd name="T33" fmla="*/ 379 h 855"/>
                  <a:gd name="T34" fmla="*/ 654 w 940"/>
                  <a:gd name="T35" fmla="*/ 451 h 855"/>
                  <a:gd name="T36" fmla="*/ 590 w 940"/>
                  <a:gd name="T37" fmla="*/ 627 h 855"/>
                  <a:gd name="T38" fmla="*/ 482 w 940"/>
                  <a:gd name="T39" fmla="*/ 589 h 855"/>
                  <a:gd name="T40" fmla="*/ 485 w 940"/>
                  <a:gd name="T41" fmla="*/ 660 h 855"/>
                  <a:gd name="T42" fmla="*/ 497 w 940"/>
                  <a:gd name="T43" fmla="*/ 701 h 855"/>
                  <a:gd name="T44" fmla="*/ 514 w 940"/>
                  <a:gd name="T45" fmla="*/ 741 h 855"/>
                  <a:gd name="T46" fmla="*/ 535 w 940"/>
                  <a:gd name="T47" fmla="*/ 778 h 855"/>
                  <a:gd name="T48" fmla="*/ 565 w 940"/>
                  <a:gd name="T49" fmla="*/ 818 h 855"/>
                  <a:gd name="T50" fmla="*/ 591 w 940"/>
                  <a:gd name="T51" fmla="*/ 841 h 855"/>
                  <a:gd name="T52" fmla="*/ 612 w 940"/>
                  <a:gd name="T53" fmla="*/ 851 h 855"/>
                  <a:gd name="T54" fmla="*/ 632 w 940"/>
                  <a:gd name="T55" fmla="*/ 855 h 855"/>
                  <a:gd name="T56" fmla="*/ 665 w 940"/>
                  <a:gd name="T57" fmla="*/ 853 h 855"/>
                  <a:gd name="T58" fmla="*/ 711 w 940"/>
                  <a:gd name="T59" fmla="*/ 832 h 855"/>
                  <a:gd name="T60" fmla="*/ 748 w 940"/>
                  <a:gd name="T61" fmla="*/ 782 h 855"/>
                  <a:gd name="T62" fmla="*/ 727 w 940"/>
                  <a:gd name="T63" fmla="*/ 758 h 855"/>
                  <a:gd name="T64" fmla="*/ 715 w 940"/>
                  <a:gd name="T65" fmla="*/ 750 h 855"/>
                  <a:gd name="T66" fmla="*/ 692 w 940"/>
                  <a:gd name="T67" fmla="*/ 742 h 855"/>
                  <a:gd name="T68" fmla="*/ 668 w 940"/>
                  <a:gd name="T69" fmla="*/ 742 h 855"/>
                  <a:gd name="T70" fmla="*/ 653 w 940"/>
                  <a:gd name="T71" fmla="*/ 746 h 855"/>
                  <a:gd name="T72" fmla="*/ 650 w 940"/>
                  <a:gd name="T73" fmla="*/ 746 h 855"/>
                  <a:gd name="T74" fmla="*/ 647 w 940"/>
                  <a:gd name="T75" fmla="*/ 745 h 855"/>
                  <a:gd name="T76" fmla="*/ 637 w 940"/>
                  <a:gd name="T77" fmla="*/ 743 h 855"/>
                  <a:gd name="T78" fmla="*/ 636 w 940"/>
                  <a:gd name="T79" fmla="*/ 726 h 855"/>
                  <a:gd name="T80" fmla="*/ 654 w 940"/>
                  <a:gd name="T81" fmla="*/ 705 h 855"/>
                  <a:gd name="T82" fmla="*/ 679 w 940"/>
                  <a:gd name="T83" fmla="*/ 692 h 855"/>
                  <a:gd name="T84" fmla="*/ 712 w 940"/>
                  <a:gd name="T85" fmla="*/ 688 h 855"/>
                  <a:gd name="T86" fmla="*/ 733 w 940"/>
                  <a:gd name="T87" fmla="*/ 628 h 855"/>
                  <a:gd name="T88" fmla="*/ 758 w 940"/>
                  <a:gd name="T89" fmla="*/ 607 h 855"/>
                  <a:gd name="T90" fmla="*/ 784 w 940"/>
                  <a:gd name="T91" fmla="*/ 601 h 855"/>
                  <a:gd name="T92" fmla="*/ 940 w 940"/>
                  <a:gd name="T93" fmla="*/ 352 h 855"/>
                  <a:gd name="T94" fmla="*/ 609 w 940"/>
                  <a:gd name="T95" fmla="*/ 188 h 855"/>
                  <a:gd name="T96" fmla="*/ 552 w 940"/>
                  <a:gd name="T97" fmla="*/ 134 h 855"/>
                  <a:gd name="T98" fmla="*/ 483 w 940"/>
                  <a:gd name="T99" fmla="*/ 180 h 855"/>
                  <a:gd name="T100" fmla="*/ 322 w 940"/>
                  <a:gd name="T101" fmla="*/ 117 h 855"/>
                  <a:gd name="T102" fmla="*/ 109 w 940"/>
                  <a:gd name="T103" fmla="*/ 1 h 855"/>
                  <a:gd name="T104" fmla="*/ 0 w 940"/>
                  <a:gd name="T105" fmla="*/ 42 h 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40" h="855">
                    <a:moveTo>
                      <a:pt x="0" y="42"/>
                    </a:moveTo>
                    <a:lnTo>
                      <a:pt x="44" y="91"/>
                    </a:lnTo>
                    <a:lnTo>
                      <a:pt x="43" y="141"/>
                    </a:lnTo>
                    <a:lnTo>
                      <a:pt x="175" y="177"/>
                    </a:lnTo>
                    <a:lnTo>
                      <a:pt x="208" y="217"/>
                    </a:lnTo>
                    <a:lnTo>
                      <a:pt x="182" y="241"/>
                    </a:lnTo>
                    <a:lnTo>
                      <a:pt x="162" y="238"/>
                    </a:lnTo>
                    <a:lnTo>
                      <a:pt x="143" y="239"/>
                    </a:lnTo>
                    <a:lnTo>
                      <a:pt x="125" y="240"/>
                    </a:lnTo>
                    <a:lnTo>
                      <a:pt x="109" y="245"/>
                    </a:lnTo>
                    <a:lnTo>
                      <a:pt x="94" y="250"/>
                    </a:lnTo>
                    <a:lnTo>
                      <a:pt x="79" y="260"/>
                    </a:lnTo>
                    <a:lnTo>
                      <a:pt x="65" y="269"/>
                    </a:lnTo>
                    <a:lnTo>
                      <a:pt x="54" y="283"/>
                    </a:lnTo>
                    <a:lnTo>
                      <a:pt x="141" y="284"/>
                    </a:lnTo>
                    <a:lnTo>
                      <a:pt x="198" y="345"/>
                    </a:lnTo>
                    <a:lnTo>
                      <a:pt x="225" y="345"/>
                    </a:lnTo>
                    <a:lnTo>
                      <a:pt x="273" y="308"/>
                    </a:lnTo>
                    <a:lnTo>
                      <a:pt x="319" y="342"/>
                    </a:lnTo>
                    <a:lnTo>
                      <a:pt x="320" y="242"/>
                    </a:lnTo>
                    <a:lnTo>
                      <a:pt x="373" y="283"/>
                    </a:lnTo>
                    <a:lnTo>
                      <a:pt x="372" y="343"/>
                    </a:lnTo>
                    <a:lnTo>
                      <a:pt x="448" y="343"/>
                    </a:lnTo>
                    <a:lnTo>
                      <a:pt x="448" y="437"/>
                    </a:lnTo>
                    <a:lnTo>
                      <a:pt x="459" y="442"/>
                    </a:lnTo>
                    <a:lnTo>
                      <a:pt x="469" y="447"/>
                    </a:lnTo>
                    <a:lnTo>
                      <a:pt x="480" y="450"/>
                    </a:lnTo>
                    <a:lnTo>
                      <a:pt x="490" y="451"/>
                    </a:lnTo>
                    <a:lnTo>
                      <a:pt x="494" y="450"/>
                    </a:lnTo>
                    <a:lnTo>
                      <a:pt x="500" y="450"/>
                    </a:lnTo>
                    <a:lnTo>
                      <a:pt x="510" y="448"/>
                    </a:lnTo>
                    <a:lnTo>
                      <a:pt x="521" y="444"/>
                    </a:lnTo>
                    <a:lnTo>
                      <a:pt x="531" y="439"/>
                    </a:lnTo>
                    <a:lnTo>
                      <a:pt x="531" y="379"/>
                    </a:lnTo>
                    <a:lnTo>
                      <a:pt x="634" y="451"/>
                    </a:lnTo>
                    <a:lnTo>
                      <a:pt x="654" y="451"/>
                    </a:lnTo>
                    <a:lnTo>
                      <a:pt x="652" y="627"/>
                    </a:lnTo>
                    <a:lnTo>
                      <a:pt x="590" y="627"/>
                    </a:lnTo>
                    <a:lnTo>
                      <a:pt x="590" y="590"/>
                    </a:lnTo>
                    <a:lnTo>
                      <a:pt x="482" y="589"/>
                    </a:lnTo>
                    <a:lnTo>
                      <a:pt x="482" y="640"/>
                    </a:lnTo>
                    <a:lnTo>
                      <a:pt x="485" y="660"/>
                    </a:lnTo>
                    <a:lnTo>
                      <a:pt x="491" y="681"/>
                    </a:lnTo>
                    <a:lnTo>
                      <a:pt x="497" y="701"/>
                    </a:lnTo>
                    <a:lnTo>
                      <a:pt x="506" y="722"/>
                    </a:lnTo>
                    <a:lnTo>
                      <a:pt x="514" y="741"/>
                    </a:lnTo>
                    <a:lnTo>
                      <a:pt x="525" y="760"/>
                    </a:lnTo>
                    <a:lnTo>
                      <a:pt x="535" y="778"/>
                    </a:lnTo>
                    <a:lnTo>
                      <a:pt x="548" y="797"/>
                    </a:lnTo>
                    <a:lnTo>
                      <a:pt x="565" y="818"/>
                    </a:lnTo>
                    <a:lnTo>
                      <a:pt x="583" y="835"/>
                    </a:lnTo>
                    <a:lnTo>
                      <a:pt x="591" y="841"/>
                    </a:lnTo>
                    <a:lnTo>
                      <a:pt x="602" y="847"/>
                    </a:lnTo>
                    <a:lnTo>
                      <a:pt x="612" y="851"/>
                    </a:lnTo>
                    <a:lnTo>
                      <a:pt x="623" y="854"/>
                    </a:lnTo>
                    <a:lnTo>
                      <a:pt x="632" y="855"/>
                    </a:lnTo>
                    <a:lnTo>
                      <a:pt x="643" y="855"/>
                    </a:lnTo>
                    <a:lnTo>
                      <a:pt x="665" y="853"/>
                    </a:lnTo>
                    <a:lnTo>
                      <a:pt x="687" y="845"/>
                    </a:lnTo>
                    <a:lnTo>
                      <a:pt x="711" y="832"/>
                    </a:lnTo>
                    <a:lnTo>
                      <a:pt x="712" y="782"/>
                    </a:lnTo>
                    <a:lnTo>
                      <a:pt x="748" y="782"/>
                    </a:lnTo>
                    <a:lnTo>
                      <a:pt x="737" y="768"/>
                    </a:lnTo>
                    <a:lnTo>
                      <a:pt x="727" y="758"/>
                    </a:lnTo>
                    <a:lnTo>
                      <a:pt x="720" y="753"/>
                    </a:lnTo>
                    <a:lnTo>
                      <a:pt x="715" y="750"/>
                    </a:lnTo>
                    <a:lnTo>
                      <a:pt x="705" y="745"/>
                    </a:lnTo>
                    <a:lnTo>
                      <a:pt x="692" y="742"/>
                    </a:lnTo>
                    <a:lnTo>
                      <a:pt x="680" y="741"/>
                    </a:lnTo>
                    <a:lnTo>
                      <a:pt x="668" y="742"/>
                    </a:lnTo>
                    <a:lnTo>
                      <a:pt x="655" y="747"/>
                    </a:lnTo>
                    <a:lnTo>
                      <a:pt x="653" y="746"/>
                    </a:lnTo>
                    <a:lnTo>
                      <a:pt x="652" y="746"/>
                    </a:lnTo>
                    <a:lnTo>
                      <a:pt x="650" y="746"/>
                    </a:lnTo>
                    <a:lnTo>
                      <a:pt x="648" y="745"/>
                    </a:lnTo>
                    <a:lnTo>
                      <a:pt x="647" y="745"/>
                    </a:lnTo>
                    <a:lnTo>
                      <a:pt x="645" y="745"/>
                    </a:lnTo>
                    <a:lnTo>
                      <a:pt x="637" y="743"/>
                    </a:lnTo>
                    <a:lnTo>
                      <a:pt x="631" y="741"/>
                    </a:lnTo>
                    <a:lnTo>
                      <a:pt x="636" y="726"/>
                    </a:lnTo>
                    <a:lnTo>
                      <a:pt x="645" y="714"/>
                    </a:lnTo>
                    <a:lnTo>
                      <a:pt x="654" y="705"/>
                    </a:lnTo>
                    <a:lnTo>
                      <a:pt x="667" y="697"/>
                    </a:lnTo>
                    <a:lnTo>
                      <a:pt x="679" y="692"/>
                    </a:lnTo>
                    <a:lnTo>
                      <a:pt x="695" y="689"/>
                    </a:lnTo>
                    <a:lnTo>
                      <a:pt x="712" y="688"/>
                    </a:lnTo>
                    <a:lnTo>
                      <a:pt x="732" y="690"/>
                    </a:lnTo>
                    <a:lnTo>
                      <a:pt x="733" y="628"/>
                    </a:lnTo>
                    <a:lnTo>
                      <a:pt x="746" y="615"/>
                    </a:lnTo>
                    <a:lnTo>
                      <a:pt x="758" y="607"/>
                    </a:lnTo>
                    <a:lnTo>
                      <a:pt x="771" y="602"/>
                    </a:lnTo>
                    <a:lnTo>
                      <a:pt x="784" y="601"/>
                    </a:lnTo>
                    <a:lnTo>
                      <a:pt x="939" y="511"/>
                    </a:lnTo>
                    <a:lnTo>
                      <a:pt x="940" y="352"/>
                    </a:lnTo>
                    <a:lnTo>
                      <a:pt x="787" y="350"/>
                    </a:lnTo>
                    <a:lnTo>
                      <a:pt x="609" y="188"/>
                    </a:lnTo>
                    <a:lnTo>
                      <a:pt x="609" y="224"/>
                    </a:lnTo>
                    <a:lnTo>
                      <a:pt x="552" y="134"/>
                    </a:lnTo>
                    <a:lnTo>
                      <a:pt x="483" y="134"/>
                    </a:lnTo>
                    <a:lnTo>
                      <a:pt x="483" y="180"/>
                    </a:lnTo>
                    <a:lnTo>
                      <a:pt x="364" y="179"/>
                    </a:lnTo>
                    <a:lnTo>
                      <a:pt x="322" y="117"/>
                    </a:lnTo>
                    <a:lnTo>
                      <a:pt x="117" y="115"/>
                    </a:lnTo>
                    <a:lnTo>
                      <a:pt x="109" y="1"/>
                    </a:lnTo>
                    <a:lnTo>
                      <a:pt x="26" y="0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113">
                <a:extLst>
                  <a:ext uri="{FF2B5EF4-FFF2-40B4-BE49-F238E27FC236}">
                    <a16:creationId xmlns:a16="http://schemas.microsoft.com/office/drawing/2014/main" id="{AD090CCD-BF04-F422-7FF2-A86851C5F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3" y="962"/>
                <a:ext cx="76" cy="125"/>
              </a:xfrm>
              <a:custGeom>
                <a:avLst/>
                <a:gdLst>
                  <a:gd name="T0" fmla="*/ 78 w 229"/>
                  <a:gd name="T1" fmla="*/ 15 h 376"/>
                  <a:gd name="T2" fmla="*/ 77 w 229"/>
                  <a:gd name="T3" fmla="*/ 108 h 376"/>
                  <a:gd name="T4" fmla="*/ 56 w 229"/>
                  <a:gd name="T5" fmla="*/ 110 h 376"/>
                  <a:gd name="T6" fmla="*/ 47 w 229"/>
                  <a:gd name="T7" fmla="*/ 110 h 376"/>
                  <a:gd name="T8" fmla="*/ 41 w 229"/>
                  <a:gd name="T9" fmla="*/ 111 h 376"/>
                  <a:gd name="T10" fmla="*/ 40 w 229"/>
                  <a:gd name="T11" fmla="*/ 154 h 376"/>
                  <a:gd name="T12" fmla="*/ 43 w 229"/>
                  <a:gd name="T13" fmla="*/ 159 h 376"/>
                  <a:gd name="T14" fmla="*/ 48 w 229"/>
                  <a:gd name="T15" fmla="*/ 168 h 376"/>
                  <a:gd name="T16" fmla="*/ 62 w 229"/>
                  <a:gd name="T17" fmla="*/ 189 h 376"/>
                  <a:gd name="T18" fmla="*/ 62 w 229"/>
                  <a:gd name="T19" fmla="*/ 214 h 376"/>
                  <a:gd name="T20" fmla="*/ 0 w 229"/>
                  <a:gd name="T21" fmla="*/ 214 h 376"/>
                  <a:gd name="T22" fmla="*/ 0 w 229"/>
                  <a:gd name="T23" fmla="*/ 245 h 376"/>
                  <a:gd name="T24" fmla="*/ 9 w 229"/>
                  <a:gd name="T25" fmla="*/ 266 h 376"/>
                  <a:gd name="T26" fmla="*/ 22 w 229"/>
                  <a:gd name="T27" fmla="*/ 286 h 376"/>
                  <a:gd name="T28" fmla="*/ 36 w 229"/>
                  <a:gd name="T29" fmla="*/ 305 h 376"/>
                  <a:gd name="T30" fmla="*/ 53 w 229"/>
                  <a:gd name="T31" fmla="*/ 323 h 376"/>
                  <a:gd name="T32" fmla="*/ 68 w 229"/>
                  <a:gd name="T33" fmla="*/ 338 h 376"/>
                  <a:gd name="T34" fmla="*/ 87 w 229"/>
                  <a:gd name="T35" fmla="*/ 352 h 376"/>
                  <a:gd name="T36" fmla="*/ 107 w 229"/>
                  <a:gd name="T37" fmla="*/ 364 h 376"/>
                  <a:gd name="T38" fmla="*/ 130 w 229"/>
                  <a:gd name="T39" fmla="*/ 376 h 376"/>
                  <a:gd name="T40" fmla="*/ 136 w 229"/>
                  <a:gd name="T41" fmla="*/ 367 h 376"/>
                  <a:gd name="T42" fmla="*/ 140 w 229"/>
                  <a:gd name="T43" fmla="*/ 359 h 376"/>
                  <a:gd name="T44" fmla="*/ 143 w 229"/>
                  <a:gd name="T45" fmla="*/ 351 h 376"/>
                  <a:gd name="T46" fmla="*/ 145 w 229"/>
                  <a:gd name="T47" fmla="*/ 344 h 376"/>
                  <a:gd name="T48" fmla="*/ 145 w 229"/>
                  <a:gd name="T49" fmla="*/ 336 h 376"/>
                  <a:gd name="T50" fmla="*/ 144 w 229"/>
                  <a:gd name="T51" fmla="*/ 330 h 376"/>
                  <a:gd name="T52" fmla="*/ 142 w 229"/>
                  <a:gd name="T53" fmla="*/ 323 h 376"/>
                  <a:gd name="T54" fmla="*/ 139 w 229"/>
                  <a:gd name="T55" fmla="*/ 317 h 376"/>
                  <a:gd name="T56" fmla="*/ 98 w 229"/>
                  <a:gd name="T57" fmla="*/ 271 h 376"/>
                  <a:gd name="T58" fmla="*/ 203 w 229"/>
                  <a:gd name="T59" fmla="*/ 271 h 376"/>
                  <a:gd name="T60" fmla="*/ 203 w 229"/>
                  <a:gd name="T61" fmla="*/ 266 h 376"/>
                  <a:gd name="T62" fmla="*/ 203 w 229"/>
                  <a:gd name="T63" fmla="*/ 264 h 376"/>
                  <a:gd name="T64" fmla="*/ 203 w 229"/>
                  <a:gd name="T65" fmla="*/ 263 h 376"/>
                  <a:gd name="T66" fmla="*/ 204 w 229"/>
                  <a:gd name="T67" fmla="*/ 263 h 376"/>
                  <a:gd name="T68" fmla="*/ 204 w 229"/>
                  <a:gd name="T69" fmla="*/ 257 h 376"/>
                  <a:gd name="T70" fmla="*/ 202 w 229"/>
                  <a:gd name="T71" fmla="*/ 249 h 376"/>
                  <a:gd name="T72" fmla="*/ 200 w 229"/>
                  <a:gd name="T73" fmla="*/ 244 h 376"/>
                  <a:gd name="T74" fmla="*/ 199 w 229"/>
                  <a:gd name="T75" fmla="*/ 242 h 376"/>
                  <a:gd name="T76" fmla="*/ 199 w 229"/>
                  <a:gd name="T77" fmla="*/ 241 h 376"/>
                  <a:gd name="T78" fmla="*/ 192 w 229"/>
                  <a:gd name="T79" fmla="*/ 232 h 376"/>
                  <a:gd name="T80" fmla="*/ 188 w 229"/>
                  <a:gd name="T81" fmla="*/ 226 h 376"/>
                  <a:gd name="T82" fmla="*/ 185 w 229"/>
                  <a:gd name="T83" fmla="*/ 222 h 376"/>
                  <a:gd name="T84" fmla="*/ 176 w 229"/>
                  <a:gd name="T85" fmla="*/ 212 h 376"/>
                  <a:gd name="T86" fmla="*/ 165 w 229"/>
                  <a:gd name="T87" fmla="*/ 201 h 376"/>
                  <a:gd name="T88" fmla="*/ 132 w 229"/>
                  <a:gd name="T89" fmla="*/ 109 h 376"/>
                  <a:gd name="T90" fmla="*/ 168 w 229"/>
                  <a:gd name="T91" fmla="*/ 56 h 376"/>
                  <a:gd name="T92" fmla="*/ 180 w 229"/>
                  <a:gd name="T93" fmla="*/ 49 h 376"/>
                  <a:gd name="T94" fmla="*/ 185 w 229"/>
                  <a:gd name="T95" fmla="*/ 46 h 376"/>
                  <a:gd name="T96" fmla="*/ 191 w 229"/>
                  <a:gd name="T97" fmla="*/ 45 h 376"/>
                  <a:gd name="T98" fmla="*/ 201 w 229"/>
                  <a:gd name="T99" fmla="*/ 43 h 376"/>
                  <a:gd name="T100" fmla="*/ 204 w 229"/>
                  <a:gd name="T101" fmla="*/ 43 h 376"/>
                  <a:gd name="T102" fmla="*/ 208 w 229"/>
                  <a:gd name="T103" fmla="*/ 46 h 376"/>
                  <a:gd name="T104" fmla="*/ 228 w 229"/>
                  <a:gd name="T105" fmla="*/ 46 h 376"/>
                  <a:gd name="T106" fmla="*/ 229 w 229"/>
                  <a:gd name="T107" fmla="*/ 13 h 376"/>
                  <a:gd name="T108" fmla="*/ 216 w 229"/>
                  <a:gd name="T109" fmla="*/ 7 h 376"/>
                  <a:gd name="T110" fmla="*/ 206 w 229"/>
                  <a:gd name="T111" fmla="*/ 4 h 376"/>
                  <a:gd name="T112" fmla="*/ 199 w 229"/>
                  <a:gd name="T113" fmla="*/ 0 h 376"/>
                  <a:gd name="T114" fmla="*/ 195 w 229"/>
                  <a:gd name="T115" fmla="*/ 0 h 376"/>
                  <a:gd name="T116" fmla="*/ 102 w 229"/>
                  <a:gd name="T117" fmla="*/ 0 h 376"/>
                  <a:gd name="T118" fmla="*/ 94 w 229"/>
                  <a:gd name="T119" fmla="*/ 9 h 376"/>
                  <a:gd name="T120" fmla="*/ 87 w 229"/>
                  <a:gd name="T121" fmla="*/ 15 h 376"/>
                  <a:gd name="T122" fmla="*/ 81 w 229"/>
                  <a:gd name="T123" fmla="*/ 17 h 376"/>
                  <a:gd name="T124" fmla="*/ 78 w 229"/>
                  <a:gd name="T125" fmla="*/ 1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9" h="376">
                    <a:moveTo>
                      <a:pt x="78" y="15"/>
                    </a:moveTo>
                    <a:lnTo>
                      <a:pt x="77" y="108"/>
                    </a:lnTo>
                    <a:lnTo>
                      <a:pt x="56" y="110"/>
                    </a:lnTo>
                    <a:lnTo>
                      <a:pt x="47" y="110"/>
                    </a:lnTo>
                    <a:lnTo>
                      <a:pt x="41" y="111"/>
                    </a:lnTo>
                    <a:lnTo>
                      <a:pt x="40" y="154"/>
                    </a:lnTo>
                    <a:lnTo>
                      <a:pt x="43" y="159"/>
                    </a:lnTo>
                    <a:lnTo>
                      <a:pt x="48" y="168"/>
                    </a:lnTo>
                    <a:lnTo>
                      <a:pt x="62" y="189"/>
                    </a:lnTo>
                    <a:lnTo>
                      <a:pt x="62" y="214"/>
                    </a:lnTo>
                    <a:lnTo>
                      <a:pt x="0" y="214"/>
                    </a:lnTo>
                    <a:lnTo>
                      <a:pt x="0" y="245"/>
                    </a:lnTo>
                    <a:lnTo>
                      <a:pt x="9" y="266"/>
                    </a:lnTo>
                    <a:lnTo>
                      <a:pt x="22" y="286"/>
                    </a:lnTo>
                    <a:lnTo>
                      <a:pt x="36" y="305"/>
                    </a:lnTo>
                    <a:lnTo>
                      <a:pt x="53" y="323"/>
                    </a:lnTo>
                    <a:lnTo>
                      <a:pt x="68" y="338"/>
                    </a:lnTo>
                    <a:lnTo>
                      <a:pt x="87" y="352"/>
                    </a:lnTo>
                    <a:lnTo>
                      <a:pt x="107" y="364"/>
                    </a:lnTo>
                    <a:lnTo>
                      <a:pt x="130" y="376"/>
                    </a:lnTo>
                    <a:lnTo>
                      <a:pt x="136" y="367"/>
                    </a:lnTo>
                    <a:lnTo>
                      <a:pt x="140" y="359"/>
                    </a:lnTo>
                    <a:lnTo>
                      <a:pt x="143" y="351"/>
                    </a:lnTo>
                    <a:lnTo>
                      <a:pt x="145" y="344"/>
                    </a:lnTo>
                    <a:lnTo>
                      <a:pt x="145" y="336"/>
                    </a:lnTo>
                    <a:lnTo>
                      <a:pt x="144" y="330"/>
                    </a:lnTo>
                    <a:lnTo>
                      <a:pt x="142" y="323"/>
                    </a:lnTo>
                    <a:lnTo>
                      <a:pt x="139" y="317"/>
                    </a:lnTo>
                    <a:lnTo>
                      <a:pt x="98" y="271"/>
                    </a:lnTo>
                    <a:lnTo>
                      <a:pt x="203" y="271"/>
                    </a:lnTo>
                    <a:lnTo>
                      <a:pt x="203" y="266"/>
                    </a:lnTo>
                    <a:lnTo>
                      <a:pt x="203" y="264"/>
                    </a:lnTo>
                    <a:lnTo>
                      <a:pt x="203" y="263"/>
                    </a:lnTo>
                    <a:lnTo>
                      <a:pt x="204" y="263"/>
                    </a:lnTo>
                    <a:lnTo>
                      <a:pt x="204" y="257"/>
                    </a:lnTo>
                    <a:lnTo>
                      <a:pt x="202" y="249"/>
                    </a:lnTo>
                    <a:lnTo>
                      <a:pt x="200" y="244"/>
                    </a:lnTo>
                    <a:lnTo>
                      <a:pt x="199" y="242"/>
                    </a:lnTo>
                    <a:lnTo>
                      <a:pt x="199" y="241"/>
                    </a:lnTo>
                    <a:lnTo>
                      <a:pt x="192" y="232"/>
                    </a:lnTo>
                    <a:lnTo>
                      <a:pt x="188" y="226"/>
                    </a:lnTo>
                    <a:lnTo>
                      <a:pt x="185" y="222"/>
                    </a:lnTo>
                    <a:lnTo>
                      <a:pt x="176" y="212"/>
                    </a:lnTo>
                    <a:lnTo>
                      <a:pt x="165" y="201"/>
                    </a:lnTo>
                    <a:lnTo>
                      <a:pt x="132" y="109"/>
                    </a:lnTo>
                    <a:lnTo>
                      <a:pt x="168" y="56"/>
                    </a:lnTo>
                    <a:lnTo>
                      <a:pt x="180" y="49"/>
                    </a:lnTo>
                    <a:lnTo>
                      <a:pt x="185" y="46"/>
                    </a:lnTo>
                    <a:lnTo>
                      <a:pt x="191" y="45"/>
                    </a:lnTo>
                    <a:lnTo>
                      <a:pt x="201" y="43"/>
                    </a:lnTo>
                    <a:lnTo>
                      <a:pt x="204" y="43"/>
                    </a:lnTo>
                    <a:lnTo>
                      <a:pt x="208" y="46"/>
                    </a:lnTo>
                    <a:lnTo>
                      <a:pt x="228" y="46"/>
                    </a:lnTo>
                    <a:lnTo>
                      <a:pt x="229" y="13"/>
                    </a:lnTo>
                    <a:lnTo>
                      <a:pt x="216" y="7"/>
                    </a:lnTo>
                    <a:lnTo>
                      <a:pt x="206" y="4"/>
                    </a:lnTo>
                    <a:lnTo>
                      <a:pt x="199" y="0"/>
                    </a:lnTo>
                    <a:lnTo>
                      <a:pt x="195" y="0"/>
                    </a:lnTo>
                    <a:lnTo>
                      <a:pt x="102" y="0"/>
                    </a:lnTo>
                    <a:lnTo>
                      <a:pt x="94" y="9"/>
                    </a:lnTo>
                    <a:lnTo>
                      <a:pt x="87" y="15"/>
                    </a:lnTo>
                    <a:lnTo>
                      <a:pt x="81" y="17"/>
                    </a:lnTo>
                    <a:lnTo>
                      <a:pt x="78" y="15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114">
                <a:extLst>
                  <a:ext uri="{FF2B5EF4-FFF2-40B4-BE49-F238E27FC236}">
                    <a16:creationId xmlns:a16="http://schemas.microsoft.com/office/drawing/2014/main" id="{681ACF76-DECA-254D-4263-B3225BB52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1" y="763"/>
                <a:ext cx="85" cy="84"/>
              </a:xfrm>
              <a:custGeom>
                <a:avLst/>
                <a:gdLst>
                  <a:gd name="T0" fmla="*/ 111 w 255"/>
                  <a:gd name="T1" fmla="*/ 0 h 251"/>
                  <a:gd name="T2" fmla="*/ 73 w 255"/>
                  <a:gd name="T3" fmla="*/ 0 h 251"/>
                  <a:gd name="T4" fmla="*/ 73 w 255"/>
                  <a:gd name="T5" fmla="*/ 28 h 251"/>
                  <a:gd name="T6" fmla="*/ 34 w 255"/>
                  <a:gd name="T7" fmla="*/ 57 h 251"/>
                  <a:gd name="T8" fmla="*/ 1 w 255"/>
                  <a:gd name="T9" fmla="*/ 57 h 251"/>
                  <a:gd name="T10" fmla="*/ 0 w 255"/>
                  <a:gd name="T11" fmla="*/ 116 h 251"/>
                  <a:gd name="T12" fmla="*/ 13 w 255"/>
                  <a:gd name="T13" fmla="*/ 116 h 251"/>
                  <a:gd name="T14" fmla="*/ 15 w 255"/>
                  <a:gd name="T15" fmla="*/ 122 h 251"/>
                  <a:gd name="T16" fmla="*/ 15 w 255"/>
                  <a:gd name="T17" fmla="*/ 123 h 251"/>
                  <a:gd name="T18" fmla="*/ 16 w 255"/>
                  <a:gd name="T19" fmla="*/ 125 h 251"/>
                  <a:gd name="T20" fmla="*/ 18 w 255"/>
                  <a:gd name="T21" fmla="*/ 129 h 251"/>
                  <a:gd name="T22" fmla="*/ 25 w 255"/>
                  <a:gd name="T23" fmla="*/ 140 h 251"/>
                  <a:gd name="T24" fmla="*/ 27 w 255"/>
                  <a:gd name="T25" fmla="*/ 143 h 251"/>
                  <a:gd name="T26" fmla="*/ 30 w 255"/>
                  <a:gd name="T27" fmla="*/ 147 h 251"/>
                  <a:gd name="T28" fmla="*/ 36 w 255"/>
                  <a:gd name="T29" fmla="*/ 152 h 251"/>
                  <a:gd name="T30" fmla="*/ 64 w 255"/>
                  <a:gd name="T31" fmla="*/ 181 h 251"/>
                  <a:gd name="T32" fmla="*/ 63 w 255"/>
                  <a:gd name="T33" fmla="*/ 250 h 251"/>
                  <a:gd name="T34" fmla="*/ 167 w 255"/>
                  <a:gd name="T35" fmla="*/ 251 h 251"/>
                  <a:gd name="T36" fmla="*/ 168 w 255"/>
                  <a:gd name="T37" fmla="*/ 162 h 251"/>
                  <a:gd name="T38" fmla="*/ 201 w 255"/>
                  <a:gd name="T39" fmla="*/ 162 h 251"/>
                  <a:gd name="T40" fmla="*/ 200 w 255"/>
                  <a:gd name="T41" fmla="*/ 206 h 251"/>
                  <a:gd name="T42" fmla="*/ 209 w 255"/>
                  <a:gd name="T43" fmla="*/ 217 h 251"/>
                  <a:gd name="T44" fmla="*/ 217 w 255"/>
                  <a:gd name="T45" fmla="*/ 226 h 251"/>
                  <a:gd name="T46" fmla="*/ 226 w 255"/>
                  <a:gd name="T47" fmla="*/ 234 h 251"/>
                  <a:gd name="T48" fmla="*/ 235 w 255"/>
                  <a:gd name="T49" fmla="*/ 240 h 251"/>
                  <a:gd name="T50" fmla="*/ 244 w 255"/>
                  <a:gd name="T51" fmla="*/ 234 h 251"/>
                  <a:gd name="T52" fmla="*/ 251 w 255"/>
                  <a:gd name="T53" fmla="*/ 227 h 251"/>
                  <a:gd name="T54" fmla="*/ 252 w 255"/>
                  <a:gd name="T55" fmla="*/ 223 h 251"/>
                  <a:gd name="T56" fmla="*/ 254 w 255"/>
                  <a:gd name="T57" fmla="*/ 220 h 251"/>
                  <a:gd name="T58" fmla="*/ 254 w 255"/>
                  <a:gd name="T59" fmla="*/ 216 h 251"/>
                  <a:gd name="T60" fmla="*/ 254 w 255"/>
                  <a:gd name="T61" fmla="*/ 213 h 251"/>
                  <a:gd name="T62" fmla="*/ 255 w 255"/>
                  <a:gd name="T63" fmla="*/ 139 h 251"/>
                  <a:gd name="T64" fmla="*/ 231 w 255"/>
                  <a:gd name="T65" fmla="*/ 121 h 251"/>
                  <a:gd name="T66" fmla="*/ 232 w 255"/>
                  <a:gd name="T67" fmla="*/ 65 h 251"/>
                  <a:gd name="T68" fmla="*/ 223 w 255"/>
                  <a:gd name="T69" fmla="*/ 56 h 251"/>
                  <a:gd name="T70" fmla="*/ 215 w 255"/>
                  <a:gd name="T71" fmla="*/ 51 h 251"/>
                  <a:gd name="T72" fmla="*/ 206 w 255"/>
                  <a:gd name="T73" fmla="*/ 47 h 251"/>
                  <a:gd name="T74" fmla="*/ 197 w 255"/>
                  <a:gd name="T75" fmla="*/ 46 h 251"/>
                  <a:gd name="T76" fmla="*/ 187 w 255"/>
                  <a:gd name="T77" fmla="*/ 47 h 251"/>
                  <a:gd name="T78" fmla="*/ 176 w 255"/>
                  <a:gd name="T79" fmla="*/ 51 h 251"/>
                  <a:gd name="T80" fmla="*/ 165 w 255"/>
                  <a:gd name="T81" fmla="*/ 56 h 251"/>
                  <a:gd name="T82" fmla="*/ 154 w 255"/>
                  <a:gd name="T83" fmla="*/ 65 h 251"/>
                  <a:gd name="T84" fmla="*/ 154 w 255"/>
                  <a:gd name="T85" fmla="*/ 39 h 251"/>
                  <a:gd name="T86" fmla="*/ 111 w 255"/>
                  <a:gd name="T87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55" h="251">
                    <a:moveTo>
                      <a:pt x="111" y="0"/>
                    </a:moveTo>
                    <a:lnTo>
                      <a:pt x="73" y="0"/>
                    </a:lnTo>
                    <a:lnTo>
                      <a:pt x="73" y="28"/>
                    </a:lnTo>
                    <a:lnTo>
                      <a:pt x="34" y="57"/>
                    </a:lnTo>
                    <a:lnTo>
                      <a:pt x="1" y="57"/>
                    </a:lnTo>
                    <a:lnTo>
                      <a:pt x="0" y="116"/>
                    </a:lnTo>
                    <a:lnTo>
                      <a:pt x="13" y="116"/>
                    </a:lnTo>
                    <a:lnTo>
                      <a:pt x="15" y="122"/>
                    </a:lnTo>
                    <a:lnTo>
                      <a:pt x="15" y="123"/>
                    </a:lnTo>
                    <a:lnTo>
                      <a:pt x="16" y="125"/>
                    </a:lnTo>
                    <a:lnTo>
                      <a:pt x="18" y="129"/>
                    </a:lnTo>
                    <a:lnTo>
                      <a:pt x="25" y="140"/>
                    </a:lnTo>
                    <a:lnTo>
                      <a:pt x="27" y="143"/>
                    </a:lnTo>
                    <a:lnTo>
                      <a:pt x="30" y="147"/>
                    </a:lnTo>
                    <a:lnTo>
                      <a:pt x="36" y="152"/>
                    </a:lnTo>
                    <a:lnTo>
                      <a:pt x="64" y="181"/>
                    </a:lnTo>
                    <a:lnTo>
                      <a:pt x="63" y="250"/>
                    </a:lnTo>
                    <a:lnTo>
                      <a:pt x="167" y="251"/>
                    </a:lnTo>
                    <a:lnTo>
                      <a:pt x="168" y="162"/>
                    </a:lnTo>
                    <a:lnTo>
                      <a:pt x="201" y="162"/>
                    </a:lnTo>
                    <a:lnTo>
                      <a:pt x="200" y="206"/>
                    </a:lnTo>
                    <a:lnTo>
                      <a:pt x="209" y="217"/>
                    </a:lnTo>
                    <a:lnTo>
                      <a:pt x="217" y="226"/>
                    </a:lnTo>
                    <a:lnTo>
                      <a:pt x="226" y="234"/>
                    </a:lnTo>
                    <a:lnTo>
                      <a:pt x="235" y="240"/>
                    </a:lnTo>
                    <a:lnTo>
                      <a:pt x="244" y="234"/>
                    </a:lnTo>
                    <a:lnTo>
                      <a:pt x="251" y="227"/>
                    </a:lnTo>
                    <a:lnTo>
                      <a:pt x="252" y="223"/>
                    </a:lnTo>
                    <a:lnTo>
                      <a:pt x="254" y="220"/>
                    </a:lnTo>
                    <a:lnTo>
                      <a:pt x="254" y="216"/>
                    </a:lnTo>
                    <a:lnTo>
                      <a:pt x="254" y="213"/>
                    </a:lnTo>
                    <a:lnTo>
                      <a:pt x="255" y="139"/>
                    </a:lnTo>
                    <a:lnTo>
                      <a:pt x="231" y="121"/>
                    </a:lnTo>
                    <a:lnTo>
                      <a:pt x="232" y="65"/>
                    </a:lnTo>
                    <a:lnTo>
                      <a:pt x="223" y="56"/>
                    </a:lnTo>
                    <a:lnTo>
                      <a:pt x="215" y="51"/>
                    </a:lnTo>
                    <a:lnTo>
                      <a:pt x="206" y="47"/>
                    </a:lnTo>
                    <a:lnTo>
                      <a:pt x="197" y="46"/>
                    </a:lnTo>
                    <a:lnTo>
                      <a:pt x="187" y="47"/>
                    </a:lnTo>
                    <a:lnTo>
                      <a:pt x="176" y="51"/>
                    </a:lnTo>
                    <a:lnTo>
                      <a:pt x="165" y="56"/>
                    </a:lnTo>
                    <a:lnTo>
                      <a:pt x="154" y="65"/>
                    </a:lnTo>
                    <a:lnTo>
                      <a:pt x="154" y="39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115">
                <a:extLst>
                  <a:ext uri="{FF2B5EF4-FFF2-40B4-BE49-F238E27FC236}">
                    <a16:creationId xmlns:a16="http://schemas.microsoft.com/office/drawing/2014/main" id="{8B60DA7E-0D10-5EAD-AEA3-983DB6C3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9" y="817"/>
                <a:ext cx="66" cy="82"/>
              </a:xfrm>
              <a:custGeom>
                <a:avLst/>
                <a:gdLst>
                  <a:gd name="T0" fmla="*/ 125 w 198"/>
                  <a:gd name="T1" fmla="*/ 121 h 246"/>
                  <a:gd name="T2" fmla="*/ 126 w 198"/>
                  <a:gd name="T3" fmla="*/ 12 h 246"/>
                  <a:gd name="T4" fmla="*/ 112 w 198"/>
                  <a:gd name="T5" fmla="*/ 6 h 246"/>
                  <a:gd name="T6" fmla="*/ 101 w 198"/>
                  <a:gd name="T7" fmla="*/ 3 h 246"/>
                  <a:gd name="T8" fmla="*/ 89 w 198"/>
                  <a:gd name="T9" fmla="*/ 1 h 246"/>
                  <a:gd name="T10" fmla="*/ 80 w 198"/>
                  <a:gd name="T11" fmla="*/ 1 h 246"/>
                  <a:gd name="T12" fmla="*/ 46 w 198"/>
                  <a:gd name="T13" fmla="*/ 1 h 246"/>
                  <a:gd name="T14" fmla="*/ 36 w 198"/>
                  <a:gd name="T15" fmla="*/ 5 h 246"/>
                  <a:gd name="T16" fmla="*/ 25 w 198"/>
                  <a:gd name="T17" fmla="*/ 8 h 246"/>
                  <a:gd name="T18" fmla="*/ 19 w 198"/>
                  <a:gd name="T19" fmla="*/ 6 h 246"/>
                  <a:gd name="T20" fmla="*/ 17 w 198"/>
                  <a:gd name="T21" fmla="*/ 5 h 246"/>
                  <a:gd name="T22" fmla="*/ 16 w 198"/>
                  <a:gd name="T23" fmla="*/ 5 h 246"/>
                  <a:gd name="T24" fmla="*/ 14 w 198"/>
                  <a:gd name="T25" fmla="*/ 5 h 246"/>
                  <a:gd name="T26" fmla="*/ 1 w 198"/>
                  <a:gd name="T27" fmla="*/ 0 h 246"/>
                  <a:gd name="T28" fmla="*/ 0 w 198"/>
                  <a:gd name="T29" fmla="*/ 56 h 246"/>
                  <a:gd name="T30" fmla="*/ 27 w 198"/>
                  <a:gd name="T31" fmla="*/ 98 h 246"/>
                  <a:gd name="T32" fmla="*/ 173 w 198"/>
                  <a:gd name="T33" fmla="*/ 164 h 246"/>
                  <a:gd name="T34" fmla="*/ 165 w 198"/>
                  <a:gd name="T35" fmla="*/ 170 h 246"/>
                  <a:gd name="T36" fmla="*/ 161 w 198"/>
                  <a:gd name="T37" fmla="*/ 173 h 246"/>
                  <a:gd name="T38" fmla="*/ 159 w 198"/>
                  <a:gd name="T39" fmla="*/ 174 h 246"/>
                  <a:gd name="T40" fmla="*/ 158 w 198"/>
                  <a:gd name="T41" fmla="*/ 176 h 246"/>
                  <a:gd name="T42" fmla="*/ 149 w 198"/>
                  <a:gd name="T43" fmla="*/ 179 h 246"/>
                  <a:gd name="T44" fmla="*/ 141 w 198"/>
                  <a:gd name="T45" fmla="*/ 180 h 246"/>
                  <a:gd name="T46" fmla="*/ 140 w 198"/>
                  <a:gd name="T47" fmla="*/ 188 h 246"/>
                  <a:gd name="T48" fmla="*/ 143 w 198"/>
                  <a:gd name="T49" fmla="*/ 198 h 246"/>
                  <a:gd name="T50" fmla="*/ 146 w 198"/>
                  <a:gd name="T51" fmla="*/ 206 h 246"/>
                  <a:gd name="T52" fmla="*/ 153 w 198"/>
                  <a:gd name="T53" fmla="*/ 216 h 246"/>
                  <a:gd name="T54" fmla="*/ 161 w 198"/>
                  <a:gd name="T55" fmla="*/ 223 h 246"/>
                  <a:gd name="T56" fmla="*/ 171 w 198"/>
                  <a:gd name="T57" fmla="*/ 231 h 246"/>
                  <a:gd name="T58" fmla="*/ 183 w 198"/>
                  <a:gd name="T59" fmla="*/ 238 h 246"/>
                  <a:gd name="T60" fmla="*/ 197 w 198"/>
                  <a:gd name="T61" fmla="*/ 246 h 246"/>
                  <a:gd name="T62" fmla="*/ 198 w 198"/>
                  <a:gd name="T63" fmla="*/ 122 h 246"/>
                  <a:gd name="T64" fmla="*/ 125 w 198"/>
                  <a:gd name="T65" fmla="*/ 121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8" h="246">
                    <a:moveTo>
                      <a:pt x="125" y="121"/>
                    </a:moveTo>
                    <a:lnTo>
                      <a:pt x="126" y="12"/>
                    </a:lnTo>
                    <a:lnTo>
                      <a:pt x="112" y="6"/>
                    </a:lnTo>
                    <a:lnTo>
                      <a:pt x="101" y="3"/>
                    </a:lnTo>
                    <a:lnTo>
                      <a:pt x="89" y="1"/>
                    </a:lnTo>
                    <a:lnTo>
                      <a:pt x="80" y="1"/>
                    </a:lnTo>
                    <a:lnTo>
                      <a:pt x="46" y="1"/>
                    </a:lnTo>
                    <a:lnTo>
                      <a:pt x="36" y="5"/>
                    </a:lnTo>
                    <a:lnTo>
                      <a:pt x="25" y="8"/>
                    </a:lnTo>
                    <a:lnTo>
                      <a:pt x="19" y="6"/>
                    </a:lnTo>
                    <a:lnTo>
                      <a:pt x="17" y="5"/>
                    </a:lnTo>
                    <a:lnTo>
                      <a:pt x="16" y="5"/>
                    </a:lnTo>
                    <a:lnTo>
                      <a:pt x="14" y="5"/>
                    </a:lnTo>
                    <a:lnTo>
                      <a:pt x="1" y="0"/>
                    </a:lnTo>
                    <a:lnTo>
                      <a:pt x="0" y="56"/>
                    </a:lnTo>
                    <a:lnTo>
                      <a:pt x="27" y="98"/>
                    </a:lnTo>
                    <a:lnTo>
                      <a:pt x="173" y="164"/>
                    </a:lnTo>
                    <a:lnTo>
                      <a:pt x="165" y="170"/>
                    </a:lnTo>
                    <a:lnTo>
                      <a:pt x="161" y="173"/>
                    </a:lnTo>
                    <a:lnTo>
                      <a:pt x="159" y="174"/>
                    </a:lnTo>
                    <a:lnTo>
                      <a:pt x="158" y="176"/>
                    </a:lnTo>
                    <a:lnTo>
                      <a:pt x="149" y="179"/>
                    </a:lnTo>
                    <a:lnTo>
                      <a:pt x="141" y="180"/>
                    </a:lnTo>
                    <a:lnTo>
                      <a:pt x="140" y="188"/>
                    </a:lnTo>
                    <a:lnTo>
                      <a:pt x="143" y="198"/>
                    </a:lnTo>
                    <a:lnTo>
                      <a:pt x="146" y="206"/>
                    </a:lnTo>
                    <a:lnTo>
                      <a:pt x="153" y="216"/>
                    </a:lnTo>
                    <a:lnTo>
                      <a:pt x="161" y="223"/>
                    </a:lnTo>
                    <a:lnTo>
                      <a:pt x="171" y="231"/>
                    </a:lnTo>
                    <a:lnTo>
                      <a:pt x="183" y="238"/>
                    </a:lnTo>
                    <a:lnTo>
                      <a:pt x="197" y="246"/>
                    </a:lnTo>
                    <a:lnTo>
                      <a:pt x="198" y="122"/>
                    </a:lnTo>
                    <a:lnTo>
                      <a:pt x="125" y="12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116">
                <a:extLst>
                  <a:ext uri="{FF2B5EF4-FFF2-40B4-BE49-F238E27FC236}">
                    <a16:creationId xmlns:a16="http://schemas.microsoft.com/office/drawing/2014/main" id="{FFD9757B-EB77-8008-B8FD-90EEFEA22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805"/>
                <a:ext cx="333" cy="323"/>
              </a:xfrm>
              <a:custGeom>
                <a:avLst/>
                <a:gdLst>
                  <a:gd name="T0" fmla="*/ 270 w 999"/>
                  <a:gd name="T1" fmla="*/ 91 h 968"/>
                  <a:gd name="T2" fmla="*/ 256 w 999"/>
                  <a:gd name="T3" fmla="*/ 35 h 968"/>
                  <a:gd name="T4" fmla="*/ 236 w 999"/>
                  <a:gd name="T5" fmla="*/ 20 h 968"/>
                  <a:gd name="T6" fmla="*/ 198 w 999"/>
                  <a:gd name="T7" fmla="*/ 2 h 968"/>
                  <a:gd name="T8" fmla="*/ 161 w 999"/>
                  <a:gd name="T9" fmla="*/ 3 h 968"/>
                  <a:gd name="T10" fmla="*/ 223 w 999"/>
                  <a:gd name="T11" fmla="*/ 229 h 968"/>
                  <a:gd name="T12" fmla="*/ 158 w 999"/>
                  <a:gd name="T13" fmla="*/ 198 h 968"/>
                  <a:gd name="T14" fmla="*/ 148 w 999"/>
                  <a:gd name="T15" fmla="*/ 127 h 968"/>
                  <a:gd name="T16" fmla="*/ 50 w 999"/>
                  <a:gd name="T17" fmla="*/ 119 h 968"/>
                  <a:gd name="T18" fmla="*/ 1 w 999"/>
                  <a:gd name="T19" fmla="*/ 262 h 968"/>
                  <a:gd name="T20" fmla="*/ 199 w 999"/>
                  <a:gd name="T21" fmla="*/ 398 h 968"/>
                  <a:gd name="T22" fmla="*/ 145 w 999"/>
                  <a:gd name="T23" fmla="*/ 428 h 968"/>
                  <a:gd name="T24" fmla="*/ 140 w 999"/>
                  <a:gd name="T25" fmla="*/ 449 h 968"/>
                  <a:gd name="T26" fmla="*/ 149 w 999"/>
                  <a:gd name="T27" fmla="*/ 462 h 968"/>
                  <a:gd name="T28" fmla="*/ 256 w 999"/>
                  <a:gd name="T29" fmla="*/ 456 h 968"/>
                  <a:gd name="T30" fmla="*/ 286 w 999"/>
                  <a:gd name="T31" fmla="*/ 475 h 968"/>
                  <a:gd name="T32" fmla="*/ 281 w 999"/>
                  <a:gd name="T33" fmla="*/ 487 h 968"/>
                  <a:gd name="T34" fmla="*/ 279 w 999"/>
                  <a:gd name="T35" fmla="*/ 496 h 968"/>
                  <a:gd name="T36" fmla="*/ 259 w 999"/>
                  <a:gd name="T37" fmla="*/ 569 h 968"/>
                  <a:gd name="T38" fmla="*/ 346 w 999"/>
                  <a:gd name="T39" fmla="*/ 511 h 968"/>
                  <a:gd name="T40" fmla="*/ 308 w 999"/>
                  <a:gd name="T41" fmla="*/ 582 h 968"/>
                  <a:gd name="T42" fmla="*/ 309 w 999"/>
                  <a:gd name="T43" fmla="*/ 587 h 968"/>
                  <a:gd name="T44" fmla="*/ 310 w 999"/>
                  <a:gd name="T45" fmla="*/ 603 h 968"/>
                  <a:gd name="T46" fmla="*/ 364 w 999"/>
                  <a:gd name="T47" fmla="*/ 596 h 968"/>
                  <a:gd name="T48" fmla="*/ 540 w 999"/>
                  <a:gd name="T49" fmla="*/ 543 h 968"/>
                  <a:gd name="T50" fmla="*/ 551 w 999"/>
                  <a:gd name="T51" fmla="*/ 548 h 968"/>
                  <a:gd name="T52" fmla="*/ 551 w 999"/>
                  <a:gd name="T53" fmla="*/ 568 h 968"/>
                  <a:gd name="T54" fmla="*/ 543 w 999"/>
                  <a:gd name="T55" fmla="*/ 602 h 968"/>
                  <a:gd name="T56" fmla="*/ 553 w 999"/>
                  <a:gd name="T57" fmla="*/ 622 h 968"/>
                  <a:gd name="T58" fmla="*/ 594 w 999"/>
                  <a:gd name="T59" fmla="*/ 601 h 968"/>
                  <a:gd name="T60" fmla="*/ 610 w 999"/>
                  <a:gd name="T61" fmla="*/ 596 h 968"/>
                  <a:gd name="T62" fmla="*/ 621 w 999"/>
                  <a:gd name="T63" fmla="*/ 611 h 968"/>
                  <a:gd name="T64" fmla="*/ 711 w 999"/>
                  <a:gd name="T65" fmla="*/ 693 h 968"/>
                  <a:gd name="T66" fmla="*/ 631 w 999"/>
                  <a:gd name="T67" fmla="*/ 856 h 968"/>
                  <a:gd name="T68" fmla="*/ 638 w 999"/>
                  <a:gd name="T69" fmla="*/ 884 h 968"/>
                  <a:gd name="T70" fmla="*/ 640 w 999"/>
                  <a:gd name="T71" fmla="*/ 899 h 968"/>
                  <a:gd name="T72" fmla="*/ 679 w 999"/>
                  <a:gd name="T73" fmla="*/ 968 h 968"/>
                  <a:gd name="T74" fmla="*/ 843 w 999"/>
                  <a:gd name="T75" fmla="*/ 761 h 968"/>
                  <a:gd name="T76" fmla="*/ 875 w 999"/>
                  <a:gd name="T77" fmla="*/ 660 h 968"/>
                  <a:gd name="T78" fmla="*/ 999 w 999"/>
                  <a:gd name="T79" fmla="*/ 590 h 968"/>
                  <a:gd name="T80" fmla="*/ 828 w 999"/>
                  <a:gd name="T81" fmla="*/ 477 h 968"/>
                  <a:gd name="T82" fmla="*/ 690 w 999"/>
                  <a:gd name="T83" fmla="*/ 435 h 968"/>
                  <a:gd name="T84" fmla="*/ 566 w 999"/>
                  <a:gd name="T85" fmla="*/ 360 h 968"/>
                  <a:gd name="T86" fmla="*/ 509 w 999"/>
                  <a:gd name="T87" fmla="*/ 381 h 968"/>
                  <a:gd name="T88" fmla="*/ 589 w 999"/>
                  <a:gd name="T89" fmla="*/ 325 h 968"/>
                  <a:gd name="T90" fmla="*/ 581 w 999"/>
                  <a:gd name="T91" fmla="*/ 240 h 968"/>
                  <a:gd name="T92" fmla="*/ 434 w 999"/>
                  <a:gd name="T93" fmla="*/ 129 h 968"/>
                  <a:gd name="T94" fmla="*/ 416 w 999"/>
                  <a:gd name="T95" fmla="*/ 62 h 968"/>
                  <a:gd name="T96" fmla="*/ 389 w 999"/>
                  <a:gd name="T97" fmla="*/ 70 h 968"/>
                  <a:gd name="T98" fmla="*/ 344 w 999"/>
                  <a:gd name="T99" fmla="*/ 177 h 968"/>
                  <a:gd name="T100" fmla="*/ 325 w 999"/>
                  <a:gd name="T101" fmla="*/ 160 h 968"/>
                  <a:gd name="T102" fmla="*/ 324 w 999"/>
                  <a:gd name="T103" fmla="*/ 143 h 968"/>
                  <a:gd name="T104" fmla="*/ 341 w 999"/>
                  <a:gd name="T105" fmla="*/ 113 h 9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9" h="968">
                    <a:moveTo>
                      <a:pt x="341" y="113"/>
                    </a:moveTo>
                    <a:lnTo>
                      <a:pt x="342" y="40"/>
                    </a:lnTo>
                    <a:lnTo>
                      <a:pt x="270" y="91"/>
                    </a:lnTo>
                    <a:lnTo>
                      <a:pt x="271" y="40"/>
                    </a:lnTo>
                    <a:lnTo>
                      <a:pt x="263" y="37"/>
                    </a:lnTo>
                    <a:lnTo>
                      <a:pt x="256" y="35"/>
                    </a:lnTo>
                    <a:lnTo>
                      <a:pt x="246" y="31"/>
                    </a:lnTo>
                    <a:lnTo>
                      <a:pt x="239" y="25"/>
                    </a:lnTo>
                    <a:lnTo>
                      <a:pt x="236" y="20"/>
                    </a:lnTo>
                    <a:lnTo>
                      <a:pt x="223" y="11"/>
                    </a:lnTo>
                    <a:lnTo>
                      <a:pt x="210" y="6"/>
                    </a:lnTo>
                    <a:lnTo>
                      <a:pt x="198" y="2"/>
                    </a:lnTo>
                    <a:lnTo>
                      <a:pt x="185" y="1"/>
                    </a:lnTo>
                    <a:lnTo>
                      <a:pt x="172" y="0"/>
                    </a:lnTo>
                    <a:lnTo>
                      <a:pt x="161" y="3"/>
                    </a:lnTo>
                    <a:lnTo>
                      <a:pt x="149" y="9"/>
                    </a:lnTo>
                    <a:lnTo>
                      <a:pt x="139" y="16"/>
                    </a:lnTo>
                    <a:lnTo>
                      <a:pt x="223" y="229"/>
                    </a:lnTo>
                    <a:lnTo>
                      <a:pt x="169" y="229"/>
                    </a:lnTo>
                    <a:lnTo>
                      <a:pt x="163" y="211"/>
                    </a:lnTo>
                    <a:lnTo>
                      <a:pt x="158" y="198"/>
                    </a:lnTo>
                    <a:lnTo>
                      <a:pt x="152" y="188"/>
                    </a:lnTo>
                    <a:lnTo>
                      <a:pt x="148" y="181"/>
                    </a:lnTo>
                    <a:lnTo>
                      <a:pt x="148" y="127"/>
                    </a:lnTo>
                    <a:lnTo>
                      <a:pt x="79" y="77"/>
                    </a:lnTo>
                    <a:lnTo>
                      <a:pt x="50" y="77"/>
                    </a:lnTo>
                    <a:lnTo>
                      <a:pt x="50" y="119"/>
                    </a:lnTo>
                    <a:lnTo>
                      <a:pt x="92" y="197"/>
                    </a:lnTo>
                    <a:lnTo>
                      <a:pt x="92" y="263"/>
                    </a:lnTo>
                    <a:lnTo>
                      <a:pt x="1" y="262"/>
                    </a:lnTo>
                    <a:lnTo>
                      <a:pt x="0" y="315"/>
                    </a:lnTo>
                    <a:lnTo>
                      <a:pt x="199" y="370"/>
                    </a:lnTo>
                    <a:lnTo>
                      <a:pt x="199" y="398"/>
                    </a:lnTo>
                    <a:lnTo>
                      <a:pt x="170" y="409"/>
                    </a:lnTo>
                    <a:lnTo>
                      <a:pt x="157" y="417"/>
                    </a:lnTo>
                    <a:lnTo>
                      <a:pt x="145" y="428"/>
                    </a:lnTo>
                    <a:lnTo>
                      <a:pt x="140" y="440"/>
                    </a:lnTo>
                    <a:lnTo>
                      <a:pt x="139" y="444"/>
                    </a:lnTo>
                    <a:lnTo>
                      <a:pt x="140" y="449"/>
                    </a:lnTo>
                    <a:lnTo>
                      <a:pt x="140" y="452"/>
                    </a:lnTo>
                    <a:lnTo>
                      <a:pt x="142" y="457"/>
                    </a:lnTo>
                    <a:lnTo>
                      <a:pt x="149" y="462"/>
                    </a:lnTo>
                    <a:lnTo>
                      <a:pt x="229" y="462"/>
                    </a:lnTo>
                    <a:lnTo>
                      <a:pt x="242" y="457"/>
                    </a:lnTo>
                    <a:lnTo>
                      <a:pt x="256" y="456"/>
                    </a:lnTo>
                    <a:lnTo>
                      <a:pt x="271" y="457"/>
                    </a:lnTo>
                    <a:lnTo>
                      <a:pt x="288" y="463"/>
                    </a:lnTo>
                    <a:lnTo>
                      <a:pt x="286" y="475"/>
                    </a:lnTo>
                    <a:lnTo>
                      <a:pt x="284" y="484"/>
                    </a:lnTo>
                    <a:lnTo>
                      <a:pt x="282" y="487"/>
                    </a:lnTo>
                    <a:lnTo>
                      <a:pt x="281" y="487"/>
                    </a:lnTo>
                    <a:lnTo>
                      <a:pt x="281" y="488"/>
                    </a:lnTo>
                    <a:lnTo>
                      <a:pt x="281" y="490"/>
                    </a:lnTo>
                    <a:lnTo>
                      <a:pt x="279" y="496"/>
                    </a:lnTo>
                    <a:lnTo>
                      <a:pt x="279" y="513"/>
                    </a:lnTo>
                    <a:lnTo>
                      <a:pt x="260" y="513"/>
                    </a:lnTo>
                    <a:lnTo>
                      <a:pt x="259" y="569"/>
                    </a:lnTo>
                    <a:lnTo>
                      <a:pt x="305" y="569"/>
                    </a:lnTo>
                    <a:lnTo>
                      <a:pt x="306" y="511"/>
                    </a:lnTo>
                    <a:lnTo>
                      <a:pt x="346" y="511"/>
                    </a:lnTo>
                    <a:lnTo>
                      <a:pt x="345" y="552"/>
                    </a:lnTo>
                    <a:lnTo>
                      <a:pt x="305" y="569"/>
                    </a:lnTo>
                    <a:lnTo>
                      <a:pt x="308" y="582"/>
                    </a:lnTo>
                    <a:lnTo>
                      <a:pt x="308" y="584"/>
                    </a:lnTo>
                    <a:lnTo>
                      <a:pt x="308" y="585"/>
                    </a:lnTo>
                    <a:lnTo>
                      <a:pt x="309" y="587"/>
                    </a:lnTo>
                    <a:lnTo>
                      <a:pt x="311" y="593"/>
                    </a:lnTo>
                    <a:lnTo>
                      <a:pt x="310" y="598"/>
                    </a:lnTo>
                    <a:lnTo>
                      <a:pt x="310" y="603"/>
                    </a:lnTo>
                    <a:lnTo>
                      <a:pt x="308" y="611"/>
                    </a:lnTo>
                    <a:lnTo>
                      <a:pt x="364" y="612"/>
                    </a:lnTo>
                    <a:lnTo>
                      <a:pt x="364" y="596"/>
                    </a:lnTo>
                    <a:lnTo>
                      <a:pt x="467" y="597"/>
                    </a:lnTo>
                    <a:lnTo>
                      <a:pt x="467" y="543"/>
                    </a:lnTo>
                    <a:lnTo>
                      <a:pt x="540" y="543"/>
                    </a:lnTo>
                    <a:lnTo>
                      <a:pt x="545" y="543"/>
                    </a:lnTo>
                    <a:lnTo>
                      <a:pt x="549" y="545"/>
                    </a:lnTo>
                    <a:lnTo>
                      <a:pt x="551" y="548"/>
                    </a:lnTo>
                    <a:lnTo>
                      <a:pt x="553" y="554"/>
                    </a:lnTo>
                    <a:lnTo>
                      <a:pt x="552" y="560"/>
                    </a:lnTo>
                    <a:lnTo>
                      <a:pt x="551" y="568"/>
                    </a:lnTo>
                    <a:lnTo>
                      <a:pt x="548" y="578"/>
                    </a:lnTo>
                    <a:lnTo>
                      <a:pt x="545" y="590"/>
                    </a:lnTo>
                    <a:lnTo>
                      <a:pt x="543" y="602"/>
                    </a:lnTo>
                    <a:lnTo>
                      <a:pt x="546" y="611"/>
                    </a:lnTo>
                    <a:lnTo>
                      <a:pt x="548" y="618"/>
                    </a:lnTo>
                    <a:lnTo>
                      <a:pt x="553" y="622"/>
                    </a:lnTo>
                    <a:lnTo>
                      <a:pt x="570" y="615"/>
                    </a:lnTo>
                    <a:lnTo>
                      <a:pt x="583" y="609"/>
                    </a:lnTo>
                    <a:lnTo>
                      <a:pt x="594" y="601"/>
                    </a:lnTo>
                    <a:lnTo>
                      <a:pt x="598" y="596"/>
                    </a:lnTo>
                    <a:lnTo>
                      <a:pt x="602" y="591"/>
                    </a:lnTo>
                    <a:lnTo>
                      <a:pt x="610" y="596"/>
                    </a:lnTo>
                    <a:lnTo>
                      <a:pt x="616" y="601"/>
                    </a:lnTo>
                    <a:lnTo>
                      <a:pt x="619" y="605"/>
                    </a:lnTo>
                    <a:lnTo>
                      <a:pt x="621" y="611"/>
                    </a:lnTo>
                    <a:lnTo>
                      <a:pt x="620" y="633"/>
                    </a:lnTo>
                    <a:lnTo>
                      <a:pt x="677" y="633"/>
                    </a:lnTo>
                    <a:lnTo>
                      <a:pt x="711" y="693"/>
                    </a:lnTo>
                    <a:lnTo>
                      <a:pt x="711" y="717"/>
                    </a:lnTo>
                    <a:lnTo>
                      <a:pt x="632" y="797"/>
                    </a:lnTo>
                    <a:lnTo>
                      <a:pt x="631" y="856"/>
                    </a:lnTo>
                    <a:lnTo>
                      <a:pt x="635" y="870"/>
                    </a:lnTo>
                    <a:lnTo>
                      <a:pt x="636" y="876"/>
                    </a:lnTo>
                    <a:lnTo>
                      <a:pt x="638" y="884"/>
                    </a:lnTo>
                    <a:lnTo>
                      <a:pt x="640" y="893"/>
                    </a:lnTo>
                    <a:lnTo>
                      <a:pt x="640" y="897"/>
                    </a:lnTo>
                    <a:lnTo>
                      <a:pt x="640" y="899"/>
                    </a:lnTo>
                    <a:lnTo>
                      <a:pt x="640" y="900"/>
                    </a:lnTo>
                    <a:lnTo>
                      <a:pt x="641" y="903"/>
                    </a:lnTo>
                    <a:lnTo>
                      <a:pt x="679" y="968"/>
                    </a:lnTo>
                    <a:lnTo>
                      <a:pt x="753" y="968"/>
                    </a:lnTo>
                    <a:lnTo>
                      <a:pt x="755" y="847"/>
                    </a:lnTo>
                    <a:lnTo>
                      <a:pt x="843" y="761"/>
                    </a:lnTo>
                    <a:lnTo>
                      <a:pt x="844" y="716"/>
                    </a:lnTo>
                    <a:lnTo>
                      <a:pt x="709" y="599"/>
                    </a:lnTo>
                    <a:lnTo>
                      <a:pt x="875" y="660"/>
                    </a:lnTo>
                    <a:lnTo>
                      <a:pt x="903" y="626"/>
                    </a:lnTo>
                    <a:lnTo>
                      <a:pt x="967" y="627"/>
                    </a:lnTo>
                    <a:lnTo>
                      <a:pt x="999" y="590"/>
                    </a:lnTo>
                    <a:lnTo>
                      <a:pt x="999" y="542"/>
                    </a:lnTo>
                    <a:lnTo>
                      <a:pt x="827" y="541"/>
                    </a:lnTo>
                    <a:lnTo>
                      <a:pt x="828" y="477"/>
                    </a:lnTo>
                    <a:lnTo>
                      <a:pt x="741" y="476"/>
                    </a:lnTo>
                    <a:lnTo>
                      <a:pt x="741" y="435"/>
                    </a:lnTo>
                    <a:lnTo>
                      <a:pt x="690" y="435"/>
                    </a:lnTo>
                    <a:lnTo>
                      <a:pt x="691" y="403"/>
                    </a:lnTo>
                    <a:lnTo>
                      <a:pt x="600" y="361"/>
                    </a:lnTo>
                    <a:lnTo>
                      <a:pt x="566" y="360"/>
                    </a:lnTo>
                    <a:lnTo>
                      <a:pt x="513" y="393"/>
                    </a:lnTo>
                    <a:lnTo>
                      <a:pt x="510" y="387"/>
                    </a:lnTo>
                    <a:lnTo>
                      <a:pt x="509" y="381"/>
                    </a:lnTo>
                    <a:lnTo>
                      <a:pt x="510" y="372"/>
                    </a:lnTo>
                    <a:lnTo>
                      <a:pt x="515" y="360"/>
                    </a:lnTo>
                    <a:lnTo>
                      <a:pt x="589" y="325"/>
                    </a:lnTo>
                    <a:lnTo>
                      <a:pt x="589" y="305"/>
                    </a:lnTo>
                    <a:lnTo>
                      <a:pt x="507" y="304"/>
                    </a:lnTo>
                    <a:lnTo>
                      <a:pt x="581" y="240"/>
                    </a:lnTo>
                    <a:lnTo>
                      <a:pt x="428" y="288"/>
                    </a:lnTo>
                    <a:lnTo>
                      <a:pt x="502" y="171"/>
                    </a:lnTo>
                    <a:lnTo>
                      <a:pt x="434" y="129"/>
                    </a:lnTo>
                    <a:lnTo>
                      <a:pt x="435" y="64"/>
                    </a:lnTo>
                    <a:lnTo>
                      <a:pt x="425" y="62"/>
                    </a:lnTo>
                    <a:lnTo>
                      <a:pt x="416" y="62"/>
                    </a:lnTo>
                    <a:lnTo>
                      <a:pt x="408" y="62"/>
                    </a:lnTo>
                    <a:lnTo>
                      <a:pt x="402" y="64"/>
                    </a:lnTo>
                    <a:lnTo>
                      <a:pt x="389" y="70"/>
                    </a:lnTo>
                    <a:lnTo>
                      <a:pt x="379" y="80"/>
                    </a:lnTo>
                    <a:lnTo>
                      <a:pt x="379" y="178"/>
                    </a:lnTo>
                    <a:lnTo>
                      <a:pt x="344" y="177"/>
                    </a:lnTo>
                    <a:lnTo>
                      <a:pt x="334" y="172"/>
                    </a:lnTo>
                    <a:lnTo>
                      <a:pt x="329" y="166"/>
                    </a:lnTo>
                    <a:lnTo>
                      <a:pt x="325" y="160"/>
                    </a:lnTo>
                    <a:lnTo>
                      <a:pt x="324" y="153"/>
                    </a:lnTo>
                    <a:lnTo>
                      <a:pt x="323" y="148"/>
                    </a:lnTo>
                    <a:lnTo>
                      <a:pt x="324" y="143"/>
                    </a:lnTo>
                    <a:lnTo>
                      <a:pt x="327" y="134"/>
                    </a:lnTo>
                    <a:lnTo>
                      <a:pt x="332" y="123"/>
                    </a:lnTo>
                    <a:lnTo>
                      <a:pt x="341" y="113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117">
                <a:extLst>
                  <a:ext uri="{FF2B5EF4-FFF2-40B4-BE49-F238E27FC236}">
                    <a16:creationId xmlns:a16="http://schemas.microsoft.com/office/drawing/2014/main" id="{40A26D4B-3EDC-CF1C-5170-C35D2E3C1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" y="1109"/>
                <a:ext cx="60" cy="60"/>
              </a:xfrm>
              <a:custGeom>
                <a:avLst/>
                <a:gdLst>
                  <a:gd name="T0" fmla="*/ 178 w 180"/>
                  <a:gd name="T1" fmla="*/ 157 h 180"/>
                  <a:gd name="T2" fmla="*/ 178 w 180"/>
                  <a:gd name="T3" fmla="*/ 155 h 180"/>
                  <a:gd name="T4" fmla="*/ 178 w 180"/>
                  <a:gd name="T5" fmla="*/ 153 h 180"/>
                  <a:gd name="T6" fmla="*/ 179 w 180"/>
                  <a:gd name="T7" fmla="*/ 153 h 180"/>
                  <a:gd name="T8" fmla="*/ 180 w 180"/>
                  <a:gd name="T9" fmla="*/ 151 h 180"/>
                  <a:gd name="T10" fmla="*/ 179 w 180"/>
                  <a:gd name="T11" fmla="*/ 145 h 180"/>
                  <a:gd name="T12" fmla="*/ 176 w 180"/>
                  <a:gd name="T13" fmla="*/ 141 h 180"/>
                  <a:gd name="T14" fmla="*/ 174 w 180"/>
                  <a:gd name="T15" fmla="*/ 138 h 180"/>
                  <a:gd name="T16" fmla="*/ 170 w 180"/>
                  <a:gd name="T17" fmla="*/ 132 h 180"/>
                  <a:gd name="T18" fmla="*/ 165 w 180"/>
                  <a:gd name="T19" fmla="*/ 128 h 180"/>
                  <a:gd name="T20" fmla="*/ 159 w 180"/>
                  <a:gd name="T21" fmla="*/ 57 h 180"/>
                  <a:gd name="T22" fmla="*/ 87 w 180"/>
                  <a:gd name="T23" fmla="*/ 56 h 180"/>
                  <a:gd name="T24" fmla="*/ 86 w 180"/>
                  <a:gd name="T25" fmla="*/ 34 h 180"/>
                  <a:gd name="T26" fmla="*/ 86 w 180"/>
                  <a:gd name="T27" fmla="*/ 17 h 180"/>
                  <a:gd name="T28" fmla="*/ 77 w 180"/>
                  <a:gd name="T29" fmla="*/ 5 h 180"/>
                  <a:gd name="T30" fmla="*/ 70 w 180"/>
                  <a:gd name="T31" fmla="*/ 0 h 180"/>
                  <a:gd name="T32" fmla="*/ 61 w 180"/>
                  <a:gd name="T33" fmla="*/ 1 h 180"/>
                  <a:gd name="T34" fmla="*/ 55 w 180"/>
                  <a:gd name="T35" fmla="*/ 8 h 180"/>
                  <a:gd name="T36" fmla="*/ 54 w 180"/>
                  <a:gd name="T37" fmla="*/ 64 h 180"/>
                  <a:gd name="T38" fmla="*/ 54 w 180"/>
                  <a:gd name="T39" fmla="*/ 69 h 180"/>
                  <a:gd name="T40" fmla="*/ 54 w 180"/>
                  <a:gd name="T41" fmla="*/ 71 h 180"/>
                  <a:gd name="T42" fmla="*/ 54 w 180"/>
                  <a:gd name="T43" fmla="*/ 73 h 180"/>
                  <a:gd name="T44" fmla="*/ 55 w 180"/>
                  <a:gd name="T45" fmla="*/ 75 h 180"/>
                  <a:gd name="T46" fmla="*/ 54 w 180"/>
                  <a:gd name="T47" fmla="*/ 79 h 180"/>
                  <a:gd name="T48" fmla="*/ 53 w 180"/>
                  <a:gd name="T49" fmla="*/ 81 h 180"/>
                  <a:gd name="T50" fmla="*/ 53 w 180"/>
                  <a:gd name="T51" fmla="*/ 84 h 180"/>
                  <a:gd name="T52" fmla="*/ 51 w 180"/>
                  <a:gd name="T53" fmla="*/ 85 h 180"/>
                  <a:gd name="T54" fmla="*/ 50 w 180"/>
                  <a:gd name="T55" fmla="*/ 87 h 180"/>
                  <a:gd name="T56" fmla="*/ 48 w 180"/>
                  <a:gd name="T57" fmla="*/ 90 h 180"/>
                  <a:gd name="T58" fmla="*/ 43 w 180"/>
                  <a:gd name="T59" fmla="*/ 92 h 180"/>
                  <a:gd name="T60" fmla="*/ 39 w 180"/>
                  <a:gd name="T61" fmla="*/ 96 h 180"/>
                  <a:gd name="T62" fmla="*/ 0 w 180"/>
                  <a:gd name="T63" fmla="*/ 129 h 180"/>
                  <a:gd name="T64" fmla="*/ 0 w 180"/>
                  <a:gd name="T65" fmla="*/ 155 h 180"/>
                  <a:gd name="T66" fmla="*/ 6 w 180"/>
                  <a:gd name="T67" fmla="*/ 157 h 180"/>
                  <a:gd name="T68" fmla="*/ 12 w 180"/>
                  <a:gd name="T69" fmla="*/ 160 h 180"/>
                  <a:gd name="T70" fmla="*/ 25 w 180"/>
                  <a:gd name="T71" fmla="*/ 165 h 180"/>
                  <a:gd name="T72" fmla="*/ 50 w 180"/>
                  <a:gd name="T73" fmla="*/ 173 h 180"/>
                  <a:gd name="T74" fmla="*/ 73 w 180"/>
                  <a:gd name="T75" fmla="*/ 178 h 180"/>
                  <a:gd name="T76" fmla="*/ 96 w 180"/>
                  <a:gd name="T77" fmla="*/ 180 h 180"/>
                  <a:gd name="T78" fmla="*/ 117 w 180"/>
                  <a:gd name="T79" fmla="*/ 178 h 180"/>
                  <a:gd name="T80" fmla="*/ 138 w 180"/>
                  <a:gd name="T81" fmla="*/ 173 h 180"/>
                  <a:gd name="T82" fmla="*/ 148 w 180"/>
                  <a:gd name="T83" fmla="*/ 169 h 180"/>
                  <a:gd name="T84" fmla="*/ 158 w 180"/>
                  <a:gd name="T85" fmla="*/ 166 h 180"/>
                  <a:gd name="T86" fmla="*/ 162 w 180"/>
                  <a:gd name="T87" fmla="*/ 163 h 180"/>
                  <a:gd name="T88" fmla="*/ 168 w 180"/>
                  <a:gd name="T89" fmla="*/ 161 h 180"/>
                  <a:gd name="T90" fmla="*/ 178 w 180"/>
                  <a:gd name="T91" fmla="*/ 157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0" h="180">
                    <a:moveTo>
                      <a:pt x="178" y="157"/>
                    </a:moveTo>
                    <a:lnTo>
                      <a:pt x="178" y="155"/>
                    </a:lnTo>
                    <a:lnTo>
                      <a:pt x="178" y="153"/>
                    </a:lnTo>
                    <a:lnTo>
                      <a:pt x="179" y="153"/>
                    </a:lnTo>
                    <a:lnTo>
                      <a:pt x="180" y="151"/>
                    </a:lnTo>
                    <a:lnTo>
                      <a:pt x="179" y="145"/>
                    </a:lnTo>
                    <a:lnTo>
                      <a:pt x="176" y="141"/>
                    </a:lnTo>
                    <a:lnTo>
                      <a:pt x="174" y="138"/>
                    </a:lnTo>
                    <a:lnTo>
                      <a:pt x="170" y="132"/>
                    </a:lnTo>
                    <a:lnTo>
                      <a:pt x="165" y="128"/>
                    </a:lnTo>
                    <a:lnTo>
                      <a:pt x="159" y="57"/>
                    </a:lnTo>
                    <a:lnTo>
                      <a:pt x="87" y="56"/>
                    </a:lnTo>
                    <a:lnTo>
                      <a:pt x="86" y="34"/>
                    </a:lnTo>
                    <a:lnTo>
                      <a:pt x="86" y="17"/>
                    </a:lnTo>
                    <a:lnTo>
                      <a:pt x="77" y="5"/>
                    </a:lnTo>
                    <a:lnTo>
                      <a:pt x="70" y="0"/>
                    </a:lnTo>
                    <a:lnTo>
                      <a:pt x="61" y="1"/>
                    </a:lnTo>
                    <a:lnTo>
                      <a:pt x="55" y="8"/>
                    </a:lnTo>
                    <a:lnTo>
                      <a:pt x="54" y="64"/>
                    </a:lnTo>
                    <a:lnTo>
                      <a:pt x="54" y="69"/>
                    </a:lnTo>
                    <a:lnTo>
                      <a:pt x="54" y="71"/>
                    </a:lnTo>
                    <a:lnTo>
                      <a:pt x="54" y="73"/>
                    </a:lnTo>
                    <a:lnTo>
                      <a:pt x="55" y="75"/>
                    </a:lnTo>
                    <a:lnTo>
                      <a:pt x="54" y="79"/>
                    </a:lnTo>
                    <a:lnTo>
                      <a:pt x="53" y="81"/>
                    </a:lnTo>
                    <a:lnTo>
                      <a:pt x="53" y="84"/>
                    </a:lnTo>
                    <a:lnTo>
                      <a:pt x="51" y="85"/>
                    </a:lnTo>
                    <a:lnTo>
                      <a:pt x="50" y="87"/>
                    </a:lnTo>
                    <a:lnTo>
                      <a:pt x="48" y="90"/>
                    </a:lnTo>
                    <a:lnTo>
                      <a:pt x="43" y="92"/>
                    </a:lnTo>
                    <a:lnTo>
                      <a:pt x="39" y="96"/>
                    </a:lnTo>
                    <a:lnTo>
                      <a:pt x="0" y="129"/>
                    </a:lnTo>
                    <a:lnTo>
                      <a:pt x="0" y="155"/>
                    </a:lnTo>
                    <a:lnTo>
                      <a:pt x="6" y="157"/>
                    </a:lnTo>
                    <a:lnTo>
                      <a:pt x="12" y="160"/>
                    </a:lnTo>
                    <a:lnTo>
                      <a:pt x="25" y="165"/>
                    </a:lnTo>
                    <a:lnTo>
                      <a:pt x="50" y="173"/>
                    </a:lnTo>
                    <a:lnTo>
                      <a:pt x="73" y="178"/>
                    </a:lnTo>
                    <a:lnTo>
                      <a:pt x="96" y="180"/>
                    </a:lnTo>
                    <a:lnTo>
                      <a:pt x="117" y="178"/>
                    </a:lnTo>
                    <a:lnTo>
                      <a:pt x="138" y="173"/>
                    </a:lnTo>
                    <a:lnTo>
                      <a:pt x="148" y="169"/>
                    </a:lnTo>
                    <a:lnTo>
                      <a:pt x="158" y="166"/>
                    </a:lnTo>
                    <a:lnTo>
                      <a:pt x="162" y="163"/>
                    </a:lnTo>
                    <a:lnTo>
                      <a:pt x="168" y="161"/>
                    </a:lnTo>
                    <a:lnTo>
                      <a:pt x="178" y="157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118">
                <a:extLst>
                  <a:ext uri="{FF2B5EF4-FFF2-40B4-BE49-F238E27FC236}">
                    <a16:creationId xmlns:a16="http://schemas.microsoft.com/office/drawing/2014/main" id="{E065C2DA-FDB2-F1F2-0B5B-E33C4703C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7" y="1022"/>
                <a:ext cx="61" cy="42"/>
              </a:xfrm>
              <a:custGeom>
                <a:avLst/>
                <a:gdLst>
                  <a:gd name="T0" fmla="*/ 11 w 182"/>
                  <a:gd name="T1" fmla="*/ 33 h 127"/>
                  <a:gd name="T2" fmla="*/ 1 w 182"/>
                  <a:gd name="T3" fmla="*/ 50 h 127"/>
                  <a:gd name="T4" fmla="*/ 3 w 182"/>
                  <a:gd name="T5" fmla="*/ 58 h 127"/>
                  <a:gd name="T6" fmla="*/ 27 w 182"/>
                  <a:gd name="T7" fmla="*/ 70 h 127"/>
                  <a:gd name="T8" fmla="*/ 60 w 182"/>
                  <a:gd name="T9" fmla="*/ 72 h 127"/>
                  <a:gd name="T10" fmla="*/ 87 w 182"/>
                  <a:gd name="T11" fmla="*/ 72 h 127"/>
                  <a:gd name="T12" fmla="*/ 102 w 182"/>
                  <a:gd name="T13" fmla="*/ 82 h 127"/>
                  <a:gd name="T14" fmla="*/ 105 w 182"/>
                  <a:gd name="T15" fmla="*/ 93 h 127"/>
                  <a:gd name="T16" fmla="*/ 104 w 182"/>
                  <a:gd name="T17" fmla="*/ 116 h 127"/>
                  <a:gd name="T18" fmla="*/ 113 w 182"/>
                  <a:gd name="T19" fmla="*/ 126 h 127"/>
                  <a:gd name="T20" fmla="*/ 129 w 182"/>
                  <a:gd name="T21" fmla="*/ 124 h 127"/>
                  <a:gd name="T22" fmla="*/ 138 w 182"/>
                  <a:gd name="T23" fmla="*/ 120 h 127"/>
                  <a:gd name="T24" fmla="*/ 140 w 182"/>
                  <a:gd name="T25" fmla="*/ 119 h 127"/>
                  <a:gd name="T26" fmla="*/ 148 w 182"/>
                  <a:gd name="T27" fmla="*/ 117 h 127"/>
                  <a:gd name="T28" fmla="*/ 154 w 182"/>
                  <a:gd name="T29" fmla="*/ 111 h 127"/>
                  <a:gd name="T30" fmla="*/ 155 w 182"/>
                  <a:gd name="T31" fmla="*/ 110 h 127"/>
                  <a:gd name="T32" fmla="*/ 167 w 182"/>
                  <a:gd name="T33" fmla="*/ 101 h 127"/>
                  <a:gd name="T34" fmla="*/ 169 w 182"/>
                  <a:gd name="T35" fmla="*/ 93 h 127"/>
                  <a:gd name="T36" fmla="*/ 170 w 182"/>
                  <a:gd name="T37" fmla="*/ 92 h 127"/>
                  <a:gd name="T38" fmla="*/ 174 w 182"/>
                  <a:gd name="T39" fmla="*/ 83 h 127"/>
                  <a:gd name="T40" fmla="*/ 174 w 182"/>
                  <a:gd name="T41" fmla="*/ 80 h 127"/>
                  <a:gd name="T42" fmla="*/ 177 w 182"/>
                  <a:gd name="T43" fmla="*/ 78 h 127"/>
                  <a:gd name="T44" fmla="*/ 177 w 182"/>
                  <a:gd name="T45" fmla="*/ 72 h 127"/>
                  <a:gd name="T46" fmla="*/ 178 w 182"/>
                  <a:gd name="T47" fmla="*/ 71 h 127"/>
                  <a:gd name="T48" fmla="*/ 181 w 182"/>
                  <a:gd name="T49" fmla="*/ 56 h 127"/>
                  <a:gd name="T50" fmla="*/ 181 w 182"/>
                  <a:gd name="T51" fmla="*/ 50 h 127"/>
                  <a:gd name="T52" fmla="*/ 182 w 182"/>
                  <a:gd name="T53" fmla="*/ 49 h 127"/>
                  <a:gd name="T54" fmla="*/ 178 w 182"/>
                  <a:gd name="T55" fmla="*/ 29 h 127"/>
                  <a:gd name="T56" fmla="*/ 169 w 182"/>
                  <a:gd name="T57" fmla="*/ 16 h 127"/>
                  <a:gd name="T58" fmla="*/ 153 w 182"/>
                  <a:gd name="T59" fmla="*/ 9 h 127"/>
                  <a:gd name="T60" fmla="*/ 132 w 182"/>
                  <a:gd name="T61" fmla="*/ 9 h 127"/>
                  <a:gd name="T62" fmla="*/ 111 w 182"/>
                  <a:gd name="T63" fmla="*/ 1 h 127"/>
                  <a:gd name="T64" fmla="*/ 100 w 182"/>
                  <a:gd name="T65" fmla="*/ 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82" h="127">
                    <a:moveTo>
                      <a:pt x="20" y="28"/>
                    </a:moveTo>
                    <a:lnTo>
                      <a:pt x="11" y="33"/>
                    </a:lnTo>
                    <a:lnTo>
                      <a:pt x="6" y="39"/>
                    </a:lnTo>
                    <a:lnTo>
                      <a:pt x="1" y="50"/>
                    </a:lnTo>
                    <a:lnTo>
                      <a:pt x="0" y="54"/>
                    </a:lnTo>
                    <a:lnTo>
                      <a:pt x="3" y="58"/>
                    </a:lnTo>
                    <a:lnTo>
                      <a:pt x="14" y="66"/>
                    </a:lnTo>
                    <a:lnTo>
                      <a:pt x="27" y="70"/>
                    </a:lnTo>
                    <a:lnTo>
                      <a:pt x="43" y="73"/>
                    </a:lnTo>
                    <a:lnTo>
                      <a:pt x="60" y="72"/>
                    </a:lnTo>
                    <a:lnTo>
                      <a:pt x="80" y="70"/>
                    </a:lnTo>
                    <a:lnTo>
                      <a:pt x="87" y="72"/>
                    </a:lnTo>
                    <a:lnTo>
                      <a:pt x="93" y="75"/>
                    </a:lnTo>
                    <a:lnTo>
                      <a:pt x="102" y="82"/>
                    </a:lnTo>
                    <a:lnTo>
                      <a:pt x="104" y="86"/>
                    </a:lnTo>
                    <a:lnTo>
                      <a:pt x="105" y="93"/>
                    </a:lnTo>
                    <a:lnTo>
                      <a:pt x="103" y="106"/>
                    </a:lnTo>
                    <a:lnTo>
                      <a:pt x="104" y="116"/>
                    </a:lnTo>
                    <a:lnTo>
                      <a:pt x="108" y="123"/>
                    </a:lnTo>
                    <a:lnTo>
                      <a:pt x="113" y="126"/>
                    </a:lnTo>
                    <a:lnTo>
                      <a:pt x="123" y="127"/>
                    </a:lnTo>
                    <a:lnTo>
                      <a:pt x="129" y="124"/>
                    </a:lnTo>
                    <a:lnTo>
                      <a:pt x="136" y="122"/>
                    </a:lnTo>
                    <a:lnTo>
                      <a:pt x="138" y="120"/>
                    </a:lnTo>
                    <a:lnTo>
                      <a:pt x="138" y="119"/>
                    </a:lnTo>
                    <a:lnTo>
                      <a:pt x="140" y="119"/>
                    </a:lnTo>
                    <a:lnTo>
                      <a:pt x="142" y="119"/>
                    </a:lnTo>
                    <a:lnTo>
                      <a:pt x="148" y="117"/>
                    </a:lnTo>
                    <a:lnTo>
                      <a:pt x="152" y="113"/>
                    </a:lnTo>
                    <a:lnTo>
                      <a:pt x="154" y="111"/>
                    </a:lnTo>
                    <a:lnTo>
                      <a:pt x="154" y="110"/>
                    </a:lnTo>
                    <a:lnTo>
                      <a:pt x="155" y="110"/>
                    </a:lnTo>
                    <a:lnTo>
                      <a:pt x="157" y="110"/>
                    </a:lnTo>
                    <a:lnTo>
                      <a:pt x="167" y="101"/>
                    </a:lnTo>
                    <a:lnTo>
                      <a:pt x="169" y="95"/>
                    </a:lnTo>
                    <a:lnTo>
                      <a:pt x="169" y="93"/>
                    </a:lnTo>
                    <a:lnTo>
                      <a:pt x="169" y="92"/>
                    </a:lnTo>
                    <a:lnTo>
                      <a:pt x="170" y="92"/>
                    </a:lnTo>
                    <a:lnTo>
                      <a:pt x="172" y="90"/>
                    </a:lnTo>
                    <a:lnTo>
                      <a:pt x="174" y="83"/>
                    </a:lnTo>
                    <a:lnTo>
                      <a:pt x="174" y="81"/>
                    </a:lnTo>
                    <a:lnTo>
                      <a:pt x="174" y="80"/>
                    </a:lnTo>
                    <a:lnTo>
                      <a:pt x="175" y="80"/>
                    </a:lnTo>
                    <a:lnTo>
                      <a:pt x="177" y="78"/>
                    </a:lnTo>
                    <a:lnTo>
                      <a:pt x="177" y="74"/>
                    </a:lnTo>
                    <a:lnTo>
                      <a:pt x="177" y="72"/>
                    </a:lnTo>
                    <a:lnTo>
                      <a:pt x="177" y="71"/>
                    </a:lnTo>
                    <a:lnTo>
                      <a:pt x="178" y="71"/>
                    </a:lnTo>
                    <a:lnTo>
                      <a:pt x="181" y="64"/>
                    </a:lnTo>
                    <a:lnTo>
                      <a:pt x="181" y="56"/>
                    </a:lnTo>
                    <a:lnTo>
                      <a:pt x="181" y="52"/>
                    </a:lnTo>
                    <a:lnTo>
                      <a:pt x="181" y="50"/>
                    </a:lnTo>
                    <a:lnTo>
                      <a:pt x="181" y="49"/>
                    </a:lnTo>
                    <a:lnTo>
                      <a:pt x="182" y="49"/>
                    </a:lnTo>
                    <a:lnTo>
                      <a:pt x="181" y="37"/>
                    </a:lnTo>
                    <a:lnTo>
                      <a:pt x="178" y="29"/>
                    </a:lnTo>
                    <a:lnTo>
                      <a:pt x="174" y="21"/>
                    </a:lnTo>
                    <a:lnTo>
                      <a:pt x="169" y="16"/>
                    </a:lnTo>
                    <a:lnTo>
                      <a:pt x="162" y="11"/>
                    </a:lnTo>
                    <a:lnTo>
                      <a:pt x="153" y="9"/>
                    </a:lnTo>
                    <a:lnTo>
                      <a:pt x="143" y="8"/>
                    </a:lnTo>
                    <a:lnTo>
                      <a:pt x="132" y="9"/>
                    </a:lnTo>
                    <a:lnTo>
                      <a:pt x="121" y="3"/>
                    </a:lnTo>
                    <a:lnTo>
                      <a:pt x="111" y="1"/>
                    </a:lnTo>
                    <a:lnTo>
                      <a:pt x="104" y="0"/>
                    </a:lnTo>
                    <a:lnTo>
                      <a:pt x="100" y="2"/>
                    </a:lnTo>
                    <a:lnTo>
                      <a:pt x="20" y="2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119">
                <a:extLst>
                  <a:ext uri="{FF2B5EF4-FFF2-40B4-BE49-F238E27FC236}">
                    <a16:creationId xmlns:a16="http://schemas.microsoft.com/office/drawing/2014/main" id="{6AB866BD-35FA-509C-0786-5AB0EACE2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9" y="1022"/>
                <a:ext cx="98" cy="40"/>
              </a:xfrm>
              <a:custGeom>
                <a:avLst/>
                <a:gdLst>
                  <a:gd name="T0" fmla="*/ 72 w 295"/>
                  <a:gd name="T1" fmla="*/ 29 h 120"/>
                  <a:gd name="T2" fmla="*/ 30 w 295"/>
                  <a:gd name="T3" fmla="*/ 31 h 120"/>
                  <a:gd name="T4" fmla="*/ 19 w 295"/>
                  <a:gd name="T5" fmla="*/ 33 h 120"/>
                  <a:gd name="T6" fmla="*/ 10 w 295"/>
                  <a:gd name="T7" fmla="*/ 36 h 120"/>
                  <a:gd name="T8" fmla="*/ 4 w 295"/>
                  <a:gd name="T9" fmla="*/ 40 h 120"/>
                  <a:gd name="T10" fmla="*/ 1 w 295"/>
                  <a:gd name="T11" fmla="*/ 45 h 120"/>
                  <a:gd name="T12" fmla="*/ 0 w 295"/>
                  <a:gd name="T13" fmla="*/ 51 h 120"/>
                  <a:gd name="T14" fmla="*/ 1 w 295"/>
                  <a:gd name="T15" fmla="*/ 58 h 120"/>
                  <a:gd name="T16" fmla="*/ 4 w 295"/>
                  <a:gd name="T17" fmla="*/ 65 h 120"/>
                  <a:gd name="T18" fmla="*/ 10 w 295"/>
                  <a:gd name="T19" fmla="*/ 75 h 120"/>
                  <a:gd name="T20" fmla="*/ 15 w 295"/>
                  <a:gd name="T21" fmla="*/ 83 h 120"/>
                  <a:gd name="T22" fmla="*/ 25 w 295"/>
                  <a:gd name="T23" fmla="*/ 91 h 120"/>
                  <a:gd name="T24" fmla="*/ 34 w 295"/>
                  <a:gd name="T25" fmla="*/ 94 h 120"/>
                  <a:gd name="T26" fmla="*/ 48 w 295"/>
                  <a:gd name="T27" fmla="*/ 97 h 120"/>
                  <a:gd name="T28" fmla="*/ 64 w 295"/>
                  <a:gd name="T29" fmla="*/ 97 h 120"/>
                  <a:gd name="T30" fmla="*/ 84 w 295"/>
                  <a:gd name="T31" fmla="*/ 100 h 120"/>
                  <a:gd name="T32" fmla="*/ 105 w 295"/>
                  <a:gd name="T33" fmla="*/ 103 h 120"/>
                  <a:gd name="T34" fmla="*/ 129 w 295"/>
                  <a:gd name="T35" fmla="*/ 110 h 120"/>
                  <a:gd name="T36" fmla="*/ 144 w 295"/>
                  <a:gd name="T37" fmla="*/ 101 h 120"/>
                  <a:gd name="T38" fmla="*/ 165 w 295"/>
                  <a:gd name="T39" fmla="*/ 95 h 120"/>
                  <a:gd name="T40" fmla="*/ 188 w 295"/>
                  <a:gd name="T41" fmla="*/ 86 h 120"/>
                  <a:gd name="T42" fmla="*/ 217 w 295"/>
                  <a:gd name="T43" fmla="*/ 80 h 120"/>
                  <a:gd name="T44" fmla="*/ 225 w 295"/>
                  <a:gd name="T45" fmla="*/ 86 h 120"/>
                  <a:gd name="T46" fmla="*/ 226 w 295"/>
                  <a:gd name="T47" fmla="*/ 87 h 120"/>
                  <a:gd name="T48" fmla="*/ 228 w 295"/>
                  <a:gd name="T49" fmla="*/ 90 h 120"/>
                  <a:gd name="T50" fmla="*/ 232 w 295"/>
                  <a:gd name="T51" fmla="*/ 94 h 120"/>
                  <a:gd name="T52" fmla="*/ 238 w 295"/>
                  <a:gd name="T53" fmla="*/ 99 h 120"/>
                  <a:gd name="T54" fmla="*/ 246 w 295"/>
                  <a:gd name="T55" fmla="*/ 105 h 120"/>
                  <a:gd name="T56" fmla="*/ 251 w 295"/>
                  <a:gd name="T57" fmla="*/ 110 h 120"/>
                  <a:gd name="T58" fmla="*/ 256 w 295"/>
                  <a:gd name="T59" fmla="*/ 114 h 120"/>
                  <a:gd name="T60" fmla="*/ 260 w 295"/>
                  <a:gd name="T61" fmla="*/ 117 h 120"/>
                  <a:gd name="T62" fmla="*/ 265 w 295"/>
                  <a:gd name="T63" fmla="*/ 120 h 120"/>
                  <a:gd name="T64" fmla="*/ 276 w 295"/>
                  <a:gd name="T65" fmla="*/ 111 h 120"/>
                  <a:gd name="T66" fmla="*/ 285 w 295"/>
                  <a:gd name="T67" fmla="*/ 105 h 120"/>
                  <a:gd name="T68" fmla="*/ 290 w 295"/>
                  <a:gd name="T69" fmla="*/ 100 h 120"/>
                  <a:gd name="T70" fmla="*/ 293 w 295"/>
                  <a:gd name="T71" fmla="*/ 99 h 120"/>
                  <a:gd name="T72" fmla="*/ 295 w 295"/>
                  <a:gd name="T73" fmla="*/ 84 h 120"/>
                  <a:gd name="T74" fmla="*/ 295 w 295"/>
                  <a:gd name="T75" fmla="*/ 73 h 120"/>
                  <a:gd name="T76" fmla="*/ 289 w 295"/>
                  <a:gd name="T77" fmla="*/ 61 h 120"/>
                  <a:gd name="T78" fmla="*/ 280 w 295"/>
                  <a:gd name="T79" fmla="*/ 53 h 120"/>
                  <a:gd name="T80" fmla="*/ 274 w 295"/>
                  <a:gd name="T81" fmla="*/ 48 h 120"/>
                  <a:gd name="T82" fmla="*/ 268 w 295"/>
                  <a:gd name="T83" fmla="*/ 43 h 120"/>
                  <a:gd name="T84" fmla="*/ 259 w 295"/>
                  <a:gd name="T85" fmla="*/ 38 h 120"/>
                  <a:gd name="T86" fmla="*/ 251 w 295"/>
                  <a:gd name="T87" fmla="*/ 34 h 120"/>
                  <a:gd name="T88" fmla="*/ 240 w 295"/>
                  <a:gd name="T89" fmla="*/ 28 h 120"/>
                  <a:gd name="T90" fmla="*/ 230 w 295"/>
                  <a:gd name="T91" fmla="*/ 22 h 120"/>
                  <a:gd name="T92" fmla="*/ 206 w 295"/>
                  <a:gd name="T93" fmla="*/ 10 h 120"/>
                  <a:gd name="T94" fmla="*/ 189 w 295"/>
                  <a:gd name="T95" fmla="*/ 2 h 120"/>
                  <a:gd name="T96" fmla="*/ 173 w 295"/>
                  <a:gd name="T97" fmla="*/ 0 h 120"/>
                  <a:gd name="T98" fmla="*/ 156 w 295"/>
                  <a:gd name="T99" fmla="*/ 2 h 120"/>
                  <a:gd name="T100" fmla="*/ 142 w 295"/>
                  <a:gd name="T101" fmla="*/ 9 h 120"/>
                  <a:gd name="T102" fmla="*/ 133 w 295"/>
                  <a:gd name="T103" fmla="*/ 12 h 120"/>
                  <a:gd name="T104" fmla="*/ 126 w 295"/>
                  <a:gd name="T105" fmla="*/ 16 h 120"/>
                  <a:gd name="T106" fmla="*/ 109 w 295"/>
                  <a:gd name="T107" fmla="*/ 22 h 120"/>
                  <a:gd name="T108" fmla="*/ 104 w 295"/>
                  <a:gd name="T109" fmla="*/ 22 h 120"/>
                  <a:gd name="T110" fmla="*/ 100 w 295"/>
                  <a:gd name="T111" fmla="*/ 23 h 120"/>
                  <a:gd name="T112" fmla="*/ 91 w 295"/>
                  <a:gd name="T113" fmla="*/ 25 h 120"/>
                  <a:gd name="T114" fmla="*/ 72 w 295"/>
                  <a:gd name="T115" fmla="*/ 29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5" h="120">
                    <a:moveTo>
                      <a:pt x="72" y="29"/>
                    </a:moveTo>
                    <a:lnTo>
                      <a:pt x="30" y="31"/>
                    </a:lnTo>
                    <a:lnTo>
                      <a:pt x="19" y="33"/>
                    </a:lnTo>
                    <a:lnTo>
                      <a:pt x="10" y="36"/>
                    </a:lnTo>
                    <a:lnTo>
                      <a:pt x="4" y="40"/>
                    </a:lnTo>
                    <a:lnTo>
                      <a:pt x="1" y="45"/>
                    </a:lnTo>
                    <a:lnTo>
                      <a:pt x="0" y="51"/>
                    </a:lnTo>
                    <a:lnTo>
                      <a:pt x="1" y="58"/>
                    </a:lnTo>
                    <a:lnTo>
                      <a:pt x="4" y="65"/>
                    </a:lnTo>
                    <a:lnTo>
                      <a:pt x="10" y="75"/>
                    </a:lnTo>
                    <a:lnTo>
                      <a:pt x="15" y="83"/>
                    </a:lnTo>
                    <a:lnTo>
                      <a:pt x="25" y="91"/>
                    </a:lnTo>
                    <a:lnTo>
                      <a:pt x="34" y="94"/>
                    </a:lnTo>
                    <a:lnTo>
                      <a:pt x="48" y="97"/>
                    </a:lnTo>
                    <a:lnTo>
                      <a:pt x="64" y="97"/>
                    </a:lnTo>
                    <a:lnTo>
                      <a:pt x="84" y="100"/>
                    </a:lnTo>
                    <a:lnTo>
                      <a:pt x="105" y="103"/>
                    </a:lnTo>
                    <a:lnTo>
                      <a:pt x="129" y="110"/>
                    </a:lnTo>
                    <a:lnTo>
                      <a:pt x="144" y="101"/>
                    </a:lnTo>
                    <a:lnTo>
                      <a:pt x="165" y="95"/>
                    </a:lnTo>
                    <a:lnTo>
                      <a:pt x="188" y="86"/>
                    </a:lnTo>
                    <a:lnTo>
                      <a:pt x="217" y="80"/>
                    </a:lnTo>
                    <a:lnTo>
                      <a:pt x="225" y="86"/>
                    </a:lnTo>
                    <a:lnTo>
                      <a:pt x="226" y="87"/>
                    </a:lnTo>
                    <a:lnTo>
                      <a:pt x="228" y="90"/>
                    </a:lnTo>
                    <a:lnTo>
                      <a:pt x="232" y="94"/>
                    </a:lnTo>
                    <a:lnTo>
                      <a:pt x="238" y="99"/>
                    </a:lnTo>
                    <a:lnTo>
                      <a:pt x="246" y="105"/>
                    </a:lnTo>
                    <a:lnTo>
                      <a:pt x="251" y="110"/>
                    </a:lnTo>
                    <a:lnTo>
                      <a:pt x="256" y="114"/>
                    </a:lnTo>
                    <a:lnTo>
                      <a:pt x="260" y="117"/>
                    </a:lnTo>
                    <a:lnTo>
                      <a:pt x="265" y="120"/>
                    </a:lnTo>
                    <a:lnTo>
                      <a:pt x="276" y="111"/>
                    </a:lnTo>
                    <a:lnTo>
                      <a:pt x="285" y="105"/>
                    </a:lnTo>
                    <a:lnTo>
                      <a:pt x="290" y="100"/>
                    </a:lnTo>
                    <a:lnTo>
                      <a:pt x="293" y="99"/>
                    </a:lnTo>
                    <a:lnTo>
                      <a:pt x="295" y="84"/>
                    </a:lnTo>
                    <a:lnTo>
                      <a:pt x="295" y="73"/>
                    </a:lnTo>
                    <a:lnTo>
                      <a:pt x="289" y="61"/>
                    </a:lnTo>
                    <a:lnTo>
                      <a:pt x="280" y="53"/>
                    </a:lnTo>
                    <a:lnTo>
                      <a:pt x="274" y="48"/>
                    </a:lnTo>
                    <a:lnTo>
                      <a:pt x="268" y="43"/>
                    </a:lnTo>
                    <a:lnTo>
                      <a:pt x="259" y="38"/>
                    </a:lnTo>
                    <a:lnTo>
                      <a:pt x="251" y="34"/>
                    </a:lnTo>
                    <a:lnTo>
                      <a:pt x="240" y="28"/>
                    </a:lnTo>
                    <a:lnTo>
                      <a:pt x="230" y="22"/>
                    </a:lnTo>
                    <a:lnTo>
                      <a:pt x="206" y="10"/>
                    </a:lnTo>
                    <a:lnTo>
                      <a:pt x="189" y="2"/>
                    </a:lnTo>
                    <a:lnTo>
                      <a:pt x="173" y="0"/>
                    </a:lnTo>
                    <a:lnTo>
                      <a:pt x="156" y="2"/>
                    </a:lnTo>
                    <a:lnTo>
                      <a:pt x="142" y="9"/>
                    </a:lnTo>
                    <a:lnTo>
                      <a:pt x="133" y="12"/>
                    </a:lnTo>
                    <a:lnTo>
                      <a:pt x="126" y="16"/>
                    </a:lnTo>
                    <a:lnTo>
                      <a:pt x="109" y="22"/>
                    </a:lnTo>
                    <a:lnTo>
                      <a:pt x="104" y="22"/>
                    </a:lnTo>
                    <a:lnTo>
                      <a:pt x="100" y="23"/>
                    </a:lnTo>
                    <a:lnTo>
                      <a:pt x="91" y="25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120">
                <a:extLst>
                  <a:ext uri="{FF2B5EF4-FFF2-40B4-BE49-F238E27FC236}">
                    <a16:creationId xmlns:a16="http://schemas.microsoft.com/office/drawing/2014/main" id="{B3F3B908-2A43-C947-6BCC-D80883726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487"/>
                <a:ext cx="174" cy="131"/>
              </a:xfrm>
              <a:custGeom>
                <a:avLst/>
                <a:gdLst>
                  <a:gd name="T0" fmla="*/ 87 w 521"/>
                  <a:gd name="T1" fmla="*/ 74 h 394"/>
                  <a:gd name="T2" fmla="*/ 84 w 521"/>
                  <a:gd name="T3" fmla="*/ 108 h 394"/>
                  <a:gd name="T4" fmla="*/ 75 w 521"/>
                  <a:gd name="T5" fmla="*/ 143 h 394"/>
                  <a:gd name="T6" fmla="*/ 46 w 521"/>
                  <a:gd name="T7" fmla="*/ 116 h 394"/>
                  <a:gd name="T8" fmla="*/ 15 w 521"/>
                  <a:gd name="T9" fmla="*/ 109 h 394"/>
                  <a:gd name="T10" fmla="*/ 0 w 521"/>
                  <a:gd name="T11" fmla="*/ 146 h 394"/>
                  <a:gd name="T12" fmla="*/ 17 w 521"/>
                  <a:gd name="T13" fmla="*/ 181 h 394"/>
                  <a:gd name="T14" fmla="*/ 67 w 521"/>
                  <a:gd name="T15" fmla="*/ 240 h 394"/>
                  <a:gd name="T16" fmla="*/ 88 w 521"/>
                  <a:gd name="T17" fmla="*/ 277 h 394"/>
                  <a:gd name="T18" fmla="*/ 89 w 521"/>
                  <a:gd name="T19" fmla="*/ 282 h 394"/>
                  <a:gd name="T20" fmla="*/ 89 w 521"/>
                  <a:gd name="T21" fmla="*/ 301 h 394"/>
                  <a:gd name="T22" fmla="*/ 86 w 521"/>
                  <a:gd name="T23" fmla="*/ 321 h 394"/>
                  <a:gd name="T24" fmla="*/ 89 w 521"/>
                  <a:gd name="T25" fmla="*/ 340 h 394"/>
                  <a:gd name="T26" fmla="*/ 159 w 521"/>
                  <a:gd name="T27" fmla="*/ 378 h 394"/>
                  <a:gd name="T28" fmla="*/ 169 w 521"/>
                  <a:gd name="T29" fmla="*/ 394 h 394"/>
                  <a:gd name="T30" fmla="*/ 178 w 521"/>
                  <a:gd name="T31" fmla="*/ 388 h 394"/>
                  <a:gd name="T32" fmla="*/ 185 w 521"/>
                  <a:gd name="T33" fmla="*/ 383 h 394"/>
                  <a:gd name="T34" fmla="*/ 189 w 521"/>
                  <a:gd name="T35" fmla="*/ 366 h 394"/>
                  <a:gd name="T36" fmla="*/ 183 w 521"/>
                  <a:gd name="T37" fmla="*/ 325 h 394"/>
                  <a:gd name="T38" fmla="*/ 173 w 521"/>
                  <a:gd name="T39" fmla="*/ 263 h 394"/>
                  <a:gd name="T40" fmla="*/ 151 w 521"/>
                  <a:gd name="T41" fmla="*/ 211 h 394"/>
                  <a:gd name="T42" fmla="*/ 168 w 521"/>
                  <a:gd name="T43" fmla="*/ 182 h 394"/>
                  <a:gd name="T44" fmla="*/ 208 w 521"/>
                  <a:gd name="T45" fmla="*/ 176 h 394"/>
                  <a:gd name="T46" fmla="*/ 248 w 521"/>
                  <a:gd name="T47" fmla="*/ 192 h 394"/>
                  <a:gd name="T48" fmla="*/ 268 w 521"/>
                  <a:gd name="T49" fmla="*/ 210 h 394"/>
                  <a:gd name="T50" fmla="*/ 280 w 521"/>
                  <a:gd name="T51" fmla="*/ 226 h 394"/>
                  <a:gd name="T52" fmla="*/ 321 w 521"/>
                  <a:gd name="T53" fmla="*/ 254 h 394"/>
                  <a:gd name="T54" fmla="*/ 360 w 521"/>
                  <a:gd name="T55" fmla="*/ 278 h 394"/>
                  <a:gd name="T56" fmla="*/ 414 w 521"/>
                  <a:gd name="T57" fmla="*/ 303 h 394"/>
                  <a:gd name="T58" fmla="*/ 428 w 521"/>
                  <a:gd name="T59" fmla="*/ 304 h 394"/>
                  <a:gd name="T60" fmla="*/ 452 w 521"/>
                  <a:gd name="T61" fmla="*/ 300 h 394"/>
                  <a:gd name="T62" fmla="*/ 459 w 521"/>
                  <a:gd name="T63" fmla="*/ 294 h 394"/>
                  <a:gd name="T64" fmla="*/ 465 w 521"/>
                  <a:gd name="T65" fmla="*/ 290 h 394"/>
                  <a:gd name="T66" fmla="*/ 477 w 521"/>
                  <a:gd name="T67" fmla="*/ 271 h 394"/>
                  <a:gd name="T68" fmla="*/ 478 w 521"/>
                  <a:gd name="T69" fmla="*/ 268 h 394"/>
                  <a:gd name="T70" fmla="*/ 512 w 521"/>
                  <a:gd name="T71" fmla="*/ 229 h 394"/>
                  <a:gd name="T72" fmla="*/ 519 w 521"/>
                  <a:gd name="T73" fmla="*/ 214 h 394"/>
                  <a:gd name="T74" fmla="*/ 519 w 521"/>
                  <a:gd name="T75" fmla="*/ 205 h 394"/>
                  <a:gd name="T76" fmla="*/ 507 w 521"/>
                  <a:gd name="T77" fmla="*/ 186 h 394"/>
                  <a:gd name="T78" fmla="*/ 470 w 521"/>
                  <a:gd name="T79" fmla="*/ 136 h 394"/>
                  <a:gd name="T80" fmla="*/ 442 w 521"/>
                  <a:gd name="T81" fmla="*/ 91 h 394"/>
                  <a:gd name="T82" fmla="*/ 423 w 521"/>
                  <a:gd name="T83" fmla="*/ 59 h 394"/>
                  <a:gd name="T84" fmla="*/ 421 w 521"/>
                  <a:gd name="T85" fmla="*/ 29 h 394"/>
                  <a:gd name="T86" fmla="*/ 415 w 521"/>
                  <a:gd name="T87" fmla="*/ 7 h 394"/>
                  <a:gd name="T88" fmla="*/ 382 w 521"/>
                  <a:gd name="T89" fmla="*/ 12 h 394"/>
                  <a:gd name="T90" fmla="*/ 365 w 521"/>
                  <a:gd name="T91" fmla="*/ 31 h 394"/>
                  <a:gd name="T92" fmla="*/ 362 w 521"/>
                  <a:gd name="T93" fmla="*/ 73 h 394"/>
                  <a:gd name="T94" fmla="*/ 373 w 521"/>
                  <a:gd name="T95" fmla="*/ 129 h 394"/>
                  <a:gd name="T96" fmla="*/ 376 w 521"/>
                  <a:gd name="T97" fmla="*/ 145 h 394"/>
                  <a:gd name="T98" fmla="*/ 373 w 521"/>
                  <a:gd name="T99" fmla="*/ 155 h 394"/>
                  <a:gd name="T100" fmla="*/ 353 w 521"/>
                  <a:gd name="T101" fmla="*/ 159 h 394"/>
                  <a:gd name="T102" fmla="*/ 326 w 521"/>
                  <a:gd name="T103" fmla="*/ 154 h 394"/>
                  <a:gd name="T104" fmla="*/ 311 w 521"/>
                  <a:gd name="T105" fmla="*/ 139 h 394"/>
                  <a:gd name="T106" fmla="*/ 313 w 521"/>
                  <a:gd name="T107" fmla="*/ 116 h 394"/>
                  <a:gd name="T108" fmla="*/ 304 w 521"/>
                  <a:gd name="T109" fmla="*/ 21 h 394"/>
                  <a:gd name="T110" fmla="*/ 277 w 521"/>
                  <a:gd name="T111" fmla="*/ 2 h 394"/>
                  <a:gd name="T112" fmla="*/ 243 w 521"/>
                  <a:gd name="T113" fmla="*/ 4 h 394"/>
                  <a:gd name="T114" fmla="*/ 219 w 521"/>
                  <a:gd name="T115" fmla="*/ 21 h 394"/>
                  <a:gd name="T116" fmla="*/ 198 w 521"/>
                  <a:gd name="T117" fmla="*/ 67 h 394"/>
                  <a:gd name="T118" fmla="*/ 160 w 521"/>
                  <a:gd name="T119" fmla="*/ 84 h 394"/>
                  <a:gd name="T120" fmla="*/ 122 w 521"/>
                  <a:gd name="T121" fmla="*/ 67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21" h="394">
                    <a:moveTo>
                      <a:pt x="103" y="63"/>
                    </a:moveTo>
                    <a:lnTo>
                      <a:pt x="94" y="67"/>
                    </a:lnTo>
                    <a:lnTo>
                      <a:pt x="87" y="74"/>
                    </a:lnTo>
                    <a:lnTo>
                      <a:pt x="84" y="84"/>
                    </a:lnTo>
                    <a:lnTo>
                      <a:pt x="83" y="97"/>
                    </a:lnTo>
                    <a:lnTo>
                      <a:pt x="84" y="108"/>
                    </a:lnTo>
                    <a:lnTo>
                      <a:pt x="83" y="119"/>
                    </a:lnTo>
                    <a:lnTo>
                      <a:pt x="80" y="130"/>
                    </a:lnTo>
                    <a:lnTo>
                      <a:pt x="75" y="143"/>
                    </a:lnTo>
                    <a:lnTo>
                      <a:pt x="66" y="132"/>
                    </a:lnTo>
                    <a:lnTo>
                      <a:pt x="57" y="124"/>
                    </a:lnTo>
                    <a:lnTo>
                      <a:pt x="46" y="116"/>
                    </a:lnTo>
                    <a:lnTo>
                      <a:pt x="35" y="111"/>
                    </a:lnTo>
                    <a:lnTo>
                      <a:pt x="23" y="106"/>
                    </a:lnTo>
                    <a:lnTo>
                      <a:pt x="15" y="109"/>
                    </a:lnTo>
                    <a:lnTo>
                      <a:pt x="7" y="117"/>
                    </a:lnTo>
                    <a:lnTo>
                      <a:pt x="2" y="133"/>
                    </a:lnTo>
                    <a:lnTo>
                      <a:pt x="0" y="146"/>
                    </a:lnTo>
                    <a:lnTo>
                      <a:pt x="2" y="158"/>
                    </a:lnTo>
                    <a:lnTo>
                      <a:pt x="7" y="170"/>
                    </a:lnTo>
                    <a:lnTo>
                      <a:pt x="17" y="181"/>
                    </a:lnTo>
                    <a:lnTo>
                      <a:pt x="34" y="198"/>
                    </a:lnTo>
                    <a:lnTo>
                      <a:pt x="51" y="218"/>
                    </a:lnTo>
                    <a:lnTo>
                      <a:pt x="67" y="240"/>
                    </a:lnTo>
                    <a:lnTo>
                      <a:pt x="84" y="266"/>
                    </a:lnTo>
                    <a:lnTo>
                      <a:pt x="86" y="271"/>
                    </a:lnTo>
                    <a:lnTo>
                      <a:pt x="88" y="277"/>
                    </a:lnTo>
                    <a:lnTo>
                      <a:pt x="88" y="279"/>
                    </a:lnTo>
                    <a:lnTo>
                      <a:pt x="88" y="280"/>
                    </a:lnTo>
                    <a:lnTo>
                      <a:pt x="89" y="282"/>
                    </a:lnTo>
                    <a:lnTo>
                      <a:pt x="92" y="289"/>
                    </a:lnTo>
                    <a:lnTo>
                      <a:pt x="91" y="299"/>
                    </a:lnTo>
                    <a:lnTo>
                      <a:pt x="89" y="301"/>
                    </a:lnTo>
                    <a:lnTo>
                      <a:pt x="89" y="304"/>
                    </a:lnTo>
                    <a:lnTo>
                      <a:pt x="89" y="311"/>
                    </a:lnTo>
                    <a:lnTo>
                      <a:pt x="86" y="321"/>
                    </a:lnTo>
                    <a:lnTo>
                      <a:pt x="85" y="331"/>
                    </a:lnTo>
                    <a:lnTo>
                      <a:pt x="86" y="336"/>
                    </a:lnTo>
                    <a:lnTo>
                      <a:pt x="89" y="340"/>
                    </a:lnTo>
                    <a:lnTo>
                      <a:pt x="121" y="354"/>
                    </a:lnTo>
                    <a:lnTo>
                      <a:pt x="153" y="374"/>
                    </a:lnTo>
                    <a:lnTo>
                      <a:pt x="159" y="378"/>
                    </a:lnTo>
                    <a:lnTo>
                      <a:pt x="164" y="383"/>
                    </a:lnTo>
                    <a:lnTo>
                      <a:pt x="167" y="388"/>
                    </a:lnTo>
                    <a:lnTo>
                      <a:pt x="169" y="394"/>
                    </a:lnTo>
                    <a:lnTo>
                      <a:pt x="176" y="391"/>
                    </a:lnTo>
                    <a:lnTo>
                      <a:pt x="178" y="389"/>
                    </a:lnTo>
                    <a:lnTo>
                      <a:pt x="178" y="388"/>
                    </a:lnTo>
                    <a:lnTo>
                      <a:pt x="179" y="388"/>
                    </a:lnTo>
                    <a:lnTo>
                      <a:pt x="181" y="388"/>
                    </a:lnTo>
                    <a:lnTo>
                      <a:pt x="185" y="383"/>
                    </a:lnTo>
                    <a:lnTo>
                      <a:pt x="188" y="379"/>
                    </a:lnTo>
                    <a:lnTo>
                      <a:pt x="189" y="373"/>
                    </a:lnTo>
                    <a:lnTo>
                      <a:pt x="189" y="366"/>
                    </a:lnTo>
                    <a:lnTo>
                      <a:pt x="188" y="358"/>
                    </a:lnTo>
                    <a:lnTo>
                      <a:pt x="186" y="350"/>
                    </a:lnTo>
                    <a:lnTo>
                      <a:pt x="183" y="325"/>
                    </a:lnTo>
                    <a:lnTo>
                      <a:pt x="181" y="303"/>
                    </a:lnTo>
                    <a:lnTo>
                      <a:pt x="177" y="282"/>
                    </a:lnTo>
                    <a:lnTo>
                      <a:pt x="173" y="263"/>
                    </a:lnTo>
                    <a:lnTo>
                      <a:pt x="166" y="245"/>
                    </a:lnTo>
                    <a:lnTo>
                      <a:pt x="160" y="228"/>
                    </a:lnTo>
                    <a:lnTo>
                      <a:pt x="151" y="211"/>
                    </a:lnTo>
                    <a:lnTo>
                      <a:pt x="143" y="197"/>
                    </a:lnTo>
                    <a:lnTo>
                      <a:pt x="156" y="188"/>
                    </a:lnTo>
                    <a:lnTo>
                      <a:pt x="168" y="182"/>
                    </a:lnTo>
                    <a:lnTo>
                      <a:pt x="181" y="178"/>
                    </a:lnTo>
                    <a:lnTo>
                      <a:pt x="196" y="177"/>
                    </a:lnTo>
                    <a:lnTo>
                      <a:pt x="208" y="176"/>
                    </a:lnTo>
                    <a:lnTo>
                      <a:pt x="221" y="179"/>
                    </a:lnTo>
                    <a:lnTo>
                      <a:pt x="234" y="185"/>
                    </a:lnTo>
                    <a:lnTo>
                      <a:pt x="248" y="192"/>
                    </a:lnTo>
                    <a:lnTo>
                      <a:pt x="256" y="195"/>
                    </a:lnTo>
                    <a:lnTo>
                      <a:pt x="263" y="202"/>
                    </a:lnTo>
                    <a:lnTo>
                      <a:pt x="268" y="210"/>
                    </a:lnTo>
                    <a:lnTo>
                      <a:pt x="272" y="220"/>
                    </a:lnTo>
                    <a:lnTo>
                      <a:pt x="276" y="222"/>
                    </a:lnTo>
                    <a:lnTo>
                      <a:pt x="280" y="226"/>
                    </a:lnTo>
                    <a:lnTo>
                      <a:pt x="288" y="232"/>
                    </a:lnTo>
                    <a:lnTo>
                      <a:pt x="305" y="243"/>
                    </a:lnTo>
                    <a:lnTo>
                      <a:pt x="321" y="254"/>
                    </a:lnTo>
                    <a:lnTo>
                      <a:pt x="338" y="266"/>
                    </a:lnTo>
                    <a:lnTo>
                      <a:pt x="352" y="274"/>
                    </a:lnTo>
                    <a:lnTo>
                      <a:pt x="360" y="278"/>
                    </a:lnTo>
                    <a:lnTo>
                      <a:pt x="368" y="283"/>
                    </a:lnTo>
                    <a:lnTo>
                      <a:pt x="400" y="301"/>
                    </a:lnTo>
                    <a:lnTo>
                      <a:pt x="414" y="303"/>
                    </a:lnTo>
                    <a:lnTo>
                      <a:pt x="421" y="303"/>
                    </a:lnTo>
                    <a:lnTo>
                      <a:pt x="424" y="303"/>
                    </a:lnTo>
                    <a:lnTo>
                      <a:pt x="428" y="304"/>
                    </a:lnTo>
                    <a:lnTo>
                      <a:pt x="441" y="303"/>
                    </a:lnTo>
                    <a:lnTo>
                      <a:pt x="446" y="301"/>
                    </a:lnTo>
                    <a:lnTo>
                      <a:pt x="452" y="300"/>
                    </a:lnTo>
                    <a:lnTo>
                      <a:pt x="456" y="297"/>
                    </a:lnTo>
                    <a:lnTo>
                      <a:pt x="459" y="295"/>
                    </a:lnTo>
                    <a:lnTo>
                      <a:pt x="459" y="294"/>
                    </a:lnTo>
                    <a:lnTo>
                      <a:pt x="460" y="294"/>
                    </a:lnTo>
                    <a:lnTo>
                      <a:pt x="462" y="294"/>
                    </a:lnTo>
                    <a:lnTo>
                      <a:pt x="465" y="290"/>
                    </a:lnTo>
                    <a:lnTo>
                      <a:pt x="469" y="287"/>
                    </a:lnTo>
                    <a:lnTo>
                      <a:pt x="475" y="277"/>
                    </a:lnTo>
                    <a:lnTo>
                      <a:pt x="477" y="271"/>
                    </a:lnTo>
                    <a:lnTo>
                      <a:pt x="477" y="269"/>
                    </a:lnTo>
                    <a:lnTo>
                      <a:pt x="477" y="268"/>
                    </a:lnTo>
                    <a:lnTo>
                      <a:pt x="478" y="268"/>
                    </a:lnTo>
                    <a:lnTo>
                      <a:pt x="481" y="266"/>
                    </a:lnTo>
                    <a:lnTo>
                      <a:pt x="507" y="235"/>
                    </a:lnTo>
                    <a:lnTo>
                      <a:pt x="512" y="229"/>
                    </a:lnTo>
                    <a:lnTo>
                      <a:pt x="516" y="223"/>
                    </a:lnTo>
                    <a:lnTo>
                      <a:pt x="519" y="217"/>
                    </a:lnTo>
                    <a:lnTo>
                      <a:pt x="519" y="214"/>
                    </a:lnTo>
                    <a:lnTo>
                      <a:pt x="521" y="212"/>
                    </a:lnTo>
                    <a:lnTo>
                      <a:pt x="519" y="208"/>
                    </a:lnTo>
                    <a:lnTo>
                      <a:pt x="519" y="205"/>
                    </a:lnTo>
                    <a:lnTo>
                      <a:pt x="516" y="198"/>
                    </a:lnTo>
                    <a:lnTo>
                      <a:pt x="512" y="192"/>
                    </a:lnTo>
                    <a:lnTo>
                      <a:pt x="507" y="186"/>
                    </a:lnTo>
                    <a:lnTo>
                      <a:pt x="488" y="161"/>
                    </a:lnTo>
                    <a:lnTo>
                      <a:pt x="478" y="149"/>
                    </a:lnTo>
                    <a:lnTo>
                      <a:pt x="470" y="136"/>
                    </a:lnTo>
                    <a:lnTo>
                      <a:pt x="451" y="107"/>
                    </a:lnTo>
                    <a:lnTo>
                      <a:pt x="446" y="98"/>
                    </a:lnTo>
                    <a:lnTo>
                      <a:pt x="442" y="91"/>
                    </a:lnTo>
                    <a:lnTo>
                      <a:pt x="433" y="76"/>
                    </a:lnTo>
                    <a:lnTo>
                      <a:pt x="426" y="68"/>
                    </a:lnTo>
                    <a:lnTo>
                      <a:pt x="423" y="59"/>
                    </a:lnTo>
                    <a:lnTo>
                      <a:pt x="422" y="51"/>
                    </a:lnTo>
                    <a:lnTo>
                      <a:pt x="423" y="43"/>
                    </a:lnTo>
                    <a:lnTo>
                      <a:pt x="421" y="29"/>
                    </a:lnTo>
                    <a:lnTo>
                      <a:pt x="419" y="19"/>
                    </a:lnTo>
                    <a:lnTo>
                      <a:pt x="416" y="12"/>
                    </a:lnTo>
                    <a:lnTo>
                      <a:pt x="415" y="7"/>
                    </a:lnTo>
                    <a:lnTo>
                      <a:pt x="402" y="7"/>
                    </a:lnTo>
                    <a:lnTo>
                      <a:pt x="391" y="9"/>
                    </a:lnTo>
                    <a:lnTo>
                      <a:pt x="382" y="12"/>
                    </a:lnTo>
                    <a:lnTo>
                      <a:pt x="375" y="17"/>
                    </a:lnTo>
                    <a:lnTo>
                      <a:pt x="368" y="23"/>
                    </a:lnTo>
                    <a:lnTo>
                      <a:pt x="365" y="31"/>
                    </a:lnTo>
                    <a:lnTo>
                      <a:pt x="362" y="39"/>
                    </a:lnTo>
                    <a:lnTo>
                      <a:pt x="362" y="51"/>
                    </a:lnTo>
                    <a:lnTo>
                      <a:pt x="362" y="73"/>
                    </a:lnTo>
                    <a:lnTo>
                      <a:pt x="364" y="94"/>
                    </a:lnTo>
                    <a:lnTo>
                      <a:pt x="367" y="112"/>
                    </a:lnTo>
                    <a:lnTo>
                      <a:pt x="373" y="129"/>
                    </a:lnTo>
                    <a:lnTo>
                      <a:pt x="375" y="137"/>
                    </a:lnTo>
                    <a:lnTo>
                      <a:pt x="375" y="140"/>
                    </a:lnTo>
                    <a:lnTo>
                      <a:pt x="376" y="145"/>
                    </a:lnTo>
                    <a:lnTo>
                      <a:pt x="375" y="147"/>
                    </a:lnTo>
                    <a:lnTo>
                      <a:pt x="375" y="150"/>
                    </a:lnTo>
                    <a:lnTo>
                      <a:pt x="373" y="155"/>
                    </a:lnTo>
                    <a:lnTo>
                      <a:pt x="368" y="157"/>
                    </a:lnTo>
                    <a:lnTo>
                      <a:pt x="362" y="159"/>
                    </a:lnTo>
                    <a:lnTo>
                      <a:pt x="353" y="159"/>
                    </a:lnTo>
                    <a:lnTo>
                      <a:pt x="344" y="159"/>
                    </a:lnTo>
                    <a:lnTo>
                      <a:pt x="333" y="157"/>
                    </a:lnTo>
                    <a:lnTo>
                      <a:pt x="326" y="154"/>
                    </a:lnTo>
                    <a:lnTo>
                      <a:pt x="320" y="150"/>
                    </a:lnTo>
                    <a:lnTo>
                      <a:pt x="316" y="146"/>
                    </a:lnTo>
                    <a:lnTo>
                      <a:pt x="311" y="139"/>
                    </a:lnTo>
                    <a:lnTo>
                      <a:pt x="310" y="133"/>
                    </a:lnTo>
                    <a:lnTo>
                      <a:pt x="310" y="125"/>
                    </a:lnTo>
                    <a:lnTo>
                      <a:pt x="313" y="116"/>
                    </a:lnTo>
                    <a:lnTo>
                      <a:pt x="312" y="71"/>
                    </a:lnTo>
                    <a:lnTo>
                      <a:pt x="310" y="28"/>
                    </a:lnTo>
                    <a:lnTo>
                      <a:pt x="304" y="21"/>
                    </a:lnTo>
                    <a:lnTo>
                      <a:pt x="299" y="15"/>
                    </a:lnTo>
                    <a:lnTo>
                      <a:pt x="288" y="7"/>
                    </a:lnTo>
                    <a:lnTo>
                      <a:pt x="277" y="2"/>
                    </a:lnTo>
                    <a:lnTo>
                      <a:pt x="266" y="0"/>
                    </a:lnTo>
                    <a:lnTo>
                      <a:pt x="253" y="0"/>
                    </a:lnTo>
                    <a:lnTo>
                      <a:pt x="243" y="4"/>
                    </a:lnTo>
                    <a:lnTo>
                      <a:pt x="230" y="10"/>
                    </a:lnTo>
                    <a:lnTo>
                      <a:pt x="224" y="14"/>
                    </a:lnTo>
                    <a:lnTo>
                      <a:pt x="219" y="21"/>
                    </a:lnTo>
                    <a:lnTo>
                      <a:pt x="208" y="34"/>
                    </a:lnTo>
                    <a:lnTo>
                      <a:pt x="202" y="50"/>
                    </a:lnTo>
                    <a:lnTo>
                      <a:pt x="198" y="67"/>
                    </a:lnTo>
                    <a:lnTo>
                      <a:pt x="197" y="86"/>
                    </a:lnTo>
                    <a:lnTo>
                      <a:pt x="177" y="86"/>
                    </a:lnTo>
                    <a:lnTo>
                      <a:pt x="160" y="84"/>
                    </a:lnTo>
                    <a:lnTo>
                      <a:pt x="144" y="78"/>
                    </a:lnTo>
                    <a:lnTo>
                      <a:pt x="130" y="72"/>
                    </a:lnTo>
                    <a:lnTo>
                      <a:pt x="122" y="67"/>
                    </a:lnTo>
                    <a:lnTo>
                      <a:pt x="116" y="64"/>
                    </a:lnTo>
                    <a:lnTo>
                      <a:pt x="103" y="63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121">
                <a:extLst>
                  <a:ext uri="{FF2B5EF4-FFF2-40B4-BE49-F238E27FC236}">
                    <a16:creationId xmlns:a16="http://schemas.microsoft.com/office/drawing/2014/main" id="{8EEA3CF7-FDBE-1B4E-5315-1D9237207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0" y="620"/>
                <a:ext cx="48" cy="29"/>
              </a:xfrm>
              <a:custGeom>
                <a:avLst/>
                <a:gdLst>
                  <a:gd name="T0" fmla="*/ 130 w 145"/>
                  <a:gd name="T1" fmla="*/ 77 h 87"/>
                  <a:gd name="T2" fmla="*/ 135 w 145"/>
                  <a:gd name="T3" fmla="*/ 73 h 87"/>
                  <a:gd name="T4" fmla="*/ 140 w 145"/>
                  <a:gd name="T5" fmla="*/ 69 h 87"/>
                  <a:gd name="T6" fmla="*/ 140 w 145"/>
                  <a:gd name="T7" fmla="*/ 66 h 87"/>
                  <a:gd name="T8" fmla="*/ 140 w 145"/>
                  <a:gd name="T9" fmla="*/ 65 h 87"/>
                  <a:gd name="T10" fmla="*/ 141 w 145"/>
                  <a:gd name="T11" fmla="*/ 65 h 87"/>
                  <a:gd name="T12" fmla="*/ 143 w 145"/>
                  <a:gd name="T13" fmla="*/ 63 h 87"/>
                  <a:gd name="T14" fmla="*/ 145 w 145"/>
                  <a:gd name="T15" fmla="*/ 58 h 87"/>
                  <a:gd name="T16" fmla="*/ 145 w 145"/>
                  <a:gd name="T17" fmla="*/ 51 h 87"/>
                  <a:gd name="T18" fmla="*/ 144 w 145"/>
                  <a:gd name="T19" fmla="*/ 46 h 87"/>
                  <a:gd name="T20" fmla="*/ 144 w 145"/>
                  <a:gd name="T21" fmla="*/ 43 h 87"/>
                  <a:gd name="T22" fmla="*/ 141 w 145"/>
                  <a:gd name="T23" fmla="*/ 35 h 87"/>
                  <a:gd name="T24" fmla="*/ 136 w 145"/>
                  <a:gd name="T25" fmla="*/ 26 h 87"/>
                  <a:gd name="T26" fmla="*/ 128 w 145"/>
                  <a:gd name="T27" fmla="*/ 17 h 87"/>
                  <a:gd name="T28" fmla="*/ 123 w 145"/>
                  <a:gd name="T29" fmla="*/ 14 h 87"/>
                  <a:gd name="T30" fmla="*/ 119 w 145"/>
                  <a:gd name="T31" fmla="*/ 13 h 87"/>
                  <a:gd name="T32" fmla="*/ 106 w 145"/>
                  <a:gd name="T33" fmla="*/ 12 h 87"/>
                  <a:gd name="T34" fmla="*/ 91 w 145"/>
                  <a:gd name="T35" fmla="*/ 15 h 87"/>
                  <a:gd name="T36" fmla="*/ 80 w 145"/>
                  <a:gd name="T37" fmla="*/ 16 h 87"/>
                  <a:gd name="T38" fmla="*/ 74 w 145"/>
                  <a:gd name="T39" fmla="*/ 15 h 87"/>
                  <a:gd name="T40" fmla="*/ 71 w 145"/>
                  <a:gd name="T41" fmla="*/ 15 h 87"/>
                  <a:gd name="T42" fmla="*/ 66 w 145"/>
                  <a:gd name="T43" fmla="*/ 12 h 87"/>
                  <a:gd name="T44" fmla="*/ 64 w 145"/>
                  <a:gd name="T45" fmla="*/ 8 h 87"/>
                  <a:gd name="T46" fmla="*/ 42 w 145"/>
                  <a:gd name="T47" fmla="*/ 0 h 87"/>
                  <a:gd name="T48" fmla="*/ 24 w 145"/>
                  <a:gd name="T49" fmla="*/ 1 h 87"/>
                  <a:gd name="T50" fmla="*/ 15 w 145"/>
                  <a:gd name="T51" fmla="*/ 3 h 87"/>
                  <a:gd name="T52" fmla="*/ 9 w 145"/>
                  <a:gd name="T53" fmla="*/ 9 h 87"/>
                  <a:gd name="T54" fmla="*/ 0 w 145"/>
                  <a:gd name="T55" fmla="*/ 22 h 87"/>
                  <a:gd name="T56" fmla="*/ 4 w 145"/>
                  <a:gd name="T57" fmla="*/ 36 h 87"/>
                  <a:gd name="T58" fmla="*/ 10 w 145"/>
                  <a:gd name="T59" fmla="*/ 50 h 87"/>
                  <a:gd name="T60" fmla="*/ 17 w 145"/>
                  <a:gd name="T61" fmla="*/ 60 h 87"/>
                  <a:gd name="T62" fmla="*/ 26 w 145"/>
                  <a:gd name="T63" fmla="*/ 70 h 87"/>
                  <a:gd name="T64" fmla="*/ 34 w 145"/>
                  <a:gd name="T65" fmla="*/ 77 h 87"/>
                  <a:gd name="T66" fmla="*/ 46 w 145"/>
                  <a:gd name="T67" fmla="*/ 82 h 87"/>
                  <a:gd name="T68" fmla="*/ 58 w 145"/>
                  <a:gd name="T69" fmla="*/ 85 h 87"/>
                  <a:gd name="T70" fmla="*/ 71 w 145"/>
                  <a:gd name="T71" fmla="*/ 87 h 87"/>
                  <a:gd name="T72" fmla="*/ 82 w 145"/>
                  <a:gd name="T73" fmla="*/ 86 h 87"/>
                  <a:gd name="T74" fmla="*/ 92 w 145"/>
                  <a:gd name="T75" fmla="*/ 86 h 87"/>
                  <a:gd name="T76" fmla="*/ 109 w 145"/>
                  <a:gd name="T77" fmla="*/ 84 h 87"/>
                  <a:gd name="T78" fmla="*/ 115 w 145"/>
                  <a:gd name="T79" fmla="*/ 82 h 87"/>
                  <a:gd name="T80" fmla="*/ 122 w 145"/>
                  <a:gd name="T81" fmla="*/ 81 h 87"/>
                  <a:gd name="T82" fmla="*/ 130 w 145"/>
                  <a:gd name="T83" fmla="*/ 7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5" h="87">
                    <a:moveTo>
                      <a:pt x="130" y="77"/>
                    </a:moveTo>
                    <a:lnTo>
                      <a:pt x="135" y="73"/>
                    </a:lnTo>
                    <a:lnTo>
                      <a:pt x="140" y="69"/>
                    </a:lnTo>
                    <a:lnTo>
                      <a:pt x="140" y="66"/>
                    </a:lnTo>
                    <a:lnTo>
                      <a:pt x="140" y="65"/>
                    </a:lnTo>
                    <a:lnTo>
                      <a:pt x="141" y="65"/>
                    </a:lnTo>
                    <a:lnTo>
                      <a:pt x="143" y="63"/>
                    </a:lnTo>
                    <a:lnTo>
                      <a:pt x="145" y="58"/>
                    </a:lnTo>
                    <a:lnTo>
                      <a:pt x="145" y="51"/>
                    </a:lnTo>
                    <a:lnTo>
                      <a:pt x="144" y="46"/>
                    </a:lnTo>
                    <a:lnTo>
                      <a:pt x="144" y="43"/>
                    </a:lnTo>
                    <a:lnTo>
                      <a:pt x="141" y="35"/>
                    </a:lnTo>
                    <a:lnTo>
                      <a:pt x="136" y="26"/>
                    </a:lnTo>
                    <a:lnTo>
                      <a:pt x="128" y="17"/>
                    </a:lnTo>
                    <a:lnTo>
                      <a:pt x="123" y="14"/>
                    </a:lnTo>
                    <a:lnTo>
                      <a:pt x="119" y="13"/>
                    </a:lnTo>
                    <a:lnTo>
                      <a:pt x="106" y="12"/>
                    </a:lnTo>
                    <a:lnTo>
                      <a:pt x="91" y="15"/>
                    </a:lnTo>
                    <a:lnTo>
                      <a:pt x="80" y="16"/>
                    </a:lnTo>
                    <a:lnTo>
                      <a:pt x="74" y="15"/>
                    </a:lnTo>
                    <a:lnTo>
                      <a:pt x="71" y="15"/>
                    </a:lnTo>
                    <a:lnTo>
                      <a:pt x="66" y="12"/>
                    </a:lnTo>
                    <a:lnTo>
                      <a:pt x="64" y="8"/>
                    </a:lnTo>
                    <a:lnTo>
                      <a:pt x="42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9" y="9"/>
                    </a:lnTo>
                    <a:lnTo>
                      <a:pt x="0" y="22"/>
                    </a:lnTo>
                    <a:lnTo>
                      <a:pt x="4" y="36"/>
                    </a:lnTo>
                    <a:lnTo>
                      <a:pt x="10" y="50"/>
                    </a:lnTo>
                    <a:lnTo>
                      <a:pt x="17" y="60"/>
                    </a:lnTo>
                    <a:lnTo>
                      <a:pt x="26" y="70"/>
                    </a:lnTo>
                    <a:lnTo>
                      <a:pt x="34" y="77"/>
                    </a:lnTo>
                    <a:lnTo>
                      <a:pt x="46" y="82"/>
                    </a:lnTo>
                    <a:lnTo>
                      <a:pt x="58" y="85"/>
                    </a:lnTo>
                    <a:lnTo>
                      <a:pt x="71" y="87"/>
                    </a:lnTo>
                    <a:lnTo>
                      <a:pt x="82" y="86"/>
                    </a:lnTo>
                    <a:lnTo>
                      <a:pt x="92" y="86"/>
                    </a:lnTo>
                    <a:lnTo>
                      <a:pt x="109" y="84"/>
                    </a:lnTo>
                    <a:lnTo>
                      <a:pt x="115" y="82"/>
                    </a:lnTo>
                    <a:lnTo>
                      <a:pt x="122" y="81"/>
                    </a:lnTo>
                    <a:lnTo>
                      <a:pt x="130" y="77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122">
                <a:extLst>
                  <a:ext uri="{FF2B5EF4-FFF2-40B4-BE49-F238E27FC236}">
                    <a16:creationId xmlns:a16="http://schemas.microsoft.com/office/drawing/2014/main" id="{65FC19E8-C8B5-29F9-3BB3-CFDD90DC5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666"/>
                <a:ext cx="92" cy="43"/>
              </a:xfrm>
              <a:custGeom>
                <a:avLst/>
                <a:gdLst>
                  <a:gd name="T0" fmla="*/ 268 w 276"/>
                  <a:gd name="T1" fmla="*/ 88 h 130"/>
                  <a:gd name="T2" fmla="*/ 89 w 276"/>
                  <a:gd name="T3" fmla="*/ 23 h 130"/>
                  <a:gd name="T4" fmla="*/ 85 w 276"/>
                  <a:gd name="T5" fmla="*/ 21 h 130"/>
                  <a:gd name="T6" fmla="*/ 83 w 276"/>
                  <a:gd name="T7" fmla="*/ 20 h 130"/>
                  <a:gd name="T8" fmla="*/ 82 w 276"/>
                  <a:gd name="T9" fmla="*/ 20 h 130"/>
                  <a:gd name="T10" fmla="*/ 72 w 276"/>
                  <a:gd name="T11" fmla="*/ 16 h 130"/>
                  <a:gd name="T12" fmla="*/ 66 w 276"/>
                  <a:gd name="T13" fmla="*/ 13 h 130"/>
                  <a:gd name="T14" fmla="*/ 61 w 276"/>
                  <a:gd name="T15" fmla="*/ 10 h 130"/>
                  <a:gd name="T16" fmla="*/ 54 w 276"/>
                  <a:gd name="T17" fmla="*/ 6 h 130"/>
                  <a:gd name="T18" fmla="*/ 47 w 276"/>
                  <a:gd name="T19" fmla="*/ 3 h 130"/>
                  <a:gd name="T20" fmla="*/ 34 w 276"/>
                  <a:gd name="T21" fmla="*/ 0 h 130"/>
                  <a:gd name="T22" fmla="*/ 24 w 276"/>
                  <a:gd name="T23" fmla="*/ 1 h 130"/>
                  <a:gd name="T24" fmla="*/ 15 w 276"/>
                  <a:gd name="T25" fmla="*/ 4 h 130"/>
                  <a:gd name="T26" fmla="*/ 9 w 276"/>
                  <a:gd name="T27" fmla="*/ 10 h 130"/>
                  <a:gd name="T28" fmla="*/ 2 w 276"/>
                  <a:gd name="T29" fmla="*/ 17 h 130"/>
                  <a:gd name="T30" fmla="*/ 0 w 276"/>
                  <a:gd name="T31" fmla="*/ 20 h 130"/>
                  <a:gd name="T32" fmla="*/ 0 w 276"/>
                  <a:gd name="T33" fmla="*/ 24 h 130"/>
                  <a:gd name="T34" fmla="*/ 2 w 276"/>
                  <a:gd name="T35" fmla="*/ 30 h 130"/>
                  <a:gd name="T36" fmla="*/ 4 w 276"/>
                  <a:gd name="T37" fmla="*/ 34 h 130"/>
                  <a:gd name="T38" fmla="*/ 8 w 276"/>
                  <a:gd name="T39" fmla="*/ 38 h 130"/>
                  <a:gd name="T40" fmla="*/ 20 w 276"/>
                  <a:gd name="T41" fmla="*/ 49 h 130"/>
                  <a:gd name="T42" fmla="*/ 32 w 276"/>
                  <a:gd name="T43" fmla="*/ 61 h 130"/>
                  <a:gd name="T44" fmla="*/ 45 w 276"/>
                  <a:gd name="T45" fmla="*/ 69 h 130"/>
                  <a:gd name="T46" fmla="*/ 60 w 276"/>
                  <a:gd name="T47" fmla="*/ 77 h 130"/>
                  <a:gd name="T48" fmla="*/ 73 w 276"/>
                  <a:gd name="T49" fmla="*/ 80 h 130"/>
                  <a:gd name="T50" fmla="*/ 89 w 276"/>
                  <a:gd name="T51" fmla="*/ 82 h 130"/>
                  <a:gd name="T52" fmla="*/ 105 w 276"/>
                  <a:gd name="T53" fmla="*/ 81 h 130"/>
                  <a:gd name="T54" fmla="*/ 122 w 276"/>
                  <a:gd name="T55" fmla="*/ 79 h 130"/>
                  <a:gd name="T56" fmla="*/ 143 w 276"/>
                  <a:gd name="T57" fmla="*/ 93 h 130"/>
                  <a:gd name="T58" fmla="*/ 165 w 276"/>
                  <a:gd name="T59" fmla="*/ 107 h 130"/>
                  <a:gd name="T60" fmla="*/ 187 w 276"/>
                  <a:gd name="T61" fmla="*/ 118 h 130"/>
                  <a:gd name="T62" fmla="*/ 210 w 276"/>
                  <a:gd name="T63" fmla="*/ 127 h 130"/>
                  <a:gd name="T64" fmla="*/ 213 w 276"/>
                  <a:gd name="T65" fmla="*/ 127 h 130"/>
                  <a:gd name="T66" fmla="*/ 218 w 276"/>
                  <a:gd name="T67" fmla="*/ 128 h 130"/>
                  <a:gd name="T68" fmla="*/ 226 w 276"/>
                  <a:gd name="T69" fmla="*/ 130 h 130"/>
                  <a:gd name="T70" fmla="*/ 241 w 276"/>
                  <a:gd name="T71" fmla="*/ 130 h 130"/>
                  <a:gd name="T72" fmla="*/ 247 w 276"/>
                  <a:gd name="T73" fmla="*/ 128 h 130"/>
                  <a:gd name="T74" fmla="*/ 254 w 276"/>
                  <a:gd name="T75" fmla="*/ 126 h 130"/>
                  <a:gd name="T76" fmla="*/ 261 w 276"/>
                  <a:gd name="T77" fmla="*/ 123 h 130"/>
                  <a:gd name="T78" fmla="*/ 264 w 276"/>
                  <a:gd name="T79" fmla="*/ 121 h 130"/>
                  <a:gd name="T80" fmla="*/ 268 w 276"/>
                  <a:gd name="T81" fmla="*/ 120 h 130"/>
                  <a:gd name="T82" fmla="*/ 274 w 276"/>
                  <a:gd name="T83" fmla="*/ 111 h 130"/>
                  <a:gd name="T84" fmla="*/ 276 w 276"/>
                  <a:gd name="T85" fmla="*/ 103 h 130"/>
                  <a:gd name="T86" fmla="*/ 274 w 276"/>
                  <a:gd name="T87" fmla="*/ 95 h 130"/>
                  <a:gd name="T88" fmla="*/ 268 w 276"/>
                  <a:gd name="T89" fmla="*/ 8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76" h="130">
                    <a:moveTo>
                      <a:pt x="268" y="88"/>
                    </a:moveTo>
                    <a:lnTo>
                      <a:pt x="89" y="23"/>
                    </a:lnTo>
                    <a:lnTo>
                      <a:pt x="85" y="21"/>
                    </a:lnTo>
                    <a:lnTo>
                      <a:pt x="83" y="20"/>
                    </a:lnTo>
                    <a:lnTo>
                      <a:pt x="82" y="20"/>
                    </a:lnTo>
                    <a:lnTo>
                      <a:pt x="72" y="16"/>
                    </a:lnTo>
                    <a:lnTo>
                      <a:pt x="66" y="13"/>
                    </a:lnTo>
                    <a:lnTo>
                      <a:pt x="61" y="10"/>
                    </a:lnTo>
                    <a:lnTo>
                      <a:pt x="54" y="6"/>
                    </a:lnTo>
                    <a:lnTo>
                      <a:pt x="47" y="3"/>
                    </a:lnTo>
                    <a:lnTo>
                      <a:pt x="34" y="0"/>
                    </a:lnTo>
                    <a:lnTo>
                      <a:pt x="24" y="1"/>
                    </a:lnTo>
                    <a:lnTo>
                      <a:pt x="15" y="4"/>
                    </a:lnTo>
                    <a:lnTo>
                      <a:pt x="9" y="10"/>
                    </a:lnTo>
                    <a:lnTo>
                      <a:pt x="2" y="17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30"/>
                    </a:lnTo>
                    <a:lnTo>
                      <a:pt x="4" y="34"/>
                    </a:lnTo>
                    <a:lnTo>
                      <a:pt x="8" y="38"/>
                    </a:lnTo>
                    <a:lnTo>
                      <a:pt x="20" y="49"/>
                    </a:lnTo>
                    <a:lnTo>
                      <a:pt x="32" y="61"/>
                    </a:lnTo>
                    <a:lnTo>
                      <a:pt x="45" y="69"/>
                    </a:lnTo>
                    <a:lnTo>
                      <a:pt x="60" y="77"/>
                    </a:lnTo>
                    <a:lnTo>
                      <a:pt x="73" y="80"/>
                    </a:lnTo>
                    <a:lnTo>
                      <a:pt x="89" y="82"/>
                    </a:lnTo>
                    <a:lnTo>
                      <a:pt x="105" y="81"/>
                    </a:lnTo>
                    <a:lnTo>
                      <a:pt x="122" y="79"/>
                    </a:lnTo>
                    <a:lnTo>
                      <a:pt x="143" y="93"/>
                    </a:lnTo>
                    <a:lnTo>
                      <a:pt x="165" y="107"/>
                    </a:lnTo>
                    <a:lnTo>
                      <a:pt x="187" y="118"/>
                    </a:lnTo>
                    <a:lnTo>
                      <a:pt x="210" y="127"/>
                    </a:lnTo>
                    <a:lnTo>
                      <a:pt x="213" y="127"/>
                    </a:lnTo>
                    <a:lnTo>
                      <a:pt x="218" y="128"/>
                    </a:lnTo>
                    <a:lnTo>
                      <a:pt x="226" y="130"/>
                    </a:lnTo>
                    <a:lnTo>
                      <a:pt x="241" y="130"/>
                    </a:lnTo>
                    <a:lnTo>
                      <a:pt x="247" y="128"/>
                    </a:lnTo>
                    <a:lnTo>
                      <a:pt x="254" y="126"/>
                    </a:lnTo>
                    <a:lnTo>
                      <a:pt x="261" y="123"/>
                    </a:lnTo>
                    <a:lnTo>
                      <a:pt x="264" y="121"/>
                    </a:lnTo>
                    <a:lnTo>
                      <a:pt x="268" y="120"/>
                    </a:lnTo>
                    <a:lnTo>
                      <a:pt x="274" y="111"/>
                    </a:lnTo>
                    <a:lnTo>
                      <a:pt x="276" y="103"/>
                    </a:lnTo>
                    <a:lnTo>
                      <a:pt x="274" y="95"/>
                    </a:lnTo>
                    <a:lnTo>
                      <a:pt x="268" y="8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123">
                <a:extLst>
                  <a:ext uri="{FF2B5EF4-FFF2-40B4-BE49-F238E27FC236}">
                    <a16:creationId xmlns:a16="http://schemas.microsoft.com/office/drawing/2014/main" id="{23194548-F48B-0AB1-C024-5DE9F26D7C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7" y="607"/>
                <a:ext cx="27" cy="49"/>
              </a:xfrm>
              <a:custGeom>
                <a:avLst/>
                <a:gdLst>
                  <a:gd name="T0" fmla="*/ 72 w 80"/>
                  <a:gd name="T1" fmla="*/ 14 h 146"/>
                  <a:gd name="T2" fmla="*/ 64 w 80"/>
                  <a:gd name="T3" fmla="*/ 7 h 146"/>
                  <a:gd name="T4" fmla="*/ 55 w 80"/>
                  <a:gd name="T5" fmla="*/ 3 h 146"/>
                  <a:gd name="T6" fmla="*/ 47 w 80"/>
                  <a:gd name="T7" fmla="*/ 0 h 146"/>
                  <a:gd name="T8" fmla="*/ 41 w 80"/>
                  <a:gd name="T9" fmla="*/ 1 h 146"/>
                  <a:gd name="T10" fmla="*/ 25 w 80"/>
                  <a:gd name="T11" fmla="*/ 7 h 146"/>
                  <a:gd name="T12" fmla="*/ 16 w 80"/>
                  <a:gd name="T13" fmla="*/ 12 h 146"/>
                  <a:gd name="T14" fmla="*/ 10 w 80"/>
                  <a:gd name="T15" fmla="*/ 19 h 146"/>
                  <a:gd name="T16" fmla="*/ 4 w 80"/>
                  <a:gd name="T17" fmla="*/ 28 h 146"/>
                  <a:gd name="T18" fmla="*/ 1 w 80"/>
                  <a:gd name="T19" fmla="*/ 37 h 146"/>
                  <a:gd name="T20" fmla="*/ 0 w 80"/>
                  <a:gd name="T21" fmla="*/ 45 h 146"/>
                  <a:gd name="T22" fmla="*/ 2 w 80"/>
                  <a:gd name="T23" fmla="*/ 54 h 146"/>
                  <a:gd name="T24" fmla="*/ 3 w 80"/>
                  <a:gd name="T25" fmla="*/ 64 h 146"/>
                  <a:gd name="T26" fmla="*/ 5 w 80"/>
                  <a:gd name="T27" fmla="*/ 76 h 146"/>
                  <a:gd name="T28" fmla="*/ 7 w 80"/>
                  <a:gd name="T29" fmla="*/ 99 h 146"/>
                  <a:gd name="T30" fmla="*/ 8 w 80"/>
                  <a:gd name="T31" fmla="*/ 120 h 146"/>
                  <a:gd name="T32" fmla="*/ 7 w 80"/>
                  <a:gd name="T33" fmla="*/ 131 h 146"/>
                  <a:gd name="T34" fmla="*/ 7 w 80"/>
                  <a:gd name="T35" fmla="*/ 142 h 146"/>
                  <a:gd name="T36" fmla="*/ 13 w 80"/>
                  <a:gd name="T37" fmla="*/ 143 h 146"/>
                  <a:gd name="T38" fmla="*/ 21 w 80"/>
                  <a:gd name="T39" fmla="*/ 145 h 146"/>
                  <a:gd name="T40" fmla="*/ 33 w 80"/>
                  <a:gd name="T41" fmla="*/ 146 h 146"/>
                  <a:gd name="T42" fmla="*/ 44 w 80"/>
                  <a:gd name="T43" fmla="*/ 145 h 146"/>
                  <a:gd name="T44" fmla="*/ 54 w 80"/>
                  <a:gd name="T45" fmla="*/ 144 h 146"/>
                  <a:gd name="T46" fmla="*/ 63 w 80"/>
                  <a:gd name="T47" fmla="*/ 140 h 146"/>
                  <a:gd name="T48" fmla="*/ 64 w 80"/>
                  <a:gd name="T49" fmla="*/ 138 h 146"/>
                  <a:gd name="T50" fmla="*/ 66 w 80"/>
                  <a:gd name="T51" fmla="*/ 137 h 146"/>
                  <a:gd name="T52" fmla="*/ 70 w 80"/>
                  <a:gd name="T53" fmla="*/ 135 h 146"/>
                  <a:gd name="T54" fmla="*/ 72 w 80"/>
                  <a:gd name="T55" fmla="*/ 131 h 146"/>
                  <a:gd name="T56" fmla="*/ 73 w 80"/>
                  <a:gd name="T57" fmla="*/ 129 h 146"/>
                  <a:gd name="T58" fmla="*/ 75 w 80"/>
                  <a:gd name="T59" fmla="*/ 127 h 146"/>
                  <a:gd name="T60" fmla="*/ 80 w 80"/>
                  <a:gd name="T61" fmla="*/ 119 h 146"/>
                  <a:gd name="T62" fmla="*/ 77 w 80"/>
                  <a:gd name="T63" fmla="*/ 94 h 146"/>
                  <a:gd name="T64" fmla="*/ 75 w 80"/>
                  <a:gd name="T65" fmla="*/ 73 h 146"/>
                  <a:gd name="T66" fmla="*/ 73 w 80"/>
                  <a:gd name="T67" fmla="*/ 54 h 146"/>
                  <a:gd name="T68" fmla="*/ 73 w 80"/>
                  <a:gd name="T69" fmla="*/ 40 h 146"/>
                  <a:gd name="T70" fmla="*/ 71 w 80"/>
                  <a:gd name="T71" fmla="*/ 28 h 146"/>
                  <a:gd name="T72" fmla="*/ 71 w 80"/>
                  <a:gd name="T73" fmla="*/ 20 h 146"/>
                  <a:gd name="T74" fmla="*/ 71 w 80"/>
                  <a:gd name="T75" fmla="*/ 15 h 146"/>
                  <a:gd name="T76" fmla="*/ 72 w 80"/>
                  <a:gd name="T77" fmla="*/ 14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146">
                    <a:moveTo>
                      <a:pt x="72" y="14"/>
                    </a:moveTo>
                    <a:lnTo>
                      <a:pt x="64" y="7"/>
                    </a:lnTo>
                    <a:lnTo>
                      <a:pt x="55" y="3"/>
                    </a:lnTo>
                    <a:lnTo>
                      <a:pt x="47" y="0"/>
                    </a:lnTo>
                    <a:lnTo>
                      <a:pt x="41" y="1"/>
                    </a:lnTo>
                    <a:lnTo>
                      <a:pt x="25" y="7"/>
                    </a:lnTo>
                    <a:lnTo>
                      <a:pt x="16" y="12"/>
                    </a:lnTo>
                    <a:lnTo>
                      <a:pt x="10" y="19"/>
                    </a:lnTo>
                    <a:lnTo>
                      <a:pt x="4" y="28"/>
                    </a:lnTo>
                    <a:lnTo>
                      <a:pt x="1" y="37"/>
                    </a:lnTo>
                    <a:lnTo>
                      <a:pt x="0" y="45"/>
                    </a:lnTo>
                    <a:lnTo>
                      <a:pt x="2" y="54"/>
                    </a:lnTo>
                    <a:lnTo>
                      <a:pt x="3" y="64"/>
                    </a:lnTo>
                    <a:lnTo>
                      <a:pt x="5" y="76"/>
                    </a:lnTo>
                    <a:lnTo>
                      <a:pt x="7" y="99"/>
                    </a:lnTo>
                    <a:lnTo>
                      <a:pt x="8" y="120"/>
                    </a:lnTo>
                    <a:lnTo>
                      <a:pt x="7" y="131"/>
                    </a:lnTo>
                    <a:lnTo>
                      <a:pt x="7" y="142"/>
                    </a:lnTo>
                    <a:lnTo>
                      <a:pt x="13" y="143"/>
                    </a:lnTo>
                    <a:lnTo>
                      <a:pt x="21" y="145"/>
                    </a:lnTo>
                    <a:lnTo>
                      <a:pt x="33" y="146"/>
                    </a:lnTo>
                    <a:lnTo>
                      <a:pt x="44" y="145"/>
                    </a:lnTo>
                    <a:lnTo>
                      <a:pt x="54" y="144"/>
                    </a:lnTo>
                    <a:lnTo>
                      <a:pt x="63" y="140"/>
                    </a:lnTo>
                    <a:lnTo>
                      <a:pt x="64" y="138"/>
                    </a:lnTo>
                    <a:lnTo>
                      <a:pt x="66" y="137"/>
                    </a:lnTo>
                    <a:lnTo>
                      <a:pt x="70" y="135"/>
                    </a:lnTo>
                    <a:lnTo>
                      <a:pt x="72" y="131"/>
                    </a:lnTo>
                    <a:lnTo>
                      <a:pt x="73" y="129"/>
                    </a:lnTo>
                    <a:lnTo>
                      <a:pt x="75" y="127"/>
                    </a:lnTo>
                    <a:lnTo>
                      <a:pt x="80" y="119"/>
                    </a:lnTo>
                    <a:lnTo>
                      <a:pt x="77" y="94"/>
                    </a:lnTo>
                    <a:lnTo>
                      <a:pt x="75" y="73"/>
                    </a:lnTo>
                    <a:lnTo>
                      <a:pt x="73" y="54"/>
                    </a:lnTo>
                    <a:lnTo>
                      <a:pt x="73" y="40"/>
                    </a:lnTo>
                    <a:lnTo>
                      <a:pt x="71" y="28"/>
                    </a:lnTo>
                    <a:lnTo>
                      <a:pt x="71" y="20"/>
                    </a:lnTo>
                    <a:lnTo>
                      <a:pt x="71" y="15"/>
                    </a:lnTo>
                    <a:lnTo>
                      <a:pt x="72" y="14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124">
                <a:extLst>
                  <a:ext uri="{FF2B5EF4-FFF2-40B4-BE49-F238E27FC236}">
                    <a16:creationId xmlns:a16="http://schemas.microsoft.com/office/drawing/2014/main" id="{B7690AB8-7FE2-3943-680E-AE28C9F60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611"/>
                <a:ext cx="23" cy="20"/>
              </a:xfrm>
              <a:custGeom>
                <a:avLst/>
                <a:gdLst>
                  <a:gd name="T0" fmla="*/ 3 w 70"/>
                  <a:gd name="T1" fmla="*/ 58 h 60"/>
                  <a:gd name="T2" fmla="*/ 9 w 70"/>
                  <a:gd name="T3" fmla="*/ 58 h 60"/>
                  <a:gd name="T4" fmla="*/ 15 w 70"/>
                  <a:gd name="T5" fmla="*/ 59 h 60"/>
                  <a:gd name="T6" fmla="*/ 25 w 70"/>
                  <a:gd name="T7" fmla="*/ 60 h 60"/>
                  <a:gd name="T8" fmla="*/ 30 w 70"/>
                  <a:gd name="T9" fmla="*/ 59 h 60"/>
                  <a:gd name="T10" fmla="*/ 35 w 70"/>
                  <a:gd name="T11" fmla="*/ 59 h 60"/>
                  <a:gd name="T12" fmla="*/ 44 w 70"/>
                  <a:gd name="T13" fmla="*/ 57 h 60"/>
                  <a:gd name="T14" fmla="*/ 51 w 70"/>
                  <a:gd name="T15" fmla="*/ 52 h 60"/>
                  <a:gd name="T16" fmla="*/ 57 w 70"/>
                  <a:gd name="T17" fmla="*/ 48 h 60"/>
                  <a:gd name="T18" fmla="*/ 62 w 70"/>
                  <a:gd name="T19" fmla="*/ 42 h 60"/>
                  <a:gd name="T20" fmla="*/ 66 w 70"/>
                  <a:gd name="T21" fmla="*/ 35 h 60"/>
                  <a:gd name="T22" fmla="*/ 68 w 70"/>
                  <a:gd name="T23" fmla="*/ 26 h 60"/>
                  <a:gd name="T24" fmla="*/ 70 w 70"/>
                  <a:gd name="T25" fmla="*/ 19 h 60"/>
                  <a:gd name="T26" fmla="*/ 68 w 70"/>
                  <a:gd name="T27" fmla="*/ 12 h 60"/>
                  <a:gd name="T28" fmla="*/ 66 w 70"/>
                  <a:gd name="T29" fmla="*/ 8 h 60"/>
                  <a:gd name="T30" fmla="*/ 62 w 70"/>
                  <a:gd name="T31" fmla="*/ 4 h 60"/>
                  <a:gd name="T32" fmla="*/ 57 w 70"/>
                  <a:gd name="T33" fmla="*/ 2 h 60"/>
                  <a:gd name="T34" fmla="*/ 51 w 70"/>
                  <a:gd name="T35" fmla="*/ 0 h 60"/>
                  <a:gd name="T36" fmla="*/ 43 w 70"/>
                  <a:gd name="T37" fmla="*/ 0 h 60"/>
                  <a:gd name="T38" fmla="*/ 30 w 70"/>
                  <a:gd name="T39" fmla="*/ 1 h 60"/>
                  <a:gd name="T40" fmla="*/ 20 w 70"/>
                  <a:gd name="T41" fmla="*/ 5 h 60"/>
                  <a:gd name="T42" fmla="*/ 12 w 70"/>
                  <a:gd name="T43" fmla="*/ 10 h 60"/>
                  <a:gd name="T44" fmla="*/ 6 w 70"/>
                  <a:gd name="T45" fmla="*/ 18 h 60"/>
                  <a:gd name="T46" fmla="*/ 1 w 70"/>
                  <a:gd name="T47" fmla="*/ 25 h 60"/>
                  <a:gd name="T48" fmla="*/ 0 w 70"/>
                  <a:gd name="T49" fmla="*/ 35 h 60"/>
                  <a:gd name="T50" fmla="*/ 0 w 70"/>
                  <a:gd name="T51" fmla="*/ 45 h 60"/>
                  <a:gd name="T52" fmla="*/ 3 w 70"/>
                  <a:gd name="T53" fmla="*/ 5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60">
                    <a:moveTo>
                      <a:pt x="3" y="58"/>
                    </a:moveTo>
                    <a:lnTo>
                      <a:pt x="9" y="58"/>
                    </a:lnTo>
                    <a:lnTo>
                      <a:pt x="15" y="59"/>
                    </a:lnTo>
                    <a:lnTo>
                      <a:pt x="25" y="60"/>
                    </a:lnTo>
                    <a:lnTo>
                      <a:pt x="30" y="59"/>
                    </a:lnTo>
                    <a:lnTo>
                      <a:pt x="35" y="59"/>
                    </a:lnTo>
                    <a:lnTo>
                      <a:pt x="44" y="57"/>
                    </a:lnTo>
                    <a:lnTo>
                      <a:pt x="51" y="52"/>
                    </a:lnTo>
                    <a:lnTo>
                      <a:pt x="57" y="48"/>
                    </a:lnTo>
                    <a:lnTo>
                      <a:pt x="62" y="42"/>
                    </a:lnTo>
                    <a:lnTo>
                      <a:pt x="66" y="35"/>
                    </a:lnTo>
                    <a:lnTo>
                      <a:pt x="68" y="26"/>
                    </a:lnTo>
                    <a:lnTo>
                      <a:pt x="70" y="19"/>
                    </a:lnTo>
                    <a:lnTo>
                      <a:pt x="68" y="12"/>
                    </a:lnTo>
                    <a:lnTo>
                      <a:pt x="66" y="8"/>
                    </a:lnTo>
                    <a:lnTo>
                      <a:pt x="62" y="4"/>
                    </a:lnTo>
                    <a:lnTo>
                      <a:pt x="57" y="2"/>
                    </a:lnTo>
                    <a:lnTo>
                      <a:pt x="51" y="0"/>
                    </a:lnTo>
                    <a:lnTo>
                      <a:pt x="43" y="0"/>
                    </a:lnTo>
                    <a:lnTo>
                      <a:pt x="30" y="1"/>
                    </a:lnTo>
                    <a:lnTo>
                      <a:pt x="20" y="5"/>
                    </a:lnTo>
                    <a:lnTo>
                      <a:pt x="12" y="10"/>
                    </a:lnTo>
                    <a:lnTo>
                      <a:pt x="6" y="18"/>
                    </a:lnTo>
                    <a:lnTo>
                      <a:pt x="1" y="25"/>
                    </a:lnTo>
                    <a:lnTo>
                      <a:pt x="0" y="35"/>
                    </a:lnTo>
                    <a:lnTo>
                      <a:pt x="0" y="45"/>
                    </a:lnTo>
                    <a:lnTo>
                      <a:pt x="3" y="5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125">
                <a:extLst>
                  <a:ext uri="{FF2B5EF4-FFF2-40B4-BE49-F238E27FC236}">
                    <a16:creationId xmlns:a16="http://schemas.microsoft.com/office/drawing/2014/main" id="{D50B350B-2EFF-974F-44EA-12F2825C7A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720"/>
                <a:ext cx="215" cy="80"/>
              </a:xfrm>
              <a:custGeom>
                <a:avLst/>
                <a:gdLst>
                  <a:gd name="T0" fmla="*/ 279 w 644"/>
                  <a:gd name="T1" fmla="*/ 1 h 239"/>
                  <a:gd name="T2" fmla="*/ 254 w 644"/>
                  <a:gd name="T3" fmla="*/ 14 h 239"/>
                  <a:gd name="T4" fmla="*/ 221 w 644"/>
                  <a:gd name="T5" fmla="*/ 26 h 239"/>
                  <a:gd name="T6" fmla="*/ 189 w 644"/>
                  <a:gd name="T7" fmla="*/ 62 h 239"/>
                  <a:gd name="T8" fmla="*/ 156 w 644"/>
                  <a:gd name="T9" fmla="*/ 70 h 239"/>
                  <a:gd name="T10" fmla="*/ 117 w 644"/>
                  <a:gd name="T11" fmla="*/ 92 h 239"/>
                  <a:gd name="T12" fmla="*/ 81 w 644"/>
                  <a:gd name="T13" fmla="*/ 122 h 239"/>
                  <a:gd name="T14" fmla="*/ 66 w 644"/>
                  <a:gd name="T15" fmla="*/ 121 h 239"/>
                  <a:gd name="T16" fmla="*/ 36 w 644"/>
                  <a:gd name="T17" fmla="*/ 106 h 239"/>
                  <a:gd name="T18" fmla="*/ 14 w 644"/>
                  <a:gd name="T19" fmla="*/ 112 h 239"/>
                  <a:gd name="T20" fmla="*/ 0 w 644"/>
                  <a:gd name="T21" fmla="*/ 132 h 239"/>
                  <a:gd name="T22" fmla="*/ 10 w 644"/>
                  <a:gd name="T23" fmla="*/ 162 h 239"/>
                  <a:gd name="T24" fmla="*/ 27 w 644"/>
                  <a:gd name="T25" fmla="*/ 195 h 239"/>
                  <a:gd name="T26" fmla="*/ 63 w 644"/>
                  <a:gd name="T27" fmla="*/ 231 h 239"/>
                  <a:gd name="T28" fmla="*/ 104 w 644"/>
                  <a:gd name="T29" fmla="*/ 227 h 239"/>
                  <a:gd name="T30" fmla="*/ 142 w 644"/>
                  <a:gd name="T31" fmla="*/ 205 h 239"/>
                  <a:gd name="T32" fmla="*/ 164 w 644"/>
                  <a:gd name="T33" fmla="*/ 189 h 239"/>
                  <a:gd name="T34" fmla="*/ 190 w 644"/>
                  <a:gd name="T35" fmla="*/ 178 h 239"/>
                  <a:gd name="T36" fmla="*/ 197 w 644"/>
                  <a:gd name="T37" fmla="*/ 174 h 239"/>
                  <a:gd name="T38" fmla="*/ 216 w 644"/>
                  <a:gd name="T39" fmla="*/ 170 h 239"/>
                  <a:gd name="T40" fmla="*/ 223 w 644"/>
                  <a:gd name="T41" fmla="*/ 167 h 239"/>
                  <a:gd name="T42" fmla="*/ 240 w 644"/>
                  <a:gd name="T43" fmla="*/ 162 h 239"/>
                  <a:gd name="T44" fmla="*/ 272 w 644"/>
                  <a:gd name="T45" fmla="*/ 146 h 239"/>
                  <a:gd name="T46" fmla="*/ 318 w 644"/>
                  <a:gd name="T47" fmla="*/ 130 h 239"/>
                  <a:gd name="T48" fmla="*/ 344 w 644"/>
                  <a:gd name="T49" fmla="*/ 120 h 239"/>
                  <a:gd name="T50" fmla="*/ 374 w 644"/>
                  <a:gd name="T51" fmla="*/ 136 h 239"/>
                  <a:gd name="T52" fmla="*/ 391 w 644"/>
                  <a:gd name="T53" fmla="*/ 161 h 239"/>
                  <a:gd name="T54" fmla="*/ 417 w 644"/>
                  <a:gd name="T55" fmla="*/ 178 h 239"/>
                  <a:gd name="T56" fmla="*/ 452 w 644"/>
                  <a:gd name="T57" fmla="*/ 189 h 239"/>
                  <a:gd name="T58" fmla="*/ 512 w 644"/>
                  <a:gd name="T59" fmla="*/ 201 h 239"/>
                  <a:gd name="T60" fmla="*/ 564 w 644"/>
                  <a:gd name="T61" fmla="*/ 214 h 239"/>
                  <a:gd name="T62" fmla="*/ 600 w 644"/>
                  <a:gd name="T63" fmla="*/ 210 h 239"/>
                  <a:gd name="T64" fmla="*/ 635 w 644"/>
                  <a:gd name="T65" fmla="*/ 194 h 239"/>
                  <a:gd name="T66" fmla="*/ 643 w 644"/>
                  <a:gd name="T67" fmla="*/ 180 h 239"/>
                  <a:gd name="T68" fmla="*/ 640 w 644"/>
                  <a:gd name="T69" fmla="*/ 147 h 239"/>
                  <a:gd name="T70" fmla="*/ 604 w 644"/>
                  <a:gd name="T71" fmla="*/ 110 h 239"/>
                  <a:gd name="T72" fmla="*/ 561 w 644"/>
                  <a:gd name="T73" fmla="*/ 100 h 239"/>
                  <a:gd name="T74" fmla="*/ 511 w 644"/>
                  <a:gd name="T75" fmla="*/ 110 h 239"/>
                  <a:gd name="T76" fmla="*/ 484 w 644"/>
                  <a:gd name="T77" fmla="*/ 122 h 239"/>
                  <a:gd name="T78" fmla="*/ 482 w 644"/>
                  <a:gd name="T79" fmla="*/ 86 h 239"/>
                  <a:gd name="T80" fmla="*/ 477 w 644"/>
                  <a:gd name="T81" fmla="*/ 72 h 239"/>
                  <a:gd name="T82" fmla="*/ 459 w 644"/>
                  <a:gd name="T83" fmla="*/ 71 h 239"/>
                  <a:gd name="T84" fmla="*/ 420 w 644"/>
                  <a:gd name="T85" fmla="*/ 82 h 239"/>
                  <a:gd name="T86" fmla="*/ 379 w 644"/>
                  <a:gd name="T87" fmla="*/ 83 h 239"/>
                  <a:gd name="T88" fmla="*/ 359 w 644"/>
                  <a:gd name="T89" fmla="*/ 76 h 239"/>
                  <a:gd name="T90" fmla="*/ 347 w 644"/>
                  <a:gd name="T91" fmla="*/ 61 h 239"/>
                  <a:gd name="T92" fmla="*/ 340 w 644"/>
                  <a:gd name="T93" fmla="*/ 35 h 239"/>
                  <a:gd name="T94" fmla="*/ 324 w 644"/>
                  <a:gd name="T95" fmla="*/ 12 h 239"/>
                  <a:gd name="T96" fmla="*/ 304 w 644"/>
                  <a:gd name="T97" fmla="*/ 3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44" h="239">
                    <a:moveTo>
                      <a:pt x="304" y="3"/>
                    </a:moveTo>
                    <a:lnTo>
                      <a:pt x="290" y="0"/>
                    </a:lnTo>
                    <a:lnTo>
                      <a:pt x="279" y="1"/>
                    </a:lnTo>
                    <a:lnTo>
                      <a:pt x="271" y="4"/>
                    </a:lnTo>
                    <a:lnTo>
                      <a:pt x="267" y="12"/>
                    </a:lnTo>
                    <a:lnTo>
                      <a:pt x="254" y="14"/>
                    </a:lnTo>
                    <a:lnTo>
                      <a:pt x="242" y="17"/>
                    </a:lnTo>
                    <a:lnTo>
                      <a:pt x="231" y="20"/>
                    </a:lnTo>
                    <a:lnTo>
                      <a:pt x="221" y="26"/>
                    </a:lnTo>
                    <a:lnTo>
                      <a:pt x="203" y="41"/>
                    </a:lnTo>
                    <a:lnTo>
                      <a:pt x="195" y="50"/>
                    </a:lnTo>
                    <a:lnTo>
                      <a:pt x="189" y="62"/>
                    </a:lnTo>
                    <a:lnTo>
                      <a:pt x="175" y="68"/>
                    </a:lnTo>
                    <a:lnTo>
                      <a:pt x="165" y="71"/>
                    </a:lnTo>
                    <a:lnTo>
                      <a:pt x="156" y="70"/>
                    </a:lnTo>
                    <a:lnTo>
                      <a:pt x="150" y="66"/>
                    </a:lnTo>
                    <a:lnTo>
                      <a:pt x="131" y="79"/>
                    </a:lnTo>
                    <a:lnTo>
                      <a:pt x="117" y="92"/>
                    </a:lnTo>
                    <a:lnTo>
                      <a:pt x="105" y="105"/>
                    </a:lnTo>
                    <a:lnTo>
                      <a:pt x="98" y="120"/>
                    </a:lnTo>
                    <a:lnTo>
                      <a:pt x="81" y="122"/>
                    </a:lnTo>
                    <a:lnTo>
                      <a:pt x="73" y="122"/>
                    </a:lnTo>
                    <a:lnTo>
                      <a:pt x="69" y="121"/>
                    </a:lnTo>
                    <a:lnTo>
                      <a:pt x="66" y="121"/>
                    </a:lnTo>
                    <a:lnTo>
                      <a:pt x="49" y="114"/>
                    </a:lnTo>
                    <a:lnTo>
                      <a:pt x="40" y="109"/>
                    </a:lnTo>
                    <a:lnTo>
                      <a:pt x="36" y="106"/>
                    </a:lnTo>
                    <a:lnTo>
                      <a:pt x="33" y="104"/>
                    </a:lnTo>
                    <a:lnTo>
                      <a:pt x="21" y="107"/>
                    </a:lnTo>
                    <a:lnTo>
                      <a:pt x="14" y="112"/>
                    </a:lnTo>
                    <a:lnTo>
                      <a:pt x="7" y="118"/>
                    </a:lnTo>
                    <a:lnTo>
                      <a:pt x="4" y="125"/>
                    </a:lnTo>
                    <a:lnTo>
                      <a:pt x="0" y="132"/>
                    </a:lnTo>
                    <a:lnTo>
                      <a:pt x="1" y="141"/>
                    </a:lnTo>
                    <a:lnTo>
                      <a:pt x="5" y="150"/>
                    </a:lnTo>
                    <a:lnTo>
                      <a:pt x="10" y="162"/>
                    </a:lnTo>
                    <a:lnTo>
                      <a:pt x="14" y="173"/>
                    </a:lnTo>
                    <a:lnTo>
                      <a:pt x="20" y="185"/>
                    </a:lnTo>
                    <a:lnTo>
                      <a:pt x="27" y="195"/>
                    </a:lnTo>
                    <a:lnTo>
                      <a:pt x="35" y="206"/>
                    </a:lnTo>
                    <a:lnTo>
                      <a:pt x="53" y="224"/>
                    </a:lnTo>
                    <a:lnTo>
                      <a:pt x="63" y="231"/>
                    </a:lnTo>
                    <a:lnTo>
                      <a:pt x="76" y="239"/>
                    </a:lnTo>
                    <a:lnTo>
                      <a:pt x="90" y="232"/>
                    </a:lnTo>
                    <a:lnTo>
                      <a:pt x="104" y="227"/>
                    </a:lnTo>
                    <a:lnTo>
                      <a:pt x="117" y="220"/>
                    </a:lnTo>
                    <a:lnTo>
                      <a:pt x="131" y="213"/>
                    </a:lnTo>
                    <a:lnTo>
                      <a:pt x="142" y="205"/>
                    </a:lnTo>
                    <a:lnTo>
                      <a:pt x="148" y="201"/>
                    </a:lnTo>
                    <a:lnTo>
                      <a:pt x="154" y="198"/>
                    </a:lnTo>
                    <a:lnTo>
                      <a:pt x="164" y="189"/>
                    </a:lnTo>
                    <a:lnTo>
                      <a:pt x="170" y="185"/>
                    </a:lnTo>
                    <a:lnTo>
                      <a:pt x="176" y="182"/>
                    </a:lnTo>
                    <a:lnTo>
                      <a:pt x="190" y="178"/>
                    </a:lnTo>
                    <a:lnTo>
                      <a:pt x="196" y="175"/>
                    </a:lnTo>
                    <a:lnTo>
                      <a:pt x="196" y="174"/>
                    </a:lnTo>
                    <a:lnTo>
                      <a:pt x="197" y="174"/>
                    </a:lnTo>
                    <a:lnTo>
                      <a:pt x="199" y="174"/>
                    </a:lnTo>
                    <a:lnTo>
                      <a:pt x="203" y="174"/>
                    </a:lnTo>
                    <a:lnTo>
                      <a:pt x="216" y="170"/>
                    </a:lnTo>
                    <a:lnTo>
                      <a:pt x="222" y="168"/>
                    </a:lnTo>
                    <a:lnTo>
                      <a:pt x="222" y="167"/>
                    </a:lnTo>
                    <a:lnTo>
                      <a:pt x="223" y="167"/>
                    </a:lnTo>
                    <a:lnTo>
                      <a:pt x="225" y="167"/>
                    </a:lnTo>
                    <a:lnTo>
                      <a:pt x="230" y="167"/>
                    </a:lnTo>
                    <a:lnTo>
                      <a:pt x="240" y="162"/>
                    </a:lnTo>
                    <a:lnTo>
                      <a:pt x="252" y="158"/>
                    </a:lnTo>
                    <a:lnTo>
                      <a:pt x="261" y="151"/>
                    </a:lnTo>
                    <a:lnTo>
                      <a:pt x="272" y="146"/>
                    </a:lnTo>
                    <a:lnTo>
                      <a:pt x="282" y="139"/>
                    </a:lnTo>
                    <a:lnTo>
                      <a:pt x="295" y="133"/>
                    </a:lnTo>
                    <a:lnTo>
                      <a:pt x="318" y="130"/>
                    </a:lnTo>
                    <a:lnTo>
                      <a:pt x="326" y="124"/>
                    </a:lnTo>
                    <a:lnTo>
                      <a:pt x="336" y="121"/>
                    </a:lnTo>
                    <a:lnTo>
                      <a:pt x="344" y="120"/>
                    </a:lnTo>
                    <a:lnTo>
                      <a:pt x="353" y="121"/>
                    </a:lnTo>
                    <a:lnTo>
                      <a:pt x="367" y="128"/>
                    </a:lnTo>
                    <a:lnTo>
                      <a:pt x="374" y="136"/>
                    </a:lnTo>
                    <a:lnTo>
                      <a:pt x="381" y="145"/>
                    </a:lnTo>
                    <a:lnTo>
                      <a:pt x="385" y="152"/>
                    </a:lnTo>
                    <a:lnTo>
                      <a:pt x="391" y="161"/>
                    </a:lnTo>
                    <a:lnTo>
                      <a:pt x="399" y="167"/>
                    </a:lnTo>
                    <a:lnTo>
                      <a:pt x="408" y="173"/>
                    </a:lnTo>
                    <a:lnTo>
                      <a:pt x="417" y="178"/>
                    </a:lnTo>
                    <a:lnTo>
                      <a:pt x="427" y="183"/>
                    </a:lnTo>
                    <a:lnTo>
                      <a:pt x="439" y="186"/>
                    </a:lnTo>
                    <a:lnTo>
                      <a:pt x="452" y="189"/>
                    </a:lnTo>
                    <a:lnTo>
                      <a:pt x="469" y="190"/>
                    </a:lnTo>
                    <a:lnTo>
                      <a:pt x="489" y="195"/>
                    </a:lnTo>
                    <a:lnTo>
                      <a:pt x="512" y="201"/>
                    </a:lnTo>
                    <a:lnTo>
                      <a:pt x="539" y="209"/>
                    </a:lnTo>
                    <a:lnTo>
                      <a:pt x="551" y="212"/>
                    </a:lnTo>
                    <a:lnTo>
                      <a:pt x="564" y="214"/>
                    </a:lnTo>
                    <a:lnTo>
                      <a:pt x="577" y="214"/>
                    </a:lnTo>
                    <a:lnTo>
                      <a:pt x="589" y="213"/>
                    </a:lnTo>
                    <a:lnTo>
                      <a:pt x="600" y="210"/>
                    </a:lnTo>
                    <a:lnTo>
                      <a:pt x="612" y="206"/>
                    </a:lnTo>
                    <a:lnTo>
                      <a:pt x="623" y="201"/>
                    </a:lnTo>
                    <a:lnTo>
                      <a:pt x="635" y="194"/>
                    </a:lnTo>
                    <a:lnTo>
                      <a:pt x="640" y="187"/>
                    </a:lnTo>
                    <a:lnTo>
                      <a:pt x="641" y="183"/>
                    </a:lnTo>
                    <a:lnTo>
                      <a:pt x="643" y="180"/>
                    </a:lnTo>
                    <a:lnTo>
                      <a:pt x="644" y="171"/>
                    </a:lnTo>
                    <a:lnTo>
                      <a:pt x="644" y="164"/>
                    </a:lnTo>
                    <a:lnTo>
                      <a:pt x="640" y="147"/>
                    </a:lnTo>
                    <a:lnTo>
                      <a:pt x="631" y="133"/>
                    </a:lnTo>
                    <a:lnTo>
                      <a:pt x="619" y="120"/>
                    </a:lnTo>
                    <a:lnTo>
                      <a:pt x="604" y="110"/>
                    </a:lnTo>
                    <a:lnTo>
                      <a:pt x="590" y="104"/>
                    </a:lnTo>
                    <a:lnTo>
                      <a:pt x="577" y="101"/>
                    </a:lnTo>
                    <a:lnTo>
                      <a:pt x="561" y="100"/>
                    </a:lnTo>
                    <a:lnTo>
                      <a:pt x="545" y="101"/>
                    </a:lnTo>
                    <a:lnTo>
                      <a:pt x="527" y="104"/>
                    </a:lnTo>
                    <a:lnTo>
                      <a:pt x="511" y="110"/>
                    </a:lnTo>
                    <a:lnTo>
                      <a:pt x="498" y="120"/>
                    </a:lnTo>
                    <a:lnTo>
                      <a:pt x="488" y="131"/>
                    </a:lnTo>
                    <a:lnTo>
                      <a:pt x="484" y="122"/>
                    </a:lnTo>
                    <a:lnTo>
                      <a:pt x="482" y="112"/>
                    </a:lnTo>
                    <a:lnTo>
                      <a:pt x="481" y="100"/>
                    </a:lnTo>
                    <a:lnTo>
                      <a:pt x="482" y="86"/>
                    </a:lnTo>
                    <a:lnTo>
                      <a:pt x="481" y="80"/>
                    </a:lnTo>
                    <a:lnTo>
                      <a:pt x="480" y="76"/>
                    </a:lnTo>
                    <a:lnTo>
                      <a:pt x="477" y="72"/>
                    </a:lnTo>
                    <a:lnTo>
                      <a:pt x="475" y="71"/>
                    </a:lnTo>
                    <a:lnTo>
                      <a:pt x="465" y="70"/>
                    </a:lnTo>
                    <a:lnTo>
                      <a:pt x="459" y="71"/>
                    </a:lnTo>
                    <a:lnTo>
                      <a:pt x="454" y="75"/>
                    </a:lnTo>
                    <a:lnTo>
                      <a:pt x="436" y="79"/>
                    </a:lnTo>
                    <a:lnTo>
                      <a:pt x="420" y="82"/>
                    </a:lnTo>
                    <a:lnTo>
                      <a:pt x="404" y="84"/>
                    </a:lnTo>
                    <a:lnTo>
                      <a:pt x="389" y="85"/>
                    </a:lnTo>
                    <a:lnTo>
                      <a:pt x="379" y="83"/>
                    </a:lnTo>
                    <a:lnTo>
                      <a:pt x="372" y="81"/>
                    </a:lnTo>
                    <a:lnTo>
                      <a:pt x="364" y="78"/>
                    </a:lnTo>
                    <a:lnTo>
                      <a:pt x="359" y="76"/>
                    </a:lnTo>
                    <a:lnTo>
                      <a:pt x="354" y="70"/>
                    </a:lnTo>
                    <a:lnTo>
                      <a:pt x="350" y="66"/>
                    </a:lnTo>
                    <a:lnTo>
                      <a:pt x="347" y="61"/>
                    </a:lnTo>
                    <a:lnTo>
                      <a:pt x="347" y="56"/>
                    </a:lnTo>
                    <a:lnTo>
                      <a:pt x="343" y="44"/>
                    </a:lnTo>
                    <a:lnTo>
                      <a:pt x="340" y="35"/>
                    </a:lnTo>
                    <a:lnTo>
                      <a:pt x="335" y="25"/>
                    </a:lnTo>
                    <a:lnTo>
                      <a:pt x="331" y="19"/>
                    </a:lnTo>
                    <a:lnTo>
                      <a:pt x="324" y="12"/>
                    </a:lnTo>
                    <a:lnTo>
                      <a:pt x="318" y="8"/>
                    </a:lnTo>
                    <a:lnTo>
                      <a:pt x="311" y="4"/>
                    </a:lnTo>
                    <a:lnTo>
                      <a:pt x="304" y="3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126">
                <a:extLst>
                  <a:ext uri="{FF2B5EF4-FFF2-40B4-BE49-F238E27FC236}">
                    <a16:creationId xmlns:a16="http://schemas.microsoft.com/office/drawing/2014/main" id="{C60844BF-BA0E-F21A-DF01-1E5A405F6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812"/>
                <a:ext cx="60" cy="61"/>
              </a:xfrm>
              <a:custGeom>
                <a:avLst/>
                <a:gdLst>
                  <a:gd name="T0" fmla="*/ 64 w 182"/>
                  <a:gd name="T1" fmla="*/ 106 h 183"/>
                  <a:gd name="T2" fmla="*/ 44 w 182"/>
                  <a:gd name="T3" fmla="*/ 99 h 183"/>
                  <a:gd name="T4" fmla="*/ 23 w 182"/>
                  <a:gd name="T5" fmla="*/ 99 h 183"/>
                  <a:gd name="T6" fmla="*/ 8 w 182"/>
                  <a:gd name="T7" fmla="*/ 104 h 183"/>
                  <a:gd name="T8" fmla="*/ 1 w 182"/>
                  <a:gd name="T9" fmla="*/ 116 h 183"/>
                  <a:gd name="T10" fmla="*/ 0 w 182"/>
                  <a:gd name="T11" fmla="*/ 134 h 183"/>
                  <a:gd name="T12" fmla="*/ 18 w 182"/>
                  <a:gd name="T13" fmla="*/ 158 h 183"/>
                  <a:gd name="T14" fmla="*/ 50 w 182"/>
                  <a:gd name="T15" fmla="*/ 177 h 183"/>
                  <a:gd name="T16" fmla="*/ 84 w 182"/>
                  <a:gd name="T17" fmla="*/ 183 h 183"/>
                  <a:gd name="T18" fmla="*/ 121 w 182"/>
                  <a:gd name="T19" fmla="*/ 179 h 183"/>
                  <a:gd name="T20" fmla="*/ 142 w 182"/>
                  <a:gd name="T21" fmla="*/ 171 h 183"/>
                  <a:gd name="T22" fmla="*/ 143 w 182"/>
                  <a:gd name="T23" fmla="*/ 170 h 183"/>
                  <a:gd name="T24" fmla="*/ 151 w 182"/>
                  <a:gd name="T25" fmla="*/ 165 h 183"/>
                  <a:gd name="T26" fmla="*/ 162 w 182"/>
                  <a:gd name="T27" fmla="*/ 154 h 183"/>
                  <a:gd name="T28" fmla="*/ 167 w 182"/>
                  <a:gd name="T29" fmla="*/ 144 h 183"/>
                  <a:gd name="T30" fmla="*/ 172 w 182"/>
                  <a:gd name="T31" fmla="*/ 133 h 183"/>
                  <a:gd name="T32" fmla="*/ 176 w 182"/>
                  <a:gd name="T33" fmla="*/ 127 h 183"/>
                  <a:gd name="T34" fmla="*/ 180 w 182"/>
                  <a:gd name="T35" fmla="*/ 111 h 183"/>
                  <a:gd name="T36" fmla="*/ 181 w 182"/>
                  <a:gd name="T37" fmla="*/ 106 h 183"/>
                  <a:gd name="T38" fmla="*/ 182 w 182"/>
                  <a:gd name="T39" fmla="*/ 83 h 183"/>
                  <a:gd name="T40" fmla="*/ 180 w 182"/>
                  <a:gd name="T41" fmla="*/ 46 h 183"/>
                  <a:gd name="T42" fmla="*/ 177 w 182"/>
                  <a:gd name="T43" fmla="*/ 32 h 183"/>
                  <a:gd name="T44" fmla="*/ 165 w 182"/>
                  <a:gd name="T45" fmla="*/ 10 h 183"/>
                  <a:gd name="T46" fmla="*/ 150 w 182"/>
                  <a:gd name="T47" fmla="*/ 1 h 183"/>
                  <a:gd name="T48" fmla="*/ 139 w 182"/>
                  <a:gd name="T49" fmla="*/ 1 h 183"/>
                  <a:gd name="T50" fmla="*/ 130 w 182"/>
                  <a:gd name="T51" fmla="*/ 10 h 183"/>
                  <a:gd name="T52" fmla="*/ 114 w 182"/>
                  <a:gd name="T53" fmla="*/ 22 h 183"/>
                  <a:gd name="T54" fmla="*/ 95 w 182"/>
                  <a:gd name="T55" fmla="*/ 36 h 183"/>
                  <a:gd name="T56" fmla="*/ 88 w 182"/>
                  <a:gd name="T57" fmla="*/ 53 h 183"/>
                  <a:gd name="T58" fmla="*/ 94 w 182"/>
                  <a:gd name="T59" fmla="*/ 75 h 183"/>
                  <a:gd name="T60" fmla="*/ 100 w 182"/>
                  <a:gd name="T61" fmla="*/ 92 h 183"/>
                  <a:gd name="T62" fmla="*/ 97 w 182"/>
                  <a:gd name="T63" fmla="*/ 103 h 183"/>
                  <a:gd name="T64" fmla="*/ 94 w 182"/>
                  <a:gd name="T65" fmla="*/ 106 h 183"/>
                  <a:gd name="T66" fmla="*/ 94 w 182"/>
                  <a:gd name="T67" fmla="*/ 109 h 183"/>
                  <a:gd name="T68" fmla="*/ 87 w 182"/>
                  <a:gd name="T69" fmla="*/ 114 h 183"/>
                  <a:gd name="T70" fmla="*/ 81 w 182"/>
                  <a:gd name="T71" fmla="*/ 114 h 183"/>
                  <a:gd name="T72" fmla="*/ 78 w 182"/>
                  <a:gd name="T73" fmla="*/ 114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2" h="183">
                    <a:moveTo>
                      <a:pt x="74" y="112"/>
                    </a:moveTo>
                    <a:lnTo>
                      <a:pt x="64" y="106"/>
                    </a:lnTo>
                    <a:lnTo>
                      <a:pt x="55" y="102"/>
                    </a:lnTo>
                    <a:lnTo>
                      <a:pt x="44" y="99"/>
                    </a:lnTo>
                    <a:lnTo>
                      <a:pt x="35" y="99"/>
                    </a:lnTo>
                    <a:lnTo>
                      <a:pt x="23" y="99"/>
                    </a:lnTo>
                    <a:lnTo>
                      <a:pt x="16" y="101"/>
                    </a:lnTo>
                    <a:lnTo>
                      <a:pt x="8" y="104"/>
                    </a:lnTo>
                    <a:lnTo>
                      <a:pt x="4" y="111"/>
                    </a:lnTo>
                    <a:lnTo>
                      <a:pt x="1" y="116"/>
                    </a:lnTo>
                    <a:lnTo>
                      <a:pt x="0" y="124"/>
                    </a:lnTo>
                    <a:lnTo>
                      <a:pt x="0" y="134"/>
                    </a:lnTo>
                    <a:lnTo>
                      <a:pt x="3" y="145"/>
                    </a:lnTo>
                    <a:lnTo>
                      <a:pt x="18" y="158"/>
                    </a:lnTo>
                    <a:lnTo>
                      <a:pt x="34" y="170"/>
                    </a:lnTo>
                    <a:lnTo>
                      <a:pt x="50" y="177"/>
                    </a:lnTo>
                    <a:lnTo>
                      <a:pt x="67" y="182"/>
                    </a:lnTo>
                    <a:lnTo>
                      <a:pt x="84" y="183"/>
                    </a:lnTo>
                    <a:lnTo>
                      <a:pt x="102" y="183"/>
                    </a:lnTo>
                    <a:lnTo>
                      <a:pt x="121" y="179"/>
                    </a:lnTo>
                    <a:lnTo>
                      <a:pt x="140" y="173"/>
                    </a:lnTo>
                    <a:lnTo>
                      <a:pt x="142" y="171"/>
                    </a:lnTo>
                    <a:lnTo>
                      <a:pt x="142" y="170"/>
                    </a:lnTo>
                    <a:lnTo>
                      <a:pt x="143" y="170"/>
                    </a:lnTo>
                    <a:lnTo>
                      <a:pt x="145" y="170"/>
                    </a:lnTo>
                    <a:lnTo>
                      <a:pt x="151" y="165"/>
                    </a:lnTo>
                    <a:lnTo>
                      <a:pt x="156" y="160"/>
                    </a:lnTo>
                    <a:lnTo>
                      <a:pt x="162" y="154"/>
                    </a:lnTo>
                    <a:lnTo>
                      <a:pt x="164" y="149"/>
                    </a:lnTo>
                    <a:lnTo>
                      <a:pt x="167" y="144"/>
                    </a:lnTo>
                    <a:lnTo>
                      <a:pt x="172" y="136"/>
                    </a:lnTo>
                    <a:lnTo>
                      <a:pt x="172" y="133"/>
                    </a:lnTo>
                    <a:lnTo>
                      <a:pt x="173" y="131"/>
                    </a:lnTo>
                    <a:lnTo>
                      <a:pt x="176" y="127"/>
                    </a:lnTo>
                    <a:lnTo>
                      <a:pt x="180" y="117"/>
                    </a:lnTo>
                    <a:lnTo>
                      <a:pt x="180" y="111"/>
                    </a:lnTo>
                    <a:lnTo>
                      <a:pt x="180" y="108"/>
                    </a:lnTo>
                    <a:lnTo>
                      <a:pt x="181" y="106"/>
                    </a:lnTo>
                    <a:lnTo>
                      <a:pt x="182" y="95"/>
                    </a:lnTo>
                    <a:lnTo>
                      <a:pt x="182" y="83"/>
                    </a:lnTo>
                    <a:lnTo>
                      <a:pt x="182" y="73"/>
                    </a:lnTo>
                    <a:lnTo>
                      <a:pt x="180" y="46"/>
                    </a:lnTo>
                    <a:lnTo>
                      <a:pt x="178" y="38"/>
                    </a:lnTo>
                    <a:lnTo>
                      <a:pt x="177" y="32"/>
                    </a:lnTo>
                    <a:lnTo>
                      <a:pt x="175" y="19"/>
                    </a:lnTo>
                    <a:lnTo>
                      <a:pt x="165" y="10"/>
                    </a:lnTo>
                    <a:lnTo>
                      <a:pt x="158" y="5"/>
                    </a:lnTo>
                    <a:lnTo>
                      <a:pt x="150" y="1"/>
                    </a:lnTo>
                    <a:lnTo>
                      <a:pt x="145" y="0"/>
                    </a:lnTo>
                    <a:lnTo>
                      <a:pt x="139" y="1"/>
                    </a:lnTo>
                    <a:lnTo>
                      <a:pt x="135" y="5"/>
                    </a:lnTo>
                    <a:lnTo>
                      <a:pt x="130" y="10"/>
                    </a:lnTo>
                    <a:lnTo>
                      <a:pt x="128" y="18"/>
                    </a:lnTo>
                    <a:lnTo>
                      <a:pt x="114" y="22"/>
                    </a:lnTo>
                    <a:lnTo>
                      <a:pt x="103" y="29"/>
                    </a:lnTo>
                    <a:lnTo>
                      <a:pt x="95" y="36"/>
                    </a:lnTo>
                    <a:lnTo>
                      <a:pt x="90" y="45"/>
                    </a:lnTo>
                    <a:lnTo>
                      <a:pt x="88" y="53"/>
                    </a:lnTo>
                    <a:lnTo>
                      <a:pt x="89" y="63"/>
                    </a:lnTo>
                    <a:lnTo>
                      <a:pt x="94" y="75"/>
                    </a:lnTo>
                    <a:lnTo>
                      <a:pt x="102" y="89"/>
                    </a:lnTo>
                    <a:lnTo>
                      <a:pt x="100" y="92"/>
                    </a:lnTo>
                    <a:lnTo>
                      <a:pt x="99" y="96"/>
                    </a:lnTo>
                    <a:lnTo>
                      <a:pt x="97" y="103"/>
                    </a:lnTo>
                    <a:lnTo>
                      <a:pt x="95" y="106"/>
                    </a:lnTo>
                    <a:lnTo>
                      <a:pt x="94" y="106"/>
                    </a:lnTo>
                    <a:lnTo>
                      <a:pt x="94" y="107"/>
                    </a:lnTo>
                    <a:lnTo>
                      <a:pt x="94" y="109"/>
                    </a:lnTo>
                    <a:lnTo>
                      <a:pt x="91" y="113"/>
                    </a:lnTo>
                    <a:lnTo>
                      <a:pt x="87" y="114"/>
                    </a:lnTo>
                    <a:lnTo>
                      <a:pt x="83" y="115"/>
                    </a:lnTo>
                    <a:lnTo>
                      <a:pt x="81" y="114"/>
                    </a:lnTo>
                    <a:lnTo>
                      <a:pt x="80" y="114"/>
                    </a:lnTo>
                    <a:lnTo>
                      <a:pt x="78" y="114"/>
                    </a:lnTo>
                    <a:lnTo>
                      <a:pt x="74" y="11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127">
                <a:extLst>
                  <a:ext uri="{FF2B5EF4-FFF2-40B4-BE49-F238E27FC236}">
                    <a16:creationId xmlns:a16="http://schemas.microsoft.com/office/drawing/2014/main" id="{E5BAC86F-9CFB-E8A6-7286-8E26975689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71" y="794"/>
                <a:ext cx="110" cy="125"/>
              </a:xfrm>
              <a:custGeom>
                <a:avLst/>
                <a:gdLst>
                  <a:gd name="T0" fmla="*/ 296 w 331"/>
                  <a:gd name="T1" fmla="*/ 76 h 376"/>
                  <a:gd name="T2" fmla="*/ 253 w 331"/>
                  <a:gd name="T3" fmla="*/ 71 h 376"/>
                  <a:gd name="T4" fmla="*/ 247 w 331"/>
                  <a:gd name="T5" fmla="*/ 62 h 376"/>
                  <a:gd name="T6" fmla="*/ 241 w 331"/>
                  <a:gd name="T7" fmla="*/ 35 h 376"/>
                  <a:gd name="T8" fmla="*/ 188 w 331"/>
                  <a:gd name="T9" fmla="*/ 40 h 376"/>
                  <a:gd name="T10" fmla="*/ 142 w 331"/>
                  <a:gd name="T11" fmla="*/ 31 h 376"/>
                  <a:gd name="T12" fmla="*/ 125 w 331"/>
                  <a:gd name="T13" fmla="*/ 7 h 376"/>
                  <a:gd name="T14" fmla="*/ 95 w 331"/>
                  <a:gd name="T15" fmla="*/ 0 h 376"/>
                  <a:gd name="T16" fmla="*/ 67 w 331"/>
                  <a:gd name="T17" fmla="*/ 11 h 376"/>
                  <a:gd name="T18" fmla="*/ 39 w 331"/>
                  <a:gd name="T19" fmla="*/ 24 h 376"/>
                  <a:gd name="T20" fmla="*/ 22 w 331"/>
                  <a:gd name="T21" fmla="*/ 27 h 376"/>
                  <a:gd name="T22" fmla="*/ 14 w 331"/>
                  <a:gd name="T23" fmla="*/ 48 h 376"/>
                  <a:gd name="T24" fmla="*/ 19 w 331"/>
                  <a:gd name="T25" fmla="*/ 82 h 376"/>
                  <a:gd name="T26" fmla="*/ 36 w 331"/>
                  <a:gd name="T27" fmla="*/ 100 h 376"/>
                  <a:gd name="T28" fmla="*/ 67 w 331"/>
                  <a:gd name="T29" fmla="*/ 102 h 376"/>
                  <a:gd name="T30" fmla="*/ 112 w 331"/>
                  <a:gd name="T31" fmla="*/ 97 h 376"/>
                  <a:gd name="T32" fmla="*/ 156 w 331"/>
                  <a:gd name="T33" fmla="*/ 113 h 376"/>
                  <a:gd name="T34" fmla="*/ 159 w 331"/>
                  <a:gd name="T35" fmla="*/ 121 h 376"/>
                  <a:gd name="T36" fmla="*/ 162 w 331"/>
                  <a:gd name="T37" fmla="*/ 128 h 376"/>
                  <a:gd name="T38" fmla="*/ 166 w 331"/>
                  <a:gd name="T39" fmla="*/ 147 h 376"/>
                  <a:gd name="T40" fmla="*/ 167 w 331"/>
                  <a:gd name="T41" fmla="*/ 152 h 376"/>
                  <a:gd name="T42" fmla="*/ 163 w 331"/>
                  <a:gd name="T43" fmla="*/ 164 h 376"/>
                  <a:gd name="T44" fmla="*/ 153 w 331"/>
                  <a:gd name="T45" fmla="*/ 171 h 376"/>
                  <a:gd name="T46" fmla="*/ 142 w 331"/>
                  <a:gd name="T47" fmla="*/ 172 h 376"/>
                  <a:gd name="T48" fmla="*/ 128 w 331"/>
                  <a:gd name="T49" fmla="*/ 171 h 376"/>
                  <a:gd name="T50" fmla="*/ 67 w 331"/>
                  <a:gd name="T51" fmla="*/ 139 h 376"/>
                  <a:gd name="T52" fmla="*/ 36 w 331"/>
                  <a:gd name="T53" fmla="*/ 144 h 376"/>
                  <a:gd name="T54" fmla="*/ 30 w 331"/>
                  <a:gd name="T55" fmla="*/ 164 h 376"/>
                  <a:gd name="T56" fmla="*/ 34 w 331"/>
                  <a:gd name="T57" fmla="*/ 181 h 376"/>
                  <a:gd name="T58" fmla="*/ 8 w 331"/>
                  <a:gd name="T59" fmla="*/ 193 h 376"/>
                  <a:gd name="T60" fmla="*/ 0 w 331"/>
                  <a:gd name="T61" fmla="*/ 213 h 376"/>
                  <a:gd name="T62" fmla="*/ 26 w 331"/>
                  <a:gd name="T63" fmla="*/ 236 h 376"/>
                  <a:gd name="T64" fmla="*/ 56 w 331"/>
                  <a:gd name="T65" fmla="*/ 249 h 376"/>
                  <a:gd name="T66" fmla="*/ 68 w 331"/>
                  <a:gd name="T67" fmla="*/ 268 h 376"/>
                  <a:gd name="T68" fmla="*/ 52 w 331"/>
                  <a:gd name="T69" fmla="*/ 287 h 376"/>
                  <a:gd name="T70" fmla="*/ 27 w 331"/>
                  <a:gd name="T71" fmla="*/ 310 h 376"/>
                  <a:gd name="T72" fmla="*/ 15 w 331"/>
                  <a:gd name="T73" fmla="*/ 338 h 376"/>
                  <a:gd name="T74" fmla="*/ 29 w 331"/>
                  <a:gd name="T75" fmla="*/ 366 h 376"/>
                  <a:gd name="T76" fmla="*/ 69 w 331"/>
                  <a:gd name="T77" fmla="*/ 371 h 376"/>
                  <a:gd name="T78" fmla="*/ 102 w 331"/>
                  <a:gd name="T79" fmla="*/ 362 h 376"/>
                  <a:gd name="T80" fmla="*/ 133 w 331"/>
                  <a:gd name="T81" fmla="*/ 343 h 376"/>
                  <a:gd name="T82" fmla="*/ 150 w 331"/>
                  <a:gd name="T83" fmla="*/ 371 h 376"/>
                  <a:gd name="T84" fmla="*/ 181 w 331"/>
                  <a:gd name="T85" fmla="*/ 368 h 376"/>
                  <a:gd name="T86" fmla="*/ 195 w 331"/>
                  <a:gd name="T87" fmla="*/ 356 h 376"/>
                  <a:gd name="T88" fmla="*/ 199 w 331"/>
                  <a:gd name="T89" fmla="*/ 338 h 376"/>
                  <a:gd name="T90" fmla="*/ 186 w 331"/>
                  <a:gd name="T91" fmla="*/ 301 h 376"/>
                  <a:gd name="T92" fmla="*/ 186 w 331"/>
                  <a:gd name="T93" fmla="*/ 267 h 376"/>
                  <a:gd name="T94" fmla="*/ 248 w 331"/>
                  <a:gd name="T95" fmla="*/ 228 h 376"/>
                  <a:gd name="T96" fmla="*/ 302 w 331"/>
                  <a:gd name="T97" fmla="*/ 210 h 376"/>
                  <a:gd name="T98" fmla="*/ 309 w 331"/>
                  <a:gd name="T99" fmla="*/ 203 h 376"/>
                  <a:gd name="T100" fmla="*/ 321 w 331"/>
                  <a:gd name="T101" fmla="*/ 196 h 376"/>
                  <a:gd name="T102" fmla="*/ 331 w 331"/>
                  <a:gd name="T103" fmla="*/ 158 h 376"/>
                  <a:gd name="T104" fmla="*/ 329 w 331"/>
                  <a:gd name="T105" fmla="*/ 125 h 376"/>
                  <a:gd name="T106" fmla="*/ 220 w 331"/>
                  <a:gd name="T107" fmla="*/ 150 h 376"/>
                  <a:gd name="T108" fmla="*/ 215 w 331"/>
                  <a:gd name="T109" fmla="*/ 120 h 376"/>
                  <a:gd name="T110" fmla="*/ 226 w 331"/>
                  <a:gd name="T111" fmla="*/ 97 h 376"/>
                  <a:gd name="T112" fmla="*/ 240 w 331"/>
                  <a:gd name="T113" fmla="*/ 95 h 376"/>
                  <a:gd name="T114" fmla="*/ 235 w 331"/>
                  <a:gd name="T115" fmla="*/ 122 h 376"/>
                  <a:gd name="T116" fmla="*/ 220 w 331"/>
                  <a:gd name="T117" fmla="*/ 15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31" h="376">
                    <a:moveTo>
                      <a:pt x="322" y="106"/>
                    </a:moveTo>
                    <a:lnTo>
                      <a:pt x="309" y="89"/>
                    </a:lnTo>
                    <a:lnTo>
                      <a:pt x="296" y="76"/>
                    </a:lnTo>
                    <a:lnTo>
                      <a:pt x="284" y="68"/>
                    </a:lnTo>
                    <a:lnTo>
                      <a:pt x="271" y="64"/>
                    </a:lnTo>
                    <a:lnTo>
                      <a:pt x="253" y="71"/>
                    </a:lnTo>
                    <a:lnTo>
                      <a:pt x="244" y="81"/>
                    </a:lnTo>
                    <a:lnTo>
                      <a:pt x="246" y="70"/>
                    </a:lnTo>
                    <a:lnTo>
                      <a:pt x="247" y="62"/>
                    </a:lnTo>
                    <a:lnTo>
                      <a:pt x="247" y="53"/>
                    </a:lnTo>
                    <a:lnTo>
                      <a:pt x="247" y="47"/>
                    </a:lnTo>
                    <a:lnTo>
                      <a:pt x="241" y="35"/>
                    </a:lnTo>
                    <a:lnTo>
                      <a:pt x="232" y="28"/>
                    </a:lnTo>
                    <a:lnTo>
                      <a:pt x="208" y="34"/>
                    </a:lnTo>
                    <a:lnTo>
                      <a:pt x="188" y="40"/>
                    </a:lnTo>
                    <a:lnTo>
                      <a:pt x="168" y="43"/>
                    </a:lnTo>
                    <a:lnTo>
                      <a:pt x="152" y="45"/>
                    </a:lnTo>
                    <a:lnTo>
                      <a:pt x="142" y="31"/>
                    </a:lnTo>
                    <a:lnTo>
                      <a:pt x="134" y="22"/>
                    </a:lnTo>
                    <a:lnTo>
                      <a:pt x="128" y="12"/>
                    </a:lnTo>
                    <a:lnTo>
                      <a:pt x="125" y="7"/>
                    </a:lnTo>
                    <a:lnTo>
                      <a:pt x="115" y="2"/>
                    </a:lnTo>
                    <a:lnTo>
                      <a:pt x="105" y="1"/>
                    </a:lnTo>
                    <a:lnTo>
                      <a:pt x="95" y="0"/>
                    </a:lnTo>
                    <a:lnTo>
                      <a:pt x="86" y="3"/>
                    </a:lnTo>
                    <a:lnTo>
                      <a:pt x="76" y="6"/>
                    </a:lnTo>
                    <a:lnTo>
                      <a:pt x="67" y="11"/>
                    </a:lnTo>
                    <a:lnTo>
                      <a:pt x="57" y="19"/>
                    </a:lnTo>
                    <a:lnTo>
                      <a:pt x="48" y="28"/>
                    </a:lnTo>
                    <a:lnTo>
                      <a:pt x="39" y="24"/>
                    </a:lnTo>
                    <a:lnTo>
                      <a:pt x="32" y="23"/>
                    </a:lnTo>
                    <a:lnTo>
                      <a:pt x="26" y="24"/>
                    </a:lnTo>
                    <a:lnTo>
                      <a:pt x="22" y="27"/>
                    </a:lnTo>
                    <a:lnTo>
                      <a:pt x="18" y="31"/>
                    </a:lnTo>
                    <a:lnTo>
                      <a:pt x="16" y="39"/>
                    </a:lnTo>
                    <a:lnTo>
                      <a:pt x="14" y="48"/>
                    </a:lnTo>
                    <a:lnTo>
                      <a:pt x="15" y="60"/>
                    </a:lnTo>
                    <a:lnTo>
                      <a:pt x="16" y="71"/>
                    </a:lnTo>
                    <a:lnTo>
                      <a:pt x="19" y="82"/>
                    </a:lnTo>
                    <a:lnTo>
                      <a:pt x="23" y="89"/>
                    </a:lnTo>
                    <a:lnTo>
                      <a:pt x="29" y="96"/>
                    </a:lnTo>
                    <a:lnTo>
                      <a:pt x="36" y="100"/>
                    </a:lnTo>
                    <a:lnTo>
                      <a:pt x="45" y="103"/>
                    </a:lnTo>
                    <a:lnTo>
                      <a:pt x="55" y="103"/>
                    </a:lnTo>
                    <a:lnTo>
                      <a:pt x="67" y="102"/>
                    </a:lnTo>
                    <a:lnTo>
                      <a:pt x="78" y="98"/>
                    </a:lnTo>
                    <a:lnTo>
                      <a:pt x="89" y="97"/>
                    </a:lnTo>
                    <a:lnTo>
                      <a:pt x="112" y="97"/>
                    </a:lnTo>
                    <a:lnTo>
                      <a:pt x="133" y="103"/>
                    </a:lnTo>
                    <a:lnTo>
                      <a:pt x="144" y="107"/>
                    </a:lnTo>
                    <a:lnTo>
                      <a:pt x="156" y="113"/>
                    </a:lnTo>
                    <a:lnTo>
                      <a:pt x="156" y="114"/>
                    </a:lnTo>
                    <a:lnTo>
                      <a:pt x="157" y="116"/>
                    </a:lnTo>
                    <a:lnTo>
                      <a:pt x="159" y="121"/>
                    </a:lnTo>
                    <a:lnTo>
                      <a:pt x="159" y="122"/>
                    </a:lnTo>
                    <a:lnTo>
                      <a:pt x="160" y="124"/>
                    </a:lnTo>
                    <a:lnTo>
                      <a:pt x="162" y="128"/>
                    </a:lnTo>
                    <a:lnTo>
                      <a:pt x="164" y="134"/>
                    </a:lnTo>
                    <a:lnTo>
                      <a:pt x="166" y="142"/>
                    </a:lnTo>
                    <a:lnTo>
                      <a:pt x="166" y="147"/>
                    </a:lnTo>
                    <a:lnTo>
                      <a:pt x="166" y="149"/>
                    </a:lnTo>
                    <a:lnTo>
                      <a:pt x="166" y="150"/>
                    </a:lnTo>
                    <a:lnTo>
                      <a:pt x="167" y="152"/>
                    </a:lnTo>
                    <a:lnTo>
                      <a:pt x="166" y="156"/>
                    </a:lnTo>
                    <a:lnTo>
                      <a:pt x="166" y="162"/>
                    </a:lnTo>
                    <a:lnTo>
                      <a:pt x="163" y="164"/>
                    </a:lnTo>
                    <a:lnTo>
                      <a:pt x="161" y="167"/>
                    </a:lnTo>
                    <a:lnTo>
                      <a:pt x="157" y="169"/>
                    </a:lnTo>
                    <a:lnTo>
                      <a:pt x="153" y="171"/>
                    </a:lnTo>
                    <a:lnTo>
                      <a:pt x="147" y="171"/>
                    </a:lnTo>
                    <a:lnTo>
                      <a:pt x="144" y="171"/>
                    </a:lnTo>
                    <a:lnTo>
                      <a:pt x="142" y="172"/>
                    </a:lnTo>
                    <a:lnTo>
                      <a:pt x="138" y="171"/>
                    </a:lnTo>
                    <a:lnTo>
                      <a:pt x="134" y="171"/>
                    </a:lnTo>
                    <a:lnTo>
                      <a:pt x="128" y="171"/>
                    </a:lnTo>
                    <a:lnTo>
                      <a:pt x="106" y="155"/>
                    </a:lnTo>
                    <a:lnTo>
                      <a:pt x="86" y="145"/>
                    </a:lnTo>
                    <a:lnTo>
                      <a:pt x="67" y="139"/>
                    </a:lnTo>
                    <a:lnTo>
                      <a:pt x="50" y="139"/>
                    </a:lnTo>
                    <a:lnTo>
                      <a:pt x="41" y="141"/>
                    </a:lnTo>
                    <a:lnTo>
                      <a:pt x="36" y="144"/>
                    </a:lnTo>
                    <a:lnTo>
                      <a:pt x="30" y="147"/>
                    </a:lnTo>
                    <a:lnTo>
                      <a:pt x="29" y="152"/>
                    </a:lnTo>
                    <a:lnTo>
                      <a:pt x="30" y="164"/>
                    </a:lnTo>
                    <a:lnTo>
                      <a:pt x="34" y="170"/>
                    </a:lnTo>
                    <a:lnTo>
                      <a:pt x="39" y="178"/>
                    </a:lnTo>
                    <a:lnTo>
                      <a:pt x="34" y="181"/>
                    </a:lnTo>
                    <a:lnTo>
                      <a:pt x="28" y="185"/>
                    </a:lnTo>
                    <a:lnTo>
                      <a:pt x="19" y="189"/>
                    </a:lnTo>
                    <a:lnTo>
                      <a:pt x="8" y="193"/>
                    </a:lnTo>
                    <a:lnTo>
                      <a:pt x="3" y="197"/>
                    </a:lnTo>
                    <a:lnTo>
                      <a:pt x="1" y="203"/>
                    </a:lnTo>
                    <a:lnTo>
                      <a:pt x="0" y="213"/>
                    </a:lnTo>
                    <a:lnTo>
                      <a:pt x="3" y="224"/>
                    </a:lnTo>
                    <a:lnTo>
                      <a:pt x="14" y="234"/>
                    </a:lnTo>
                    <a:lnTo>
                      <a:pt x="26" y="236"/>
                    </a:lnTo>
                    <a:lnTo>
                      <a:pt x="38" y="239"/>
                    </a:lnTo>
                    <a:lnTo>
                      <a:pt x="47" y="244"/>
                    </a:lnTo>
                    <a:lnTo>
                      <a:pt x="56" y="249"/>
                    </a:lnTo>
                    <a:lnTo>
                      <a:pt x="61" y="254"/>
                    </a:lnTo>
                    <a:lnTo>
                      <a:pt x="65" y="260"/>
                    </a:lnTo>
                    <a:lnTo>
                      <a:pt x="68" y="268"/>
                    </a:lnTo>
                    <a:lnTo>
                      <a:pt x="69" y="277"/>
                    </a:lnTo>
                    <a:lnTo>
                      <a:pt x="60" y="281"/>
                    </a:lnTo>
                    <a:lnTo>
                      <a:pt x="52" y="287"/>
                    </a:lnTo>
                    <a:lnTo>
                      <a:pt x="41" y="296"/>
                    </a:lnTo>
                    <a:lnTo>
                      <a:pt x="31" y="304"/>
                    </a:lnTo>
                    <a:lnTo>
                      <a:pt x="27" y="310"/>
                    </a:lnTo>
                    <a:lnTo>
                      <a:pt x="19" y="318"/>
                    </a:lnTo>
                    <a:lnTo>
                      <a:pt x="16" y="328"/>
                    </a:lnTo>
                    <a:lnTo>
                      <a:pt x="15" y="338"/>
                    </a:lnTo>
                    <a:lnTo>
                      <a:pt x="19" y="351"/>
                    </a:lnTo>
                    <a:lnTo>
                      <a:pt x="22" y="358"/>
                    </a:lnTo>
                    <a:lnTo>
                      <a:pt x="29" y="366"/>
                    </a:lnTo>
                    <a:lnTo>
                      <a:pt x="37" y="369"/>
                    </a:lnTo>
                    <a:lnTo>
                      <a:pt x="48" y="371"/>
                    </a:lnTo>
                    <a:lnTo>
                      <a:pt x="69" y="371"/>
                    </a:lnTo>
                    <a:lnTo>
                      <a:pt x="80" y="369"/>
                    </a:lnTo>
                    <a:lnTo>
                      <a:pt x="91" y="367"/>
                    </a:lnTo>
                    <a:lnTo>
                      <a:pt x="102" y="362"/>
                    </a:lnTo>
                    <a:lnTo>
                      <a:pt x="112" y="357"/>
                    </a:lnTo>
                    <a:lnTo>
                      <a:pt x="123" y="351"/>
                    </a:lnTo>
                    <a:lnTo>
                      <a:pt x="133" y="343"/>
                    </a:lnTo>
                    <a:lnTo>
                      <a:pt x="138" y="355"/>
                    </a:lnTo>
                    <a:lnTo>
                      <a:pt x="144" y="365"/>
                    </a:lnTo>
                    <a:lnTo>
                      <a:pt x="150" y="371"/>
                    </a:lnTo>
                    <a:lnTo>
                      <a:pt x="157" y="376"/>
                    </a:lnTo>
                    <a:lnTo>
                      <a:pt x="169" y="372"/>
                    </a:lnTo>
                    <a:lnTo>
                      <a:pt x="181" y="368"/>
                    </a:lnTo>
                    <a:lnTo>
                      <a:pt x="185" y="365"/>
                    </a:lnTo>
                    <a:lnTo>
                      <a:pt x="189" y="362"/>
                    </a:lnTo>
                    <a:lnTo>
                      <a:pt x="195" y="356"/>
                    </a:lnTo>
                    <a:lnTo>
                      <a:pt x="198" y="348"/>
                    </a:lnTo>
                    <a:lnTo>
                      <a:pt x="198" y="342"/>
                    </a:lnTo>
                    <a:lnTo>
                      <a:pt x="199" y="338"/>
                    </a:lnTo>
                    <a:lnTo>
                      <a:pt x="195" y="328"/>
                    </a:lnTo>
                    <a:lnTo>
                      <a:pt x="191" y="317"/>
                    </a:lnTo>
                    <a:lnTo>
                      <a:pt x="186" y="301"/>
                    </a:lnTo>
                    <a:lnTo>
                      <a:pt x="184" y="289"/>
                    </a:lnTo>
                    <a:lnTo>
                      <a:pt x="183" y="276"/>
                    </a:lnTo>
                    <a:lnTo>
                      <a:pt x="186" y="267"/>
                    </a:lnTo>
                    <a:lnTo>
                      <a:pt x="206" y="250"/>
                    </a:lnTo>
                    <a:lnTo>
                      <a:pt x="227" y="237"/>
                    </a:lnTo>
                    <a:lnTo>
                      <a:pt x="248" y="228"/>
                    </a:lnTo>
                    <a:lnTo>
                      <a:pt x="270" y="223"/>
                    </a:lnTo>
                    <a:lnTo>
                      <a:pt x="287" y="216"/>
                    </a:lnTo>
                    <a:lnTo>
                      <a:pt x="302" y="210"/>
                    </a:lnTo>
                    <a:lnTo>
                      <a:pt x="307" y="206"/>
                    </a:lnTo>
                    <a:lnTo>
                      <a:pt x="309" y="204"/>
                    </a:lnTo>
                    <a:lnTo>
                      <a:pt x="309" y="203"/>
                    </a:lnTo>
                    <a:lnTo>
                      <a:pt x="310" y="203"/>
                    </a:lnTo>
                    <a:lnTo>
                      <a:pt x="312" y="203"/>
                    </a:lnTo>
                    <a:lnTo>
                      <a:pt x="321" y="196"/>
                    </a:lnTo>
                    <a:lnTo>
                      <a:pt x="326" y="184"/>
                    </a:lnTo>
                    <a:lnTo>
                      <a:pt x="330" y="171"/>
                    </a:lnTo>
                    <a:lnTo>
                      <a:pt x="331" y="158"/>
                    </a:lnTo>
                    <a:lnTo>
                      <a:pt x="331" y="148"/>
                    </a:lnTo>
                    <a:lnTo>
                      <a:pt x="330" y="135"/>
                    </a:lnTo>
                    <a:lnTo>
                      <a:pt x="329" y="125"/>
                    </a:lnTo>
                    <a:lnTo>
                      <a:pt x="326" y="114"/>
                    </a:lnTo>
                    <a:lnTo>
                      <a:pt x="322" y="106"/>
                    </a:lnTo>
                    <a:close/>
                    <a:moveTo>
                      <a:pt x="220" y="150"/>
                    </a:moveTo>
                    <a:lnTo>
                      <a:pt x="216" y="138"/>
                    </a:lnTo>
                    <a:lnTo>
                      <a:pt x="215" y="129"/>
                    </a:lnTo>
                    <a:lnTo>
                      <a:pt x="215" y="120"/>
                    </a:lnTo>
                    <a:lnTo>
                      <a:pt x="219" y="112"/>
                    </a:lnTo>
                    <a:lnTo>
                      <a:pt x="221" y="104"/>
                    </a:lnTo>
                    <a:lnTo>
                      <a:pt x="226" y="97"/>
                    </a:lnTo>
                    <a:lnTo>
                      <a:pt x="232" y="91"/>
                    </a:lnTo>
                    <a:lnTo>
                      <a:pt x="241" y="87"/>
                    </a:lnTo>
                    <a:lnTo>
                      <a:pt x="240" y="95"/>
                    </a:lnTo>
                    <a:lnTo>
                      <a:pt x="239" y="100"/>
                    </a:lnTo>
                    <a:lnTo>
                      <a:pt x="239" y="105"/>
                    </a:lnTo>
                    <a:lnTo>
                      <a:pt x="235" y="122"/>
                    </a:lnTo>
                    <a:lnTo>
                      <a:pt x="228" y="136"/>
                    </a:lnTo>
                    <a:lnTo>
                      <a:pt x="224" y="143"/>
                    </a:lnTo>
                    <a:lnTo>
                      <a:pt x="220" y="15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128">
                <a:extLst>
                  <a:ext uri="{FF2B5EF4-FFF2-40B4-BE49-F238E27FC236}">
                    <a16:creationId xmlns:a16="http://schemas.microsoft.com/office/drawing/2014/main" id="{FA39B465-41DC-0D57-6BBE-C45410E7B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7" y="903"/>
                <a:ext cx="69" cy="53"/>
              </a:xfrm>
              <a:custGeom>
                <a:avLst/>
                <a:gdLst>
                  <a:gd name="T0" fmla="*/ 58 w 205"/>
                  <a:gd name="T1" fmla="*/ 10 h 159"/>
                  <a:gd name="T2" fmla="*/ 46 w 205"/>
                  <a:gd name="T3" fmla="*/ 15 h 159"/>
                  <a:gd name="T4" fmla="*/ 36 w 205"/>
                  <a:gd name="T5" fmla="*/ 14 h 159"/>
                  <a:gd name="T6" fmla="*/ 30 w 205"/>
                  <a:gd name="T7" fmla="*/ 6 h 159"/>
                  <a:gd name="T8" fmla="*/ 19 w 205"/>
                  <a:gd name="T9" fmla="*/ 2 h 159"/>
                  <a:gd name="T10" fmla="*/ 8 w 205"/>
                  <a:gd name="T11" fmla="*/ 10 h 159"/>
                  <a:gd name="T12" fmla="*/ 1 w 205"/>
                  <a:gd name="T13" fmla="*/ 23 h 159"/>
                  <a:gd name="T14" fmla="*/ 0 w 205"/>
                  <a:gd name="T15" fmla="*/ 42 h 159"/>
                  <a:gd name="T16" fmla="*/ 25 w 205"/>
                  <a:gd name="T17" fmla="*/ 74 h 159"/>
                  <a:gd name="T18" fmla="*/ 47 w 205"/>
                  <a:gd name="T19" fmla="*/ 90 h 159"/>
                  <a:gd name="T20" fmla="*/ 69 w 205"/>
                  <a:gd name="T21" fmla="*/ 100 h 159"/>
                  <a:gd name="T22" fmla="*/ 92 w 205"/>
                  <a:gd name="T23" fmla="*/ 105 h 159"/>
                  <a:gd name="T24" fmla="*/ 114 w 205"/>
                  <a:gd name="T25" fmla="*/ 114 h 159"/>
                  <a:gd name="T26" fmla="*/ 132 w 205"/>
                  <a:gd name="T27" fmla="*/ 126 h 159"/>
                  <a:gd name="T28" fmla="*/ 144 w 205"/>
                  <a:gd name="T29" fmla="*/ 141 h 159"/>
                  <a:gd name="T30" fmla="*/ 154 w 205"/>
                  <a:gd name="T31" fmla="*/ 158 h 159"/>
                  <a:gd name="T32" fmla="*/ 163 w 205"/>
                  <a:gd name="T33" fmla="*/ 158 h 159"/>
                  <a:gd name="T34" fmla="*/ 180 w 205"/>
                  <a:gd name="T35" fmla="*/ 159 h 159"/>
                  <a:gd name="T36" fmla="*/ 186 w 205"/>
                  <a:gd name="T37" fmla="*/ 156 h 159"/>
                  <a:gd name="T38" fmla="*/ 194 w 205"/>
                  <a:gd name="T39" fmla="*/ 154 h 159"/>
                  <a:gd name="T40" fmla="*/ 200 w 205"/>
                  <a:gd name="T41" fmla="*/ 149 h 159"/>
                  <a:gd name="T42" fmla="*/ 203 w 205"/>
                  <a:gd name="T43" fmla="*/ 142 h 159"/>
                  <a:gd name="T44" fmla="*/ 204 w 205"/>
                  <a:gd name="T45" fmla="*/ 128 h 159"/>
                  <a:gd name="T46" fmla="*/ 203 w 205"/>
                  <a:gd name="T47" fmla="*/ 116 h 159"/>
                  <a:gd name="T48" fmla="*/ 192 w 205"/>
                  <a:gd name="T49" fmla="*/ 76 h 159"/>
                  <a:gd name="T50" fmla="*/ 183 w 205"/>
                  <a:gd name="T51" fmla="*/ 44 h 159"/>
                  <a:gd name="T52" fmla="*/ 173 w 205"/>
                  <a:gd name="T53" fmla="*/ 0 h 159"/>
                  <a:gd name="T54" fmla="*/ 133 w 205"/>
                  <a:gd name="T55" fmla="*/ 10 h 159"/>
                  <a:gd name="T56" fmla="*/ 118 w 205"/>
                  <a:gd name="T57" fmla="*/ 24 h 159"/>
                  <a:gd name="T58" fmla="*/ 108 w 205"/>
                  <a:gd name="T59" fmla="*/ 45 h 159"/>
                  <a:gd name="T60" fmla="*/ 102 w 205"/>
                  <a:gd name="T61" fmla="*/ 24 h 159"/>
                  <a:gd name="T62" fmla="*/ 94 w 205"/>
                  <a:gd name="T63" fmla="*/ 10 h 159"/>
                  <a:gd name="T64" fmla="*/ 81 w 205"/>
                  <a:gd name="T65" fmla="*/ 4 h 159"/>
                  <a:gd name="T66" fmla="*/ 67 w 205"/>
                  <a:gd name="T67" fmla="*/ 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5" h="159">
                    <a:moveTo>
                      <a:pt x="67" y="5"/>
                    </a:moveTo>
                    <a:lnTo>
                      <a:pt x="58" y="10"/>
                    </a:lnTo>
                    <a:lnTo>
                      <a:pt x="52" y="13"/>
                    </a:lnTo>
                    <a:lnTo>
                      <a:pt x="46" y="15"/>
                    </a:lnTo>
                    <a:lnTo>
                      <a:pt x="41" y="16"/>
                    </a:lnTo>
                    <a:lnTo>
                      <a:pt x="36" y="14"/>
                    </a:lnTo>
                    <a:lnTo>
                      <a:pt x="33" y="11"/>
                    </a:lnTo>
                    <a:lnTo>
                      <a:pt x="30" y="6"/>
                    </a:lnTo>
                    <a:lnTo>
                      <a:pt x="29" y="1"/>
                    </a:lnTo>
                    <a:lnTo>
                      <a:pt x="19" y="2"/>
                    </a:lnTo>
                    <a:lnTo>
                      <a:pt x="13" y="6"/>
                    </a:lnTo>
                    <a:lnTo>
                      <a:pt x="8" y="10"/>
                    </a:lnTo>
                    <a:lnTo>
                      <a:pt x="5" y="16"/>
                    </a:lnTo>
                    <a:lnTo>
                      <a:pt x="1" y="23"/>
                    </a:lnTo>
                    <a:lnTo>
                      <a:pt x="0" y="32"/>
                    </a:lnTo>
                    <a:lnTo>
                      <a:pt x="0" y="42"/>
                    </a:lnTo>
                    <a:lnTo>
                      <a:pt x="3" y="53"/>
                    </a:lnTo>
                    <a:lnTo>
                      <a:pt x="25" y="74"/>
                    </a:lnTo>
                    <a:lnTo>
                      <a:pt x="35" y="83"/>
                    </a:lnTo>
                    <a:lnTo>
                      <a:pt x="47" y="90"/>
                    </a:lnTo>
                    <a:lnTo>
                      <a:pt x="57" y="95"/>
                    </a:lnTo>
                    <a:lnTo>
                      <a:pt x="69" y="100"/>
                    </a:lnTo>
                    <a:lnTo>
                      <a:pt x="79" y="103"/>
                    </a:lnTo>
                    <a:lnTo>
                      <a:pt x="92" y="105"/>
                    </a:lnTo>
                    <a:lnTo>
                      <a:pt x="103" y="109"/>
                    </a:lnTo>
                    <a:lnTo>
                      <a:pt x="114" y="114"/>
                    </a:lnTo>
                    <a:lnTo>
                      <a:pt x="123" y="120"/>
                    </a:lnTo>
                    <a:lnTo>
                      <a:pt x="132" y="126"/>
                    </a:lnTo>
                    <a:lnTo>
                      <a:pt x="138" y="132"/>
                    </a:lnTo>
                    <a:lnTo>
                      <a:pt x="144" y="141"/>
                    </a:lnTo>
                    <a:lnTo>
                      <a:pt x="150" y="149"/>
                    </a:lnTo>
                    <a:lnTo>
                      <a:pt x="154" y="158"/>
                    </a:lnTo>
                    <a:lnTo>
                      <a:pt x="160" y="158"/>
                    </a:lnTo>
                    <a:lnTo>
                      <a:pt x="163" y="158"/>
                    </a:lnTo>
                    <a:lnTo>
                      <a:pt x="168" y="159"/>
                    </a:lnTo>
                    <a:lnTo>
                      <a:pt x="180" y="159"/>
                    </a:lnTo>
                    <a:lnTo>
                      <a:pt x="184" y="157"/>
                    </a:lnTo>
                    <a:lnTo>
                      <a:pt x="186" y="156"/>
                    </a:lnTo>
                    <a:lnTo>
                      <a:pt x="190" y="156"/>
                    </a:lnTo>
                    <a:lnTo>
                      <a:pt x="194" y="154"/>
                    </a:lnTo>
                    <a:lnTo>
                      <a:pt x="198" y="153"/>
                    </a:lnTo>
                    <a:lnTo>
                      <a:pt x="200" y="149"/>
                    </a:lnTo>
                    <a:lnTo>
                      <a:pt x="202" y="146"/>
                    </a:lnTo>
                    <a:lnTo>
                      <a:pt x="203" y="142"/>
                    </a:lnTo>
                    <a:lnTo>
                      <a:pt x="205" y="138"/>
                    </a:lnTo>
                    <a:lnTo>
                      <a:pt x="204" y="128"/>
                    </a:lnTo>
                    <a:lnTo>
                      <a:pt x="203" y="122"/>
                    </a:lnTo>
                    <a:lnTo>
                      <a:pt x="203" y="116"/>
                    </a:lnTo>
                    <a:lnTo>
                      <a:pt x="197" y="94"/>
                    </a:lnTo>
                    <a:lnTo>
                      <a:pt x="192" y="76"/>
                    </a:lnTo>
                    <a:lnTo>
                      <a:pt x="186" y="59"/>
                    </a:lnTo>
                    <a:lnTo>
                      <a:pt x="183" y="44"/>
                    </a:lnTo>
                    <a:lnTo>
                      <a:pt x="176" y="18"/>
                    </a:lnTo>
                    <a:lnTo>
                      <a:pt x="173" y="0"/>
                    </a:lnTo>
                    <a:lnTo>
                      <a:pt x="151" y="2"/>
                    </a:lnTo>
                    <a:lnTo>
                      <a:pt x="133" y="10"/>
                    </a:lnTo>
                    <a:lnTo>
                      <a:pt x="124" y="15"/>
                    </a:lnTo>
                    <a:lnTo>
                      <a:pt x="118" y="24"/>
                    </a:lnTo>
                    <a:lnTo>
                      <a:pt x="112" y="33"/>
                    </a:lnTo>
                    <a:lnTo>
                      <a:pt x="108" y="45"/>
                    </a:lnTo>
                    <a:lnTo>
                      <a:pt x="104" y="33"/>
                    </a:lnTo>
                    <a:lnTo>
                      <a:pt x="102" y="24"/>
                    </a:lnTo>
                    <a:lnTo>
                      <a:pt x="98" y="15"/>
                    </a:lnTo>
                    <a:lnTo>
                      <a:pt x="94" y="10"/>
                    </a:lnTo>
                    <a:lnTo>
                      <a:pt x="88" y="5"/>
                    </a:lnTo>
                    <a:lnTo>
                      <a:pt x="81" y="4"/>
                    </a:lnTo>
                    <a:lnTo>
                      <a:pt x="74" y="3"/>
                    </a:lnTo>
                    <a:lnTo>
                      <a:pt x="67" y="5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129">
                <a:extLst>
                  <a:ext uri="{FF2B5EF4-FFF2-40B4-BE49-F238E27FC236}">
                    <a16:creationId xmlns:a16="http://schemas.microsoft.com/office/drawing/2014/main" id="{00BA8448-DCA5-625A-D5D9-FB5633039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1059"/>
                <a:ext cx="94" cy="66"/>
              </a:xfrm>
              <a:custGeom>
                <a:avLst/>
                <a:gdLst>
                  <a:gd name="T0" fmla="*/ 195 w 281"/>
                  <a:gd name="T1" fmla="*/ 0 h 198"/>
                  <a:gd name="T2" fmla="*/ 175 w 281"/>
                  <a:gd name="T3" fmla="*/ 5 h 198"/>
                  <a:gd name="T4" fmla="*/ 161 w 281"/>
                  <a:gd name="T5" fmla="*/ 15 h 198"/>
                  <a:gd name="T6" fmla="*/ 153 w 281"/>
                  <a:gd name="T7" fmla="*/ 31 h 198"/>
                  <a:gd name="T8" fmla="*/ 150 w 281"/>
                  <a:gd name="T9" fmla="*/ 50 h 198"/>
                  <a:gd name="T10" fmla="*/ 147 w 281"/>
                  <a:gd name="T11" fmla="*/ 57 h 198"/>
                  <a:gd name="T12" fmla="*/ 142 w 281"/>
                  <a:gd name="T13" fmla="*/ 63 h 198"/>
                  <a:gd name="T14" fmla="*/ 130 w 281"/>
                  <a:gd name="T15" fmla="*/ 70 h 198"/>
                  <a:gd name="T16" fmla="*/ 115 w 281"/>
                  <a:gd name="T17" fmla="*/ 72 h 198"/>
                  <a:gd name="T18" fmla="*/ 82 w 281"/>
                  <a:gd name="T19" fmla="*/ 67 h 198"/>
                  <a:gd name="T20" fmla="*/ 34 w 281"/>
                  <a:gd name="T21" fmla="*/ 72 h 198"/>
                  <a:gd name="T22" fmla="*/ 3 w 281"/>
                  <a:gd name="T23" fmla="*/ 88 h 198"/>
                  <a:gd name="T24" fmla="*/ 3 w 281"/>
                  <a:gd name="T25" fmla="*/ 106 h 198"/>
                  <a:gd name="T26" fmla="*/ 11 w 281"/>
                  <a:gd name="T27" fmla="*/ 125 h 198"/>
                  <a:gd name="T28" fmla="*/ 10 w 281"/>
                  <a:gd name="T29" fmla="*/ 141 h 198"/>
                  <a:gd name="T30" fmla="*/ 3 w 281"/>
                  <a:gd name="T31" fmla="*/ 158 h 198"/>
                  <a:gd name="T32" fmla="*/ 0 w 281"/>
                  <a:gd name="T33" fmla="*/ 175 h 198"/>
                  <a:gd name="T34" fmla="*/ 6 w 281"/>
                  <a:gd name="T35" fmla="*/ 188 h 198"/>
                  <a:gd name="T36" fmla="*/ 20 w 281"/>
                  <a:gd name="T37" fmla="*/ 195 h 198"/>
                  <a:gd name="T38" fmla="*/ 34 w 281"/>
                  <a:gd name="T39" fmla="*/ 197 h 198"/>
                  <a:gd name="T40" fmla="*/ 49 w 281"/>
                  <a:gd name="T41" fmla="*/ 195 h 198"/>
                  <a:gd name="T42" fmla="*/ 61 w 281"/>
                  <a:gd name="T43" fmla="*/ 190 h 198"/>
                  <a:gd name="T44" fmla="*/ 70 w 281"/>
                  <a:gd name="T45" fmla="*/ 183 h 198"/>
                  <a:gd name="T46" fmla="*/ 77 w 281"/>
                  <a:gd name="T47" fmla="*/ 168 h 198"/>
                  <a:gd name="T48" fmla="*/ 93 w 281"/>
                  <a:gd name="T49" fmla="*/ 148 h 198"/>
                  <a:gd name="T50" fmla="*/ 121 w 281"/>
                  <a:gd name="T51" fmla="*/ 131 h 198"/>
                  <a:gd name="T52" fmla="*/ 148 w 281"/>
                  <a:gd name="T53" fmla="*/ 122 h 198"/>
                  <a:gd name="T54" fmla="*/ 187 w 281"/>
                  <a:gd name="T55" fmla="*/ 124 h 198"/>
                  <a:gd name="T56" fmla="*/ 198 w 281"/>
                  <a:gd name="T57" fmla="*/ 125 h 198"/>
                  <a:gd name="T58" fmla="*/ 226 w 281"/>
                  <a:gd name="T59" fmla="*/ 129 h 198"/>
                  <a:gd name="T60" fmla="*/ 234 w 281"/>
                  <a:gd name="T61" fmla="*/ 129 h 198"/>
                  <a:gd name="T62" fmla="*/ 237 w 281"/>
                  <a:gd name="T63" fmla="*/ 130 h 198"/>
                  <a:gd name="T64" fmla="*/ 245 w 281"/>
                  <a:gd name="T65" fmla="*/ 129 h 198"/>
                  <a:gd name="T66" fmla="*/ 258 w 281"/>
                  <a:gd name="T67" fmla="*/ 124 h 198"/>
                  <a:gd name="T68" fmla="*/ 266 w 281"/>
                  <a:gd name="T69" fmla="*/ 117 h 198"/>
                  <a:gd name="T70" fmla="*/ 267 w 281"/>
                  <a:gd name="T71" fmla="*/ 116 h 198"/>
                  <a:gd name="T72" fmla="*/ 269 w 281"/>
                  <a:gd name="T73" fmla="*/ 114 h 198"/>
                  <a:gd name="T74" fmla="*/ 270 w 281"/>
                  <a:gd name="T75" fmla="*/ 113 h 198"/>
                  <a:gd name="T76" fmla="*/ 272 w 281"/>
                  <a:gd name="T77" fmla="*/ 109 h 198"/>
                  <a:gd name="T78" fmla="*/ 273 w 281"/>
                  <a:gd name="T79" fmla="*/ 108 h 198"/>
                  <a:gd name="T80" fmla="*/ 277 w 281"/>
                  <a:gd name="T81" fmla="*/ 100 h 198"/>
                  <a:gd name="T82" fmla="*/ 281 w 281"/>
                  <a:gd name="T83" fmla="*/ 53 h 198"/>
                  <a:gd name="T84" fmla="*/ 255 w 281"/>
                  <a:gd name="T85" fmla="*/ 45 h 198"/>
                  <a:gd name="T86" fmla="*/ 235 w 281"/>
                  <a:gd name="T87" fmla="*/ 33 h 198"/>
                  <a:gd name="T88" fmla="*/ 219 w 281"/>
                  <a:gd name="T89" fmla="*/ 18 h 198"/>
                  <a:gd name="T90" fmla="*/ 209 w 281"/>
                  <a:gd name="T91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81" h="198">
                    <a:moveTo>
                      <a:pt x="209" y="0"/>
                    </a:moveTo>
                    <a:lnTo>
                      <a:pt x="195" y="0"/>
                    </a:lnTo>
                    <a:lnTo>
                      <a:pt x="185" y="2"/>
                    </a:lnTo>
                    <a:lnTo>
                      <a:pt x="175" y="5"/>
                    </a:lnTo>
                    <a:lnTo>
                      <a:pt x="168" y="10"/>
                    </a:lnTo>
                    <a:lnTo>
                      <a:pt x="161" y="15"/>
                    </a:lnTo>
                    <a:lnTo>
                      <a:pt x="156" y="23"/>
                    </a:lnTo>
                    <a:lnTo>
                      <a:pt x="153" y="31"/>
                    </a:lnTo>
                    <a:lnTo>
                      <a:pt x="153" y="42"/>
                    </a:lnTo>
                    <a:lnTo>
                      <a:pt x="150" y="50"/>
                    </a:lnTo>
                    <a:lnTo>
                      <a:pt x="148" y="53"/>
                    </a:lnTo>
                    <a:lnTo>
                      <a:pt x="147" y="57"/>
                    </a:lnTo>
                    <a:lnTo>
                      <a:pt x="144" y="60"/>
                    </a:lnTo>
                    <a:lnTo>
                      <a:pt x="142" y="63"/>
                    </a:lnTo>
                    <a:lnTo>
                      <a:pt x="137" y="68"/>
                    </a:lnTo>
                    <a:lnTo>
                      <a:pt x="130" y="70"/>
                    </a:lnTo>
                    <a:lnTo>
                      <a:pt x="124" y="72"/>
                    </a:lnTo>
                    <a:lnTo>
                      <a:pt x="115" y="72"/>
                    </a:lnTo>
                    <a:lnTo>
                      <a:pt x="107" y="71"/>
                    </a:lnTo>
                    <a:lnTo>
                      <a:pt x="82" y="67"/>
                    </a:lnTo>
                    <a:lnTo>
                      <a:pt x="59" y="67"/>
                    </a:lnTo>
                    <a:lnTo>
                      <a:pt x="34" y="72"/>
                    </a:lnTo>
                    <a:lnTo>
                      <a:pt x="11" y="83"/>
                    </a:lnTo>
                    <a:lnTo>
                      <a:pt x="3" y="88"/>
                    </a:lnTo>
                    <a:lnTo>
                      <a:pt x="1" y="96"/>
                    </a:lnTo>
                    <a:lnTo>
                      <a:pt x="3" y="106"/>
                    </a:lnTo>
                    <a:lnTo>
                      <a:pt x="10" y="118"/>
                    </a:lnTo>
                    <a:lnTo>
                      <a:pt x="11" y="125"/>
                    </a:lnTo>
                    <a:lnTo>
                      <a:pt x="11" y="133"/>
                    </a:lnTo>
                    <a:lnTo>
                      <a:pt x="10" y="141"/>
                    </a:lnTo>
                    <a:lnTo>
                      <a:pt x="8" y="149"/>
                    </a:lnTo>
                    <a:lnTo>
                      <a:pt x="3" y="158"/>
                    </a:lnTo>
                    <a:lnTo>
                      <a:pt x="1" y="168"/>
                    </a:lnTo>
                    <a:lnTo>
                      <a:pt x="0" y="175"/>
                    </a:lnTo>
                    <a:lnTo>
                      <a:pt x="3" y="183"/>
                    </a:lnTo>
                    <a:lnTo>
                      <a:pt x="6" y="188"/>
                    </a:lnTo>
                    <a:lnTo>
                      <a:pt x="12" y="192"/>
                    </a:lnTo>
                    <a:lnTo>
                      <a:pt x="20" y="195"/>
                    </a:lnTo>
                    <a:lnTo>
                      <a:pt x="30" y="198"/>
                    </a:lnTo>
                    <a:lnTo>
                      <a:pt x="34" y="197"/>
                    </a:lnTo>
                    <a:lnTo>
                      <a:pt x="40" y="197"/>
                    </a:lnTo>
                    <a:lnTo>
                      <a:pt x="49" y="195"/>
                    </a:lnTo>
                    <a:lnTo>
                      <a:pt x="57" y="192"/>
                    </a:lnTo>
                    <a:lnTo>
                      <a:pt x="61" y="190"/>
                    </a:lnTo>
                    <a:lnTo>
                      <a:pt x="65" y="189"/>
                    </a:lnTo>
                    <a:lnTo>
                      <a:pt x="70" y="183"/>
                    </a:lnTo>
                    <a:lnTo>
                      <a:pt x="74" y="176"/>
                    </a:lnTo>
                    <a:lnTo>
                      <a:pt x="77" y="168"/>
                    </a:lnTo>
                    <a:lnTo>
                      <a:pt x="81" y="159"/>
                    </a:lnTo>
                    <a:lnTo>
                      <a:pt x="93" y="148"/>
                    </a:lnTo>
                    <a:lnTo>
                      <a:pt x="108" y="138"/>
                    </a:lnTo>
                    <a:lnTo>
                      <a:pt x="121" y="131"/>
                    </a:lnTo>
                    <a:lnTo>
                      <a:pt x="135" y="126"/>
                    </a:lnTo>
                    <a:lnTo>
                      <a:pt x="148" y="122"/>
                    </a:lnTo>
                    <a:lnTo>
                      <a:pt x="162" y="121"/>
                    </a:lnTo>
                    <a:lnTo>
                      <a:pt x="187" y="124"/>
                    </a:lnTo>
                    <a:lnTo>
                      <a:pt x="192" y="124"/>
                    </a:lnTo>
                    <a:lnTo>
                      <a:pt x="198" y="125"/>
                    </a:lnTo>
                    <a:lnTo>
                      <a:pt x="209" y="127"/>
                    </a:lnTo>
                    <a:lnTo>
                      <a:pt x="226" y="129"/>
                    </a:lnTo>
                    <a:lnTo>
                      <a:pt x="232" y="129"/>
                    </a:lnTo>
                    <a:lnTo>
                      <a:pt x="234" y="129"/>
                    </a:lnTo>
                    <a:lnTo>
                      <a:pt x="235" y="129"/>
                    </a:lnTo>
                    <a:lnTo>
                      <a:pt x="237" y="130"/>
                    </a:lnTo>
                    <a:lnTo>
                      <a:pt x="242" y="129"/>
                    </a:lnTo>
                    <a:lnTo>
                      <a:pt x="245" y="129"/>
                    </a:lnTo>
                    <a:lnTo>
                      <a:pt x="251" y="126"/>
                    </a:lnTo>
                    <a:lnTo>
                      <a:pt x="258" y="124"/>
                    </a:lnTo>
                    <a:lnTo>
                      <a:pt x="264" y="120"/>
                    </a:lnTo>
                    <a:lnTo>
                      <a:pt x="266" y="117"/>
                    </a:lnTo>
                    <a:lnTo>
                      <a:pt x="266" y="116"/>
                    </a:lnTo>
                    <a:lnTo>
                      <a:pt x="267" y="116"/>
                    </a:lnTo>
                    <a:lnTo>
                      <a:pt x="269" y="116"/>
                    </a:lnTo>
                    <a:lnTo>
                      <a:pt x="269" y="114"/>
                    </a:lnTo>
                    <a:lnTo>
                      <a:pt x="269" y="113"/>
                    </a:lnTo>
                    <a:lnTo>
                      <a:pt x="270" y="113"/>
                    </a:lnTo>
                    <a:lnTo>
                      <a:pt x="272" y="111"/>
                    </a:lnTo>
                    <a:lnTo>
                      <a:pt x="272" y="109"/>
                    </a:lnTo>
                    <a:lnTo>
                      <a:pt x="272" y="108"/>
                    </a:lnTo>
                    <a:lnTo>
                      <a:pt x="273" y="108"/>
                    </a:lnTo>
                    <a:lnTo>
                      <a:pt x="275" y="106"/>
                    </a:lnTo>
                    <a:lnTo>
                      <a:pt x="277" y="100"/>
                    </a:lnTo>
                    <a:lnTo>
                      <a:pt x="279" y="93"/>
                    </a:lnTo>
                    <a:lnTo>
                      <a:pt x="281" y="53"/>
                    </a:lnTo>
                    <a:lnTo>
                      <a:pt x="267" y="49"/>
                    </a:lnTo>
                    <a:lnTo>
                      <a:pt x="255" y="45"/>
                    </a:lnTo>
                    <a:lnTo>
                      <a:pt x="244" y="39"/>
                    </a:lnTo>
                    <a:lnTo>
                      <a:pt x="235" y="33"/>
                    </a:lnTo>
                    <a:lnTo>
                      <a:pt x="226" y="25"/>
                    </a:lnTo>
                    <a:lnTo>
                      <a:pt x="219" y="18"/>
                    </a:lnTo>
                    <a:lnTo>
                      <a:pt x="213" y="8"/>
                    </a:lnTo>
                    <a:lnTo>
                      <a:pt x="209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130">
                <a:extLst>
                  <a:ext uri="{FF2B5EF4-FFF2-40B4-BE49-F238E27FC236}">
                    <a16:creationId xmlns:a16="http://schemas.microsoft.com/office/drawing/2014/main" id="{10087B52-9247-0E00-71FE-CE14A2E19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" y="938"/>
                <a:ext cx="26" cy="27"/>
              </a:xfrm>
              <a:custGeom>
                <a:avLst/>
                <a:gdLst>
                  <a:gd name="T0" fmla="*/ 25 w 79"/>
                  <a:gd name="T1" fmla="*/ 12 h 83"/>
                  <a:gd name="T2" fmla="*/ 13 w 79"/>
                  <a:gd name="T3" fmla="*/ 20 h 83"/>
                  <a:gd name="T4" fmla="*/ 4 w 79"/>
                  <a:gd name="T5" fmla="*/ 31 h 83"/>
                  <a:gd name="T6" fmla="*/ 0 w 79"/>
                  <a:gd name="T7" fmla="*/ 45 h 83"/>
                  <a:gd name="T8" fmla="*/ 0 w 79"/>
                  <a:gd name="T9" fmla="*/ 63 h 83"/>
                  <a:gd name="T10" fmla="*/ 2 w 79"/>
                  <a:gd name="T11" fmla="*/ 64 h 83"/>
                  <a:gd name="T12" fmla="*/ 5 w 79"/>
                  <a:gd name="T13" fmla="*/ 66 h 83"/>
                  <a:gd name="T14" fmla="*/ 12 w 79"/>
                  <a:gd name="T15" fmla="*/ 70 h 83"/>
                  <a:gd name="T16" fmla="*/ 14 w 79"/>
                  <a:gd name="T17" fmla="*/ 71 h 83"/>
                  <a:gd name="T18" fmla="*/ 17 w 79"/>
                  <a:gd name="T19" fmla="*/ 73 h 83"/>
                  <a:gd name="T20" fmla="*/ 23 w 79"/>
                  <a:gd name="T21" fmla="*/ 77 h 83"/>
                  <a:gd name="T22" fmla="*/ 34 w 79"/>
                  <a:gd name="T23" fmla="*/ 80 h 83"/>
                  <a:gd name="T24" fmla="*/ 44 w 79"/>
                  <a:gd name="T25" fmla="*/ 83 h 83"/>
                  <a:gd name="T26" fmla="*/ 53 w 79"/>
                  <a:gd name="T27" fmla="*/ 82 h 83"/>
                  <a:gd name="T28" fmla="*/ 57 w 79"/>
                  <a:gd name="T29" fmla="*/ 80 h 83"/>
                  <a:gd name="T30" fmla="*/ 59 w 79"/>
                  <a:gd name="T31" fmla="*/ 79 h 83"/>
                  <a:gd name="T32" fmla="*/ 62 w 79"/>
                  <a:gd name="T33" fmla="*/ 79 h 83"/>
                  <a:gd name="T34" fmla="*/ 63 w 79"/>
                  <a:gd name="T35" fmla="*/ 77 h 83"/>
                  <a:gd name="T36" fmla="*/ 65 w 79"/>
                  <a:gd name="T37" fmla="*/ 76 h 83"/>
                  <a:gd name="T38" fmla="*/ 69 w 79"/>
                  <a:gd name="T39" fmla="*/ 73 h 83"/>
                  <a:gd name="T40" fmla="*/ 78 w 79"/>
                  <a:gd name="T41" fmla="*/ 67 h 83"/>
                  <a:gd name="T42" fmla="*/ 78 w 79"/>
                  <a:gd name="T43" fmla="*/ 54 h 83"/>
                  <a:gd name="T44" fmla="*/ 79 w 79"/>
                  <a:gd name="T45" fmla="*/ 44 h 83"/>
                  <a:gd name="T46" fmla="*/ 78 w 79"/>
                  <a:gd name="T47" fmla="*/ 26 h 83"/>
                  <a:gd name="T48" fmla="*/ 76 w 79"/>
                  <a:gd name="T49" fmla="*/ 18 h 83"/>
                  <a:gd name="T50" fmla="*/ 74 w 79"/>
                  <a:gd name="T51" fmla="*/ 11 h 83"/>
                  <a:gd name="T52" fmla="*/ 67 w 79"/>
                  <a:gd name="T53" fmla="*/ 2 h 83"/>
                  <a:gd name="T54" fmla="*/ 57 w 79"/>
                  <a:gd name="T55" fmla="*/ 0 h 83"/>
                  <a:gd name="T56" fmla="*/ 48 w 79"/>
                  <a:gd name="T57" fmla="*/ 0 h 83"/>
                  <a:gd name="T58" fmla="*/ 36 w 79"/>
                  <a:gd name="T59" fmla="*/ 1 h 83"/>
                  <a:gd name="T60" fmla="*/ 31 w 79"/>
                  <a:gd name="T61" fmla="*/ 2 h 83"/>
                  <a:gd name="T62" fmla="*/ 27 w 79"/>
                  <a:gd name="T63" fmla="*/ 5 h 83"/>
                  <a:gd name="T64" fmla="*/ 25 w 79"/>
                  <a:gd name="T65" fmla="*/ 1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9" h="83">
                    <a:moveTo>
                      <a:pt x="25" y="12"/>
                    </a:moveTo>
                    <a:lnTo>
                      <a:pt x="13" y="20"/>
                    </a:lnTo>
                    <a:lnTo>
                      <a:pt x="4" y="31"/>
                    </a:lnTo>
                    <a:lnTo>
                      <a:pt x="0" y="45"/>
                    </a:lnTo>
                    <a:lnTo>
                      <a:pt x="0" y="63"/>
                    </a:lnTo>
                    <a:lnTo>
                      <a:pt x="2" y="64"/>
                    </a:lnTo>
                    <a:lnTo>
                      <a:pt x="5" y="66"/>
                    </a:lnTo>
                    <a:lnTo>
                      <a:pt x="12" y="70"/>
                    </a:lnTo>
                    <a:lnTo>
                      <a:pt x="14" y="71"/>
                    </a:lnTo>
                    <a:lnTo>
                      <a:pt x="17" y="73"/>
                    </a:lnTo>
                    <a:lnTo>
                      <a:pt x="23" y="77"/>
                    </a:lnTo>
                    <a:lnTo>
                      <a:pt x="34" y="80"/>
                    </a:lnTo>
                    <a:lnTo>
                      <a:pt x="44" y="83"/>
                    </a:lnTo>
                    <a:lnTo>
                      <a:pt x="53" y="82"/>
                    </a:lnTo>
                    <a:lnTo>
                      <a:pt x="57" y="80"/>
                    </a:lnTo>
                    <a:lnTo>
                      <a:pt x="59" y="79"/>
                    </a:lnTo>
                    <a:lnTo>
                      <a:pt x="62" y="79"/>
                    </a:lnTo>
                    <a:lnTo>
                      <a:pt x="63" y="77"/>
                    </a:lnTo>
                    <a:lnTo>
                      <a:pt x="65" y="76"/>
                    </a:lnTo>
                    <a:lnTo>
                      <a:pt x="69" y="73"/>
                    </a:lnTo>
                    <a:lnTo>
                      <a:pt x="78" y="67"/>
                    </a:lnTo>
                    <a:lnTo>
                      <a:pt x="78" y="54"/>
                    </a:lnTo>
                    <a:lnTo>
                      <a:pt x="79" y="44"/>
                    </a:lnTo>
                    <a:lnTo>
                      <a:pt x="78" y="26"/>
                    </a:lnTo>
                    <a:lnTo>
                      <a:pt x="76" y="18"/>
                    </a:lnTo>
                    <a:lnTo>
                      <a:pt x="74" y="11"/>
                    </a:lnTo>
                    <a:lnTo>
                      <a:pt x="67" y="2"/>
                    </a:lnTo>
                    <a:lnTo>
                      <a:pt x="57" y="0"/>
                    </a:lnTo>
                    <a:lnTo>
                      <a:pt x="48" y="0"/>
                    </a:lnTo>
                    <a:lnTo>
                      <a:pt x="36" y="1"/>
                    </a:lnTo>
                    <a:lnTo>
                      <a:pt x="31" y="2"/>
                    </a:lnTo>
                    <a:lnTo>
                      <a:pt x="27" y="5"/>
                    </a:lnTo>
                    <a:lnTo>
                      <a:pt x="25" y="1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131">
                <a:extLst>
                  <a:ext uri="{FF2B5EF4-FFF2-40B4-BE49-F238E27FC236}">
                    <a16:creationId xmlns:a16="http://schemas.microsoft.com/office/drawing/2014/main" id="{5EA4887C-8A4A-D320-B9AF-4E8DBFEE3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634"/>
                <a:ext cx="38" cy="44"/>
              </a:xfrm>
              <a:custGeom>
                <a:avLst/>
                <a:gdLst>
                  <a:gd name="T0" fmla="*/ 73 w 112"/>
                  <a:gd name="T1" fmla="*/ 34 h 130"/>
                  <a:gd name="T2" fmla="*/ 65 w 112"/>
                  <a:gd name="T3" fmla="*/ 22 h 130"/>
                  <a:gd name="T4" fmla="*/ 58 w 112"/>
                  <a:gd name="T5" fmla="*/ 15 h 130"/>
                  <a:gd name="T6" fmla="*/ 50 w 112"/>
                  <a:gd name="T7" fmla="*/ 8 h 130"/>
                  <a:gd name="T8" fmla="*/ 42 w 112"/>
                  <a:gd name="T9" fmla="*/ 4 h 130"/>
                  <a:gd name="T10" fmla="*/ 34 w 112"/>
                  <a:gd name="T11" fmla="*/ 1 h 130"/>
                  <a:gd name="T12" fmla="*/ 26 w 112"/>
                  <a:gd name="T13" fmla="*/ 0 h 130"/>
                  <a:gd name="T14" fmla="*/ 16 w 112"/>
                  <a:gd name="T15" fmla="*/ 1 h 130"/>
                  <a:gd name="T16" fmla="*/ 8 w 112"/>
                  <a:gd name="T17" fmla="*/ 6 h 130"/>
                  <a:gd name="T18" fmla="*/ 2 w 112"/>
                  <a:gd name="T19" fmla="*/ 17 h 130"/>
                  <a:gd name="T20" fmla="*/ 1 w 112"/>
                  <a:gd name="T21" fmla="*/ 29 h 130"/>
                  <a:gd name="T22" fmla="*/ 0 w 112"/>
                  <a:gd name="T23" fmla="*/ 39 h 130"/>
                  <a:gd name="T24" fmla="*/ 4 w 112"/>
                  <a:gd name="T25" fmla="*/ 51 h 130"/>
                  <a:gd name="T26" fmla="*/ 7 w 112"/>
                  <a:gd name="T27" fmla="*/ 60 h 130"/>
                  <a:gd name="T28" fmla="*/ 14 w 112"/>
                  <a:gd name="T29" fmla="*/ 70 h 130"/>
                  <a:gd name="T30" fmla="*/ 22 w 112"/>
                  <a:gd name="T31" fmla="*/ 78 h 130"/>
                  <a:gd name="T32" fmla="*/ 34 w 112"/>
                  <a:gd name="T33" fmla="*/ 86 h 130"/>
                  <a:gd name="T34" fmla="*/ 45 w 112"/>
                  <a:gd name="T35" fmla="*/ 96 h 130"/>
                  <a:gd name="T36" fmla="*/ 55 w 112"/>
                  <a:gd name="T37" fmla="*/ 104 h 130"/>
                  <a:gd name="T38" fmla="*/ 59 w 112"/>
                  <a:gd name="T39" fmla="*/ 108 h 130"/>
                  <a:gd name="T40" fmla="*/ 65 w 112"/>
                  <a:gd name="T41" fmla="*/ 112 h 130"/>
                  <a:gd name="T42" fmla="*/ 75 w 112"/>
                  <a:gd name="T43" fmla="*/ 118 h 130"/>
                  <a:gd name="T44" fmla="*/ 83 w 112"/>
                  <a:gd name="T45" fmla="*/ 122 h 130"/>
                  <a:gd name="T46" fmla="*/ 94 w 112"/>
                  <a:gd name="T47" fmla="*/ 125 h 130"/>
                  <a:gd name="T48" fmla="*/ 102 w 112"/>
                  <a:gd name="T49" fmla="*/ 127 h 130"/>
                  <a:gd name="T50" fmla="*/ 112 w 112"/>
                  <a:gd name="T51" fmla="*/ 130 h 130"/>
                  <a:gd name="T52" fmla="*/ 108 w 112"/>
                  <a:gd name="T53" fmla="*/ 102 h 130"/>
                  <a:gd name="T54" fmla="*/ 100 w 112"/>
                  <a:gd name="T55" fmla="*/ 78 h 130"/>
                  <a:gd name="T56" fmla="*/ 88 w 112"/>
                  <a:gd name="T57" fmla="*/ 55 h 130"/>
                  <a:gd name="T58" fmla="*/ 73 w 112"/>
                  <a:gd name="T59" fmla="*/ 3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130">
                    <a:moveTo>
                      <a:pt x="73" y="34"/>
                    </a:moveTo>
                    <a:lnTo>
                      <a:pt x="65" y="22"/>
                    </a:lnTo>
                    <a:lnTo>
                      <a:pt x="58" y="15"/>
                    </a:lnTo>
                    <a:lnTo>
                      <a:pt x="50" y="8"/>
                    </a:lnTo>
                    <a:lnTo>
                      <a:pt x="42" y="4"/>
                    </a:lnTo>
                    <a:lnTo>
                      <a:pt x="34" y="1"/>
                    </a:lnTo>
                    <a:lnTo>
                      <a:pt x="26" y="0"/>
                    </a:lnTo>
                    <a:lnTo>
                      <a:pt x="16" y="1"/>
                    </a:lnTo>
                    <a:lnTo>
                      <a:pt x="8" y="6"/>
                    </a:lnTo>
                    <a:lnTo>
                      <a:pt x="2" y="17"/>
                    </a:lnTo>
                    <a:lnTo>
                      <a:pt x="1" y="29"/>
                    </a:lnTo>
                    <a:lnTo>
                      <a:pt x="0" y="39"/>
                    </a:lnTo>
                    <a:lnTo>
                      <a:pt x="4" y="51"/>
                    </a:lnTo>
                    <a:lnTo>
                      <a:pt x="7" y="60"/>
                    </a:lnTo>
                    <a:lnTo>
                      <a:pt x="14" y="70"/>
                    </a:lnTo>
                    <a:lnTo>
                      <a:pt x="22" y="78"/>
                    </a:lnTo>
                    <a:lnTo>
                      <a:pt x="34" y="86"/>
                    </a:lnTo>
                    <a:lnTo>
                      <a:pt x="45" y="96"/>
                    </a:lnTo>
                    <a:lnTo>
                      <a:pt x="55" y="104"/>
                    </a:lnTo>
                    <a:lnTo>
                      <a:pt x="59" y="108"/>
                    </a:lnTo>
                    <a:lnTo>
                      <a:pt x="65" y="112"/>
                    </a:lnTo>
                    <a:lnTo>
                      <a:pt x="75" y="118"/>
                    </a:lnTo>
                    <a:lnTo>
                      <a:pt x="83" y="122"/>
                    </a:lnTo>
                    <a:lnTo>
                      <a:pt x="94" y="125"/>
                    </a:lnTo>
                    <a:lnTo>
                      <a:pt x="102" y="127"/>
                    </a:lnTo>
                    <a:lnTo>
                      <a:pt x="112" y="130"/>
                    </a:lnTo>
                    <a:lnTo>
                      <a:pt x="108" y="102"/>
                    </a:lnTo>
                    <a:lnTo>
                      <a:pt x="100" y="78"/>
                    </a:lnTo>
                    <a:lnTo>
                      <a:pt x="88" y="55"/>
                    </a:lnTo>
                    <a:lnTo>
                      <a:pt x="73" y="34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132">
                <a:extLst>
                  <a:ext uri="{FF2B5EF4-FFF2-40B4-BE49-F238E27FC236}">
                    <a16:creationId xmlns:a16="http://schemas.microsoft.com/office/drawing/2014/main" id="{F2868C3A-A137-205A-6F26-98A6D02E0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819"/>
                <a:ext cx="53" cy="74"/>
              </a:xfrm>
              <a:custGeom>
                <a:avLst/>
                <a:gdLst>
                  <a:gd name="T0" fmla="*/ 145 w 160"/>
                  <a:gd name="T1" fmla="*/ 103 h 222"/>
                  <a:gd name="T2" fmla="*/ 152 w 160"/>
                  <a:gd name="T3" fmla="*/ 84 h 222"/>
                  <a:gd name="T4" fmla="*/ 157 w 160"/>
                  <a:gd name="T5" fmla="*/ 69 h 222"/>
                  <a:gd name="T6" fmla="*/ 160 w 160"/>
                  <a:gd name="T7" fmla="*/ 54 h 222"/>
                  <a:gd name="T8" fmla="*/ 158 w 160"/>
                  <a:gd name="T9" fmla="*/ 42 h 222"/>
                  <a:gd name="T10" fmla="*/ 160 w 160"/>
                  <a:gd name="T11" fmla="*/ 31 h 222"/>
                  <a:gd name="T12" fmla="*/ 160 w 160"/>
                  <a:gd name="T13" fmla="*/ 22 h 222"/>
                  <a:gd name="T14" fmla="*/ 158 w 160"/>
                  <a:gd name="T15" fmla="*/ 15 h 222"/>
                  <a:gd name="T16" fmla="*/ 156 w 160"/>
                  <a:gd name="T17" fmla="*/ 10 h 222"/>
                  <a:gd name="T18" fmla="*/ 152 w 160"/>
                  <a:gd name="T19" fmla="*/ 5 h 222"/>
                  <a:gd name="T20" fmla="*/ 147 w 160"/>
                  <a:gd name="T21" fmla="*/ 2 h 222"/>
                  <a:gd name="T22" fmla="*/ 141 w 160"/>
                  <a:gd name="T23" fmla="*/ 0 h 222"/>
                  <a:gd name="T24" fmla="*/ 133 w 160"/>
                  <a:gd name="T25" fmla="*/ 1 h 222"/>
                  <a:gd name="T26" fmla="*/ 118 w 160"/>
                  <a:gd name="T27" fmla="*/ 2 h 222"/>
                  <a:gd name="T28" fmla="*/ 108 w 160"/>
                  <a:gd name="T29" fmla="*/ 8 h 222"/>
                  <a:gd name="T30" fmla="*/ 101 w 160"/>
                  <a:gd name="T31" fmla="*/ 16 h 222"/>
                  <a:gd name="T32" fmla="*/ 97 w 160"/>
                  <a:gd name="T33" fmla="*/ 29 h 222"/>
                  <a:gd name="T34" fmla="*/ 95 w 160"/>
                  <a:gd name="T35" fmla="*/ 17 h 222"/>
                  <a:gd name="T36" fmla="*/ 92 w 160"/>
                  <a:gd name="T37" fmla="*/ 10 h 222"/>
                  <a:gd name="T38" fmla="*/ 88 w 160"/>
                  <a:gd name="T39" fmla="*/ 5 h 222"/>
                  <a:gd name="T40" fmla="*/ 83 w 160"/>
                  <a:gd name="T41" fmla="*/ 1 h 222"/>
                  <a:gd name="T42" fmla="*/ 75 w 160"/>
                  <a:gd name="T43" fmla="*/ 0 h 222"/>
                  <a:gd name="T44" fmla="*/ 68 w 160"/>
                  <a:gd name="T45" fmla="*/ 1 h 222"/>
                  <a:gd name="T46" fmla="*/ 60 w 160"/>
                  <a:gd name="T47" fmla="*/ 5 h 222"/>
                  <a:gd name="T48" fmla="*/ 50 w 160"/>
                  <a:gd name="T49" fmla="*/ 10 h 222"/>
                  <a:gd name="T50" fmla="*/ 34 w 160"/>
                  <a:gd name="T51" fmla="*/ 16 h 222"/>
                  <a:gd name="T52" fmla="*/ 23 w 160"/>
                  <a:gd name="T53" fmla="*/ 26 h 222"/>
                  <a:gd name="T54" fmla="*/ 12 w 160"/>
                  <a:gd name="T55" fmla="*/ 36 h 222"/>
                  <a:gd name="T56" fmla="*/ 5 w 160"/>
                  <a:gd name="T57" fmla="*/ 49 h 222"/>
                  <a:gd name="T58" fmla="*/ 49 w 160"/>
                  <a:gd name="T59" fmla="*/ 72 h 222"/>
                  <a:gd name="T60" fmla="*/ 45 w 160"/>
                  <a:gd name="T61" fmla="*/ 77 h 222"/>
                  <a:gd name="T62" fmla="*/ 41 w 160"/>
                  <a:gd name="T63" fmla="*/ 83 h 222"/>
                  <a:gd name="T64" fmla="*/ 30 w 160"/>
                  <a:gd name="T65" fmla="*/ 96 h 222"/>
                  <a:gd name="T66" fmla="*/ 17 w 160"/>
                  <a:gd name="T67" fmla="*/ 107 h 222"/>
                  <a:gd name="T68" fmla="*/ 8 w 160"/>
                  <a:gd name="T69" fmla="*/ 112 h 222"/>
                  <a:gd name="T70" fmla="*/ 0 w 160"/>
                  <a:gd name="T71" fmla="*/ 118 h 222"/>
                  <a:gd name="T72" fmla="*/ 2 w 160"/>
                  <a:gd name="T73" fmla="*/ 134 h 222"/>
                  <a:gd name="T74" fmla="*/ 5 w 160"/>
                  <a:gd name="T75" fmla="*/ 149 h 222"/>
                  <a:gd name="T76" fmla="*/ 9 w 160"/>
                  <a:gd name="T77" fmla="*/ 162 h 222"/>
                  <a:gd name="T78" fmla="*/ 15 w 160"/>
                  <a:gd name="T79" fmla="*/ 174 h 222"/>
                  <a:gd name="T80" fmla="*/ 19 w 160"/>
                  <a:gd name="T81" fmla="*/ 188 h 222"/>
                  <a:gd name="T82" fmla="*/ 24 w 160"/>
                  <a:gd name="T83" fmla="*/ 200 h 222"/>
                  <a:gd name="T84" fmla="*/ 29 w 160"/>
                  <a:gd name="T85" fmla="*/ 209 h 222"/>
                  <a:gd name="T86" fmla="*/ 36 w 160"/>
                  <a:gd name="T87" fmla="*/ 216 h 222"/>
                  <a:gd name="T88" fmla="*/ 44 w 160"/>
                  <a:gd name="T89" fmla="*/ 219 h 222"/>
                  <a:gd name="T90" fmla="*/ 53 w 160"/>
                  <a:gd name="T91" fmla="*/ 222 h 222"/>
                  <a:gd name="T92" fmla="*/ 63 w 160"/>
                  <a:gd name="T93" fmla="*/ 221 h 222"/>
                  <a:gd name="T94" fmla="*/ 75 w 160"/>
                  <a:gd name="T95" fmla="*/ 219 h 222"/>
                  <a:gd name="T96" fmla="*/ 84 w 160"/>
                  <a:gd name="T97" fmla="*/ 209 h 222"/>
                  <a:gd name="T98" fmla="*/ 92 w 160"/>
                  <a:gd name="T99" fmla="*/ 196 h 222"/>
                  <a:gd name="T100" fmla="*/ 101 w 160"/>
                  <a:gd name="T101" fmla="*/ 170 h 222"/>
                  <a:gd name="T102" fmla="*/ 112 w 160"/>
                  <a:gd name="T103" fmla="*/ 147 h 222"/>
                  <a:gd name="T104" fmla="*/ 127 w 160"/>
                  <a:gd name="T105" fmla="*/ 123 h 222"/>
                  <a:gd name="T106" fmla="*/ 145 w 160"/>
                  <a:gd name="T107" fmla="*/ 103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0" h="222">
                    <a:moveTo>
                      <a:pt x="145" y="103"/>
                    </a:moveTo>
                    <a:lnTo>
                      <a:pt x="152" y="84"/>
                    </a:lnTo>
                    <a:lnTo>
                      <a:pt x="157" y="69"/>
                    </a:lnTo>
                    <a:lnTo>
                      <a:pt x="160" y="54"/>
                    </a:lnTo>
                    <a:lnTo>
                      <a:pt x="158" y="42"/>
                    </a:lnTo>
                    <a:lnTo>
                      <a:pt x="160" y="31"/>
                    </a:lnTo>
                    <a:lnTo>
                      <a:pt x="160" y="22"/>
                    </a:lnTo>
                    <a:lnTo>
                      <a:pt x="158" y="15"/>
                    </a:lnTo>
                    <a:lnTo>
                      <a:pt x="156" y="10"/>
                    </a:lnTo>
                    <a:lnTo>
                      <a:pt x="152" y="5"/>
                    </a:lnTo>
                    <a:lnTo>
                      <a:pt x="147" y="2"/>
                    </a:lnTo>
                    <a:lnTo>
                      <a:pt x="141" y="0"/>
                    </a:lnTo>
                    <a:lnTo>
                      <a:pt x="133" y="1"/>
                    </a:lnTo>
                    <a:lnTo>
                      <a:pt x="118" y="2"/>
                    </a:lnTo>
                    <a:lnTo>
                      <a:pt x="108" y="8"/>
                    </a:lnTo>
                    <a:lnTo>
                      <a:pt x="101" y="16"/>
                    </a:lnTo>
                    <a:lnTo>
                      <a:pt x="97" y="29"/>
                    </a:lnTo>
                    <a:lnTo>
                      <a:pt x="95" y="17"/>
                    </a:lnTo>
                    <a:lnTo>
                      <a:pt x="92" y="10"/>
                    </a:lnTo>
                    <a:lnTo>
                      <a:pt x="88" y="5"/>
                    </a:lnTo>
                    <a:lnTo>
                      <a:pt x="83" y="1"/>
                    </a:lnTo>
                    <a:lnTo>
                      <a:pt x="75" y="0"/>
                    </a:lnTo>
                    <a:lnTo>
                      <a:pt x="68" y="1"/>
                    </a:lnTo>
                    <a:lnTo>
                      <a:pt x="60" y="5"/>
                    </a:lnTo>
                    <a:lnTo>
                      <a:pt x="50" y="10"/>
                    </a:lnTo>
                    <a:lnTo>
                      <a:pt x="34" y="16"/>
                    </a:lnTo>
                    <a:lnTo>
                      <a:pt x="23" y="26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49" y="72"/>
                    </a:lnTo>
                    <a:lnTo>
                      <a:pt x="45" y="77"/>
                    </a:lnTo>
                    <a:lnTo>
                      <a:pt x="41" y="83"/>
                    </a:lnTo>
                    <a:lnTo>
                      <a:pt x="30" y="96"/>
                    </a:lnTo>
                    <a:lnTo>
                      <a:pt x="17" y="107"/>
                    </a:lnTo>
                    <a:lnTo>
                      <a:pt x="8" y="112"/>
                    </a:lnTo>
                    <a:lnTo>
                      <a:pt x="0" y="118"/>
                    </a:lnTo>
                    <a:lnTo>
                      <a:pt x="2" y="134"/>
                    </a:lnTo>
                    <a:lnTo>
                      <a:pt x="5" y="149"/>
                    </a:lnTo>
                    <a:lnTo>
                      <a:pt x="9" y="162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0"/>
                    </a:lnTo>
                    <a:lnTo>
                      <a:pt x="29" y="209"/>
                    </a:lnTo>
                    <a:lnTo>
                      <a:pt x="36" y="216"/>
                    </a:lnTo>
                    <a:lnTo>
                      <a:pt x="44" y="219"/>
                    </a:lnTo>
                    <a:lnTo>
                      <a:pt x="53" y="222"/>
                    </a:lnTo>
                    <a:lnTo>
                      <a:pt x="63" y="221"/>
                    </a:lnTo>
                    <a:lnTo>
                      <a:pt x="75" y="219"/>
                    </a:lnTo>
                    <a:lnTo>
                      <a:pt x="84" y="209"/>
                    </a:lnTo>
                    <a:lnTo>
                      <a:pt x="92" y="196"/>
                    </a:lnTo>
                    <a:lnTo>
                      <a:pt x="101" y="170"/>
                    </a:lnTo>
                    <a:lnTo>
                      <a:pt x="112" y="147"/>
                    </a:lnTo>
                    <a:lnTo>
                      <a:pt x="127" y="123"/>
                    </a:lnTo>
                    <a:lnTo>
                      <a:pt x="145" y="103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133">
                <a:extLst>
                  <a:ext uri="{FF2B5EF4-FFF2-40B4-BE49-F238E27FC236}">
                    <a16:creationId xmlns:a16="http://schemas.microsoft.com/office/drawing/2014/main" id="{D4E0414C-2C29-10BD-CBF8-87A1A2165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" y="1651"/>
                <a:ext cx="91" cy="83"/>
              </a:xfrm>
              <a:custGeom>
                <a:avLst/>
                <a:gdLst>
                  <a:gd name="T0" fmla="*/ 225 w 275"/>
                  <a:gd name="T1" fmla="*/ 29 h 248"/>
                  <a:gd name="T2" fmla="*/ 231 w 275"/>
                  <a:gd name="T3" fmla="*/ 10 h 248"/>
                  <a:gd name="T4" fmla="*/ 181 w 275"/>
                  <a:gd name="T5" fmla="*/ 5 h 248"/>
                  <a:gd name="T6" fmla="*/ 128 w 275"/>
                  <a:gd name="T7" fmla="*/ 18 h 248"/>
                  <a:gd name="T8" fmla="*/ 119 w 275"/>
                  <a:gd name="T9" fmla="*/ 28 h 248"/>
                  <a:gd name="T10" fmla="*/ 123 w 275"/>
                  <a:gd name="T11" fmla="*/ 31 h 248"/>
                  <a:gd name="T12" fmla="*/ 90 w 275"/>
                  <a:gd name="T13" fmla="*/ 42 h 248"/>
                  <a:gd name="T14" fmla="*/ 69 w 275"/>
                  <a:gd name="T15" fmla="*/ 42 h 248"/>
                  <a:gd name="T16" fmla="*/ 48 w 275"/>
                  <a:gd name="T17" fmla="*/ 36 h 248"/>
                  <a:gd name="T18" fmla="*/ 31 w 275"/>
                  <a:gd name="T19" fmla="*/ 28 h 248"/>
                  <a:gd name="T20" fmla="*/ 18 w 275"/>
                  <a:gd name="T21" fmla="*/ 26 h 248"/>
                  <a:gd name="T22" fmla="*/ 8 w 275"/>
                  <a:gd name="T23" fmla="*/ 32 h 248"/>
                  <a:gd name="T24" fmla="*/ 0 w 275"/>
                  <a:gd name="T25" fmla="*/ 53 h 248"/>
                  <a:gd name="T26" fmla="*/ 56 w 275"/>
                  <a:gd name="T27" fmla="*/ 92 h 248"/>
                  <a:gd name="T28" fmla="*/ 131 w 275"/>
                  <a:gd name="T29" fmla="*/ 130 h 248"/>
                  <a:gd name="T30" fmla="*/ 121 w 275"/>
                  <a:gd name="T31" fmla="*/ 156 h 248"/>
                  <a:gd name="T32" fmla="*/ 118 w 275"/>
                  <a:gd name="T33" fmla="*/ 158 h 248"/>
                  <a:gd name="T34" fmla="*/ 118 w 275"/>
                  <a:gd name="T35" fmla="*/ 162 h 248"/>
                  <a:gd name="T36" fmla="*/ 112 w 275"/>
                  <a:gd name="T37" fmla="*/ 172 h 248"/>
                  <a:gd name="T38" fmla="*/ 109 w 275"/>
                  <a:gd name="T39" fmla="*/ 174 h 248"/>
                  <a:gd name="T40" fmla="*/ 109 w 275"/>
                  <a:gd name="T41" fmla="*/ 177 h 248"/>
                  <a:gd name="T42" fmla="*/ 98 w 275"/>
                  <a:gd name="T43" fmla="*/ 190 h 248"/>
                  <a:gd name="T44" fmla="*/ 91 w 275"/>
                  <a:gd name="T45" fmla="*/ 197 h 248"/>
                  <a:gd name="T46" fmla="*/ 88 w 275"/>
                  <a:gd name="T47" fmla="*/ 215 h 248"/>
                  <a:gd name="T48" fmla="*/ 95 w 275"/>
                  <a:gd name="T49" fmla="*/ 236 h 248"/>
                  <a:gd name="T50" fmla="*/ 108 w 275"/>
                  <a:gd name="T51" fmla="*/ 247 h 248"/>
                  <a:gd name="T52" fmla="*/ 128 w 275"/>
                  <a:gd name="T53" fmla="*/ 246 h 248"/>
                  <a:gd name="T54" fmla="*/ 160 w 275"/>
                  <a:gd name="T55" fmla="*/ 217 h 248"/>
                  <a:gd name="T56" fmla="*/ 200 w 275"/>
                  <a:gd name="T57" fmla="*/ 185 h 248"/>
                  <a:gd name="T58" fmla="*/ 231 w 275"/>
                  <a:gd name="T59" fmla="*/ 162 h 248"/>
                  <a:gd name="T60" fmla="*/ 240 w 275"/>
                  <a:gd name="T61" fmla="*/ 148 h 248"/>
                  <a:gd name="T62" fmla="*/ 268 w 275"/>
                  <a:gd name="T63" fmla="*/ 91 h 248"/>
                  <a:gd name="T64" fmla="*/ 275 w 275"/>
                  <a:gd name="T65" fmla="*/ 64 h 248"/>
                  <a:gd name="T66" fmla="*/ 257 w 275"/>
                  <a:gd name="T67" fmla="*/ 72 h 248"/>
                  <a:gd name="T68" fmla="*/ 228 w 275"/>
                  <a:gd name="T69" fmla="*/ 90 h 248"/>
                  <a:gd name="T70" fmla="*/ 197 w 275"/>
                  <a:gd name="T71" fmla="*/ 116 h 248"/>
                  <a:gd name="T72" fmla="*/ 191 w 275"/>
                  <a:gd name="T73" fmla="*/ 92 h 248"/>
                  <a:gd name="T74" fmla="*/ 192 w 275"/>
                  <a:gd name="T75" fmla="*/ 71 h 248"/>
                  <a:gd name="T76" fmla="*/ 200 w 275"/>
                  <a:gd name="T77" fmla="*/ 53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75" h="248">
                    <a:moveTo>
                      <a:pt x="216" y="38"/>
                    </a:moveTo>
                    <a:lnTo>
                      <a:pt x="225" y="29"/>
                    </a:lnTo>
                    <a:lnTo>
                      <a:pt x="231" y="21"/>
                    </a:lnTo>
                    <a:lnTo>
                      <a:pt x="231" y="10"/>
                    </a:lnTo>
                    <a:lnTo>
                      <a:pt x="229" y="0"/>
                    </a:lnTo>
                    <a:lnTo>
                      <a:pt x="181" y="5"/>
                    </a:lnTo>
                    <a:lnTo>
                      <a:pt x="140" y="11"/>
                    </a:lnTo>
                    <a:lnTo>
                      <a:pt x="128" y="18"/>
                    </a:lnTo>
                    <a:lnTo>
                      <a:pt x="121" y="24"/>
                    </a:lnTo>
                    <a:lnTo>
                      <a:pt x="119" y="28"/>
                    </a:lnTo>
                    <a:lnTo>
                      <a:pt x="119" y="29"/>
                    </a:lnTo>
                    <a:lnTo>
                      <a:pt x="123" y="31"/>
                    </a:lnTo>
                    <a:lnTo>
                      <a:pt x="100" y="40"/>
                    </a:lnTo>
                    <a:lnTo>
                      <a:pt x="90" y="42"/>
                    </a:lnTo>
                    <a:lnTo>
                      <a:pt x="79" y="43"/>
                    </a:lnTo>
                    <a:lnTo>
                      <a:pt x="69" y="42"/>
                    </a:lnTo>
                    <a:lnTo>
                      <a:pt x="58" y="40"/>
                    </a:lnTo>
                    <a:lnTo>
                      <a:pt x="48" y="36"/>
                    </a:lnTo>
                    <a:lnTo>
                      <a:pt x="39" y="32"/>
                    </a:lnTo>
                    <a:lnTo>
                      <a:pt x="31" y="28"/>
                    </a:lnTo>
                    <a:lnTo>
                      <a:pt x="25" y="27"/>
                    </a:lnTo>
                    <a:lnTo>
                      <a:pt x="18" y="26"/>
                    </a:lnTo>
                    <a:lnTo>
                      <a:pt x="13" y="29"/>
                    </a:lnTo>
                    <a:lnTo>
                      <a:pt x="8" y="32"/>
                    </a:lnTo>
                    <a:lnTo>
                      <a:pt x="5" y="38"/>
                    </a:lnTo>
                    <a:lnTo>
                      <a:pt x="0" y="53"/>
                    </a:lnTo>
                    <a:lnTo>
                      <a:pt x="27" y="73"/>
                    </a:lnTo>
                    <a:lnTo>
                      <a:pt x="56" y="92"/>
                    </a:lnTo>
                    <a:lnTo>
                      <a:pt x="135" y="116"/>
                    </a:lnTo>
                    <a:lnTo>
                      <a:pt x="131" y="130"/>
                    </a:lnTo>
                    <a:lnTo>
                      <a:pt x="127" y="144"/>
                    </a:lnTo>
                    <a:lnTo>
                      <a:pt x="121" y="156"/>
                    </a:lnTo>
                    <a:lnTo>
                      <a:pt x="119" y="158"/>
                    </a:lnTo>
                    <a:lnTo>
                      <a:pt x="118" y="158"/>
                    </a:lnTo>
                    <a:lnTo>
                      <a:pt x="118" y="159"/>
                    </a:lnTo>
                    <a:lnTo>
                      <a:pt x="118" y="162"/>
                    </a:lnTo>
                    <a:lnTo>
                      <a:pt x="116" y="168"/>
                    </a:lnTo>
                    <a:lnTo>
                      <a:pt x="112" y="172"/>
                    </a:lnTo>
                    <a:lnTo>
                      <a:pt x="110" y="174"/>
                    </a:lnTo>
                    <a:lnTo>
                      <a:pt x="109" y="174"/>
                    </a:lnTo>
                    <a:lnTo>
                      <a:pt x="109" y="175"/>
                    </a:lnTo>
                    <a:lnTo>
                      <a:pt x="109" y="177"/>
                    </a:lnTo>
                    <a:lnTo>
                      <a:pt x="103" y="187"/>
                    </a:lnTo>
                    <a:lnTo>
                      <a:pt x="98" y="190"/>
                    </a:lnTo>
                    <a:lnTo>
                      <a:pt x="95" y="194"/>
                    </a:lnTo>
                    <a:lnTo>
                      <a:pt x="91" y="197"/>
                    </a:lnTo>
                    <a:lnTo>
                      <a:pt x="88" y="202"/>
                    </a:lnTo>
                    <a:lnTo>
                      <a:pt x="88" y="215"/>
                    </a:lnTo>
                    <a:lnTo>
                      <a:pt x="91" y="228"/>
                    </a:lnTo>
                    <a:lnTo>
                      <a:pt x="95" y="236"/>
                    </a:lnTo>
                    <a:lnTo>
                      <a:pt x="102" y="244"/>
                    </a:lnTo>
                    <a:lnTo>
                      <a:pt x="108" y="247"/>
                    </a:lnTo>
                    <a:lnTo>
                      <a:pt x="117" y="248"/>
                    </a:lnTo>
                    <a:lnTo>
                      <a:pt x="128" y="246"/>
                    </a:lnTo>
                    <a:lnTo>
                      <a:pt x="141" y="242"/>
                    </a:lnTo>
                    <a:lnTo>
                      <a:pt x="160" y="217"/>
                    </a:lnTo>
                    <a:lnTo>
                      <a:pt x="180" y="198"/>
                    </a:lnTo>
                    <a:lnTo>
                      <a:pt x="200" y="185"/>
                    </a:lnTo>
                    <a:lnTo>
                      <a:pt x="221" y="176"/>
                    </a:lnTo>
                    <a:lnTo>
                      <a:pt x="231" y="162"/>
                    </a:lnTo>
                    <a:lnTo>
                      <a:pt x="235" y="154"/>
                    </a:lnTo>
                    <a:lnTo>
                      <a:pt x="240" y="148"/>
                    </a:lnTo>
                    <a:lnTo>
                      <a:pt x="257" y="121"/>
                    </a:lnTo>
                    <a:lnTo>
                      <a:pt x="268" y="91"/>
                    </a:lnTo>
                    <a:lnTo>
                      <a:pt x="272" y="76"/>
                    </a:lnTo>
                    <a:lnTo>
                      <a:pt x="275" y="64"/>
                    </a:lnTo>
                    <a:lnTo>
                      <a:pt x="266" y="67"/>
                    </a:lnTo>
                    <a:lnTo>
                      <a:pt x="257" y="72"/>
                    </a:lnTo>
                    <a:lnTo>
                      <a:pt x="238" y="84"/>
                    </a:lnTo>
                    <a:lnTo>
                      <a:pt x="228" y="90"/>
                    </a:lnTo>
                    <a:lnTo>
                      <a:pt x="218" y="99"/>
                    </a:lnTo>
                    <a:lnTo>
                      <a:pt x="197" y="116"/>
                    </a:lnTo>
                    <a:lnTo>
                      <a:pt x="192" y="104"/>
                    </a:lnTo>
                    <a:lnTo>
                      <a:pt x="191" y="92"/>
                    </a:lnTo>
                    <a:lnTo>
                      <a:pt x="190" y="81"/>
                    </a:lnTo>
                    <a:lnTo>
                      <a:pt x="192" y="71"/>
                    </a:lnTo>
                    <a:lnTo>
                      <a:pt x="195" y="62"/>
                    </a:lnTo>
                    <a:lnTo>
                      <a:pt x="200" y="53"/>
                    </a:lnTo>
                    <a:lnTo>
                      <a:pt x="216" y="3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134">
                <a:extLst>
                  <a:ext uri="{FF2B5EF4-FFF2-40B4-BE49-F238E27FC236}">
                    <a16:creationId xmlns:a16="http://schemas.microsoft.com/office/drawing/2014/main" id="{3FA3AE01-7CAA-F510-E691-B82451D2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094"/>
                <a:ext cx="159" cy="104"/>
              </a:xfrm>
              <a:custGeom>
                <a:avLst/>
                <a:gdLst>
                  <a:gd name="T0" fmla="*/ 431 w 478"/>
                  <a:gd name="T1" fmla="*/ 112 h 313"/>
                  <a:gd name="T2" fmla="*/ 457 w 478"/>
                  <a:gd name="T3" fmla="*/ 106 h 313"/>
                  <a:gd name="T4" fmla="*/ 477 w 478"/>
                  <a:gd name="T5" fmla="*/ 66 h 313"/>
                  <a:gd name="T6" fmla="*/ 471 w 478"/>
                  <a:gd name="T7" fmla="*/ 32 h 313"/>
                  <a:gd name="T8" fmla="*/ 447 w 478"/>
                  <a:gd name="T9" fmla="*/ 7 h 313"/>
                  <a:gd name="T10" fmla="*/ 434 w 478"/>
                  <a:gd name="T11" fmla="*/ 1 h 313"/>
                  <a:gd name="T12" fmla="*/ 413 w 478"/>
                  <a:gd name="T13" fmla="*/ 4 h 313"/>
                  <a:gd name="T14" fmla="*/ 388 w 478"/>
                  <a:gd name="T15" fmla="*/ 15 h 313"/>
                  <a:gd name="T16" fmla="*/ 352 w 478"/>
                  <a:gd name="T17" fmla="*/ 30 h 313"/>
                  <a:gd name="T18" fmla="*/ 349 w 478"/>
                  <a:gd name="T19" fmla="*/ 31 h 313"/>
                  <a:gd name="T20" fmla="*/ 331 w 478"/>
                  <a:gd name="T21" fmla="*/ 37 h 313"/>
                  <a:gd name="T22" fmla="*/ 288 w 478"/>
                  <a:gd name="T23" fmla="*/ 70 h 313"/>
                  <a:gd name="T24" fmla="*/ 267 w 478"/>
                  <a:gd name="T25" fmla="*/ 118 h 313"/>
                  <a:gd name="T26" fmla="*/ 258 w 478"/>
                  <a:gd name="T27" fmla="*/ 131 h 313"/>
                  <a:gd name="T28" fmla="*/ 247 w 478"/>
                  <a:gd name="T29" fmla="*/ 140 h 313"/>
                  <a:gd name="T30" fmla="*/ 228 w 478"/>
                  <a:gd name="T31" fmla="*/ 143 h 313"/>
                  <a:gd name="T32" fmla="*/ 225 w 478"/>
                  <a:gd name="T33" fmla="*/ 144 h 313"/>
                  <a:gd name="T34" fmla="*/ 217 w 478"/>
                  <a:gd name="T35" fmla="*/ 114 h 313"/>
                  <a:gd name="T36" fmla="*/ 208 w 478"/>
                  <a:gd name="T37" fmla="*/ 108 h 313"/>
                  <a:gd name="T38" fmla="*/ 185 w 478"/>
                  <a:gd name="T39" fmla="*/ 87 h 313"/>
                  <a:gd name="T40" fmla="*/ 154 w 478"/>
                  <a:gd name="T41" fmla="*/ 78 h 313"/>
                  <a:gd name="T42" fmla="*/ 112 w 478"/>
                  <a:gd name="T43" fmla="*/ 100 h 313"/>
                  <a:gd name="T44" fmla="*/ 116 w 478"/>
                  <a:gd name="T45" fmla="*/ 126 h 313"/>
                  <a:gd name="T46" fmla="*/ 128 w 478"/>
                  <a:gd name="T47" fmla="*/ 141 h 313"/>
                  <a:gd name="T48" fmla="*/ 129 w 478"/>
                  <a:gd name="T49" fmla="*/ 161 h 313"/>
                  <a:gd name="T50" fmla="*/ 114 w 478"/>
                  <a:gd name="T51" fmla="*/ 168 h 313"/>
                  <a:gd name="T52" fmla="*/ 100 w 478"/>
                  <a:gd name="T53" fmla="*/ 176 h 313"/>
                  <a:gd name="T54" fmla="*/ 81 w 478"/>
                  <a:gd name="T55" fmla="*/ 185 h 313"/>
                  <a:gd name="T56" fmla="*/ 32 w 478"/>
                  <a:gd name="T57" fmla="*/ 194 h 313"/>
                  <a:gd name="T58" fmla="*/ 9 w 478"/>
                  <a:gd name="T59" fmla="*/ 217 h 313"/>
                  <a:gd name="T60" fmla="*/ 57 w 478"/>
                  <a:gd name="T61" fmla="*/ 233 h 313"/>
                  <a:gd name="T62" fmla="*/ 9 w 478"/>
                  <a:gd name="T63" fmla="*/ 268 h 313"/>
                  <a:gd name="T64" fmla="*/ 8 w 478"/>
                  <a:gd name="T65" fmla="*/ 299 h 313"/>
                  <a:gd name="T66" fmla="*/ 31 w 478"/>
                  <a:gd name="T67" fmla="*/ 311 h 313"/>
                  <a:gd name="T68" fmla="*/ 64 w 478"/>
                  <a:gd name="T69" fmla="*/ 312 h 313"/>
                  <a:gd name="T70" fmla="*/ 90 w 478"/>
                  <a:gd name="T71" fmla="*/ 298 h 313"/>
                  <a:gd name="T72" fmla="*/ 146 w 478"/>
                  <a:gd name="T73" fmla="*/ 244 h 313"/>
                  <a:gd name="T74" fmla="*/ 211 w 478"/>
                  <a:gd name="T75" fmla="*/ 226 h 313"/>
                  <a:gd name="T76" fmla="*/ 222 w 478"/>
                  <a:gd name="T77" fmla="*/ 243 h 313"/>
                  <a:gd name="T78" fmla="*/ 236 w 478"/>
                  <a:gd name="T79" fmla="*/ 243 h 313"/>
                  <a:gd name="T80" fmla="*/ 252 w 478"/>
                  <a:gd name="T81" fmla="*/ 240 h 313"/>
                  <a:gd name="T82" fmla="*/ 255 w 478"/>
                  <a:gd name="T83" fmla="*/ 238 h 313"/>
                  <a:gd name="T84" fmla="*/ 271 w 478"/>
                  <a:gd name="T85" fmla="*/ 231 h 313"/>
                  <a:gd name="T86" fmla="*/ 283 w 478"/>
                  <a:gd name="T87" fmla="*/ 213 h 313"/>
                  <a:gd name="T88" fmla="*/ 287 w 478"/>
                  <a:gd name="T89" fmla="*/ 194 h 313"/>
                  <a:gd name="T90" fmla="*/ 303 w 478"/>
                  <a:gd name="T91" fmla="*/ 182 h 313"/>
                  <a:gd name="T92" fmla="*/ 330 w 478"/>
                  <a:gd name="T93" fmla="*/ 183 h 313"/>
                  <a:gd name="T94" fmla="*/ 344 w 478"/>
                  <a:gd name="T95" fmla="*/ 187 h 313"/>
                  <a:gd name="T96" fmla="*/ 371 w 478"/>
                  <a:gd name="T97" fmla="*/ 180 h 313"/>
                  <a:gd name="T98" fmla="*/ 383 w 478"/>
                  <a:gd name="T99" fmla="*/ 167 h 313"/>
                  <a:gd name="T100" fmla="*/ 386 w 478"/>
                  <a:gd name="T101" fmla="*/ 164 h 313"/>
                  <a:gd name="T102" fmla="*/ 386 w 478"/>
                  <a:gd name="T103" fmla="*/ 156 h 313"/>
                  <a:gd name="T104" fmla="*/ 388 w 478"/>
                  <a:gd name="T105" fmla="*/ 141 h 313"/>
                  <a:gd name="T106" fmla="*/ 403 w 478"/>
                  <a:gd name="T107" fmla="*/ 122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78" h="313">
                    <a:moveTo>
                      <a:pt x="403" y="122"/>
                    </a:moveTo>
                    <a:lnTo>
                      <a:pt x="422" y="114"/>
                    </a:lnTo>
                    <a:lnTo>
                      <a:pt x="431" y="112"/>
                    </a:lnTo>
                    <a:lnTo>
                      <a:pt x="438" y="110"/>
                    </a:lnTo>
                    <a:lnTo>
                      <a:pt x="449" y="107"/>
                    </a:lnTo>
                    <a:lnTo>
                      <a:pt x="457" y="106"/>
                    </a:lnTo>
                    <a:lnTo>
                      <a:pt x="466" y="91"/>
                    </a:lnTo>
                    <a:lnTo>
                      <a:pt x="474" y="79"/>
                    </a:lnTo>
                    <a:lnTo>
                      <a:pt x="477" y="66"/>
                    </a:lnTo>
                    <a:lnTo>
                      <a:pt x="478" y="54"/>
                    </a:lnTo>
                    <a:lnTo>
                      <a:pt x="475" y="43"/>
                    </a:lnTo>
                    <a:lnTo>
                      <a:pt x="471" y="32"/>
                    </a:lnTo>
                    <a:lnTo>
                      <a:pt x="462" y="22"/>
                    </a:lnTo>
                    <a:lnTo>
                      <a:pt x="452" y="12"/>
                    </a:lnTo>
                    <a:lnTo>
                      <a:pt x="447" y="7"/>
                    </a:lnTo>
                    <a:lnTo>
                      <a:pt x="443" y="4"/>
                    </a:lnTo>
                    <a:lnTo>
                      <a:pt x="438" y="1"/>
                    </a:lnTo>
                    <a:lnTo>
                      <a:pt x="434" y="1"/>
                    </a:lnTo>
                    <a:lnTo>
                      <a:pt x="426" y="0"/>
                    </a:lnTo>
                    <a:lnTo>
                      <a:pt x="420" y="2"/>
                    </a:lnTo>
                    <a:lnTo>
                      <a:pt x="413" y="4"/>
                    </a:lnTo>
                    <a:lnTo>
                      <a:pt x="406" y="8"/>
                    </a:lnTo>
                    <a:lnTo>
                      <a:pt x="398" y="9"/>
                    </a:lnTo>
                    <a:lnTo>
                      <a:pt x="388" y="15"/>
                    </a:lnTo>
                    <a:lnTo>
                      <a:pt x="379" y="17"/>
                    </a:lnTo>
                    <a:lnTo>
                      <a:pt x="371" y="21"/>
                    </a:lnTo>
                    <a:lnTo>
                      <a:pt x="352" y="30"/>
                    </a:lnTo>
                    <a:lnTo>
                      <a:pt x="350" y="30"/>
                    </a:lnTo>
                    <a:lnTo>
                      <a:pt x="349" y="30"/>
                    </a:lnTo>
                    <a:lnTo>
                      <a:pt x="349" y="31"/>
                    </a:lnTo>
                    <a:lnTo>
                      <a:pt x="347" y="33"/>
                    </a:lnTo>
                    <a:lnTo>
                      <a:pt x="339" y="36"/>
                    </a:lnTo>
                    <a:lnTo>
                      <a:pt x="331" y="37"/>
                    </a:lnTo>
                    <a:lnTo>
                      <a:pt x="321" y="37"/>
                    </a:lnTo>
                    <a:lnTo>
                      <a:pt x="302" y="52"/>
                    </a:lnTo>
                    <a:lnTo>
                      <a:pt x="288" y="70"/>
                    </a:lnTo>
                    <a:lnTo>
                      <a:pt x="277" y="89"/>
                    </a:lnTo>
                    <a:lnTo>
                      <a:pt x="271" y="110"/>
                    </a:lnTo>
                    <a:lnTo>
                      <a:pt x="267" y="118"/>
                    </a:lnTo>
                    <a:lnTo>
                      <a:pt x="265" y="121"/>
                    </a:lnTo>
                    <a:lnTo>
                      <a:pt x="263" y="125"/>
                    </a:lnTo>
                    <a:lnTo>
                      <a:pt x="258" y="131"/>
                    </a:lnTo>
                    <a:lnTo>
                      <a:pt x="254" y="136"/>
                    </a:lnTo>
                    <a:lnTo>
                      <a:pt x="250" y="138"/>
                    </a:lnTo>
                    <a:lnTo>
                      <a:pt x="247" y="140"/>
                    </a:lnTo>
                    <a:lnTo>
                      <a:pt x="240" y="142"/>
                    </a:lnTo>
                    <a:lnTo>
                      <a:pt x="232" y="143"/>
                    </a:lnTo>
                    <a:lnTo>
                      <a:pt x="228" y="143"/>
                    </a:lnTo>
                    <a:lnTo>
                      <a:pt x="226" y="143"/>
                    </a:lnTo>
                    <a:lnTo>
                      <a:pt x="225" y="143"/>
                    </a:lnTo>
                    <a:lnTo>
                      <a:pt x="225" y="144"/>
                    </a:lnTo>
                    <a:lnTo>
                      <a:pt x="222" y="133"/>
                    </a:lnTo>
                    <a:lnTo>
                      <a:pt x="221" y="126"/>
                    </a:lnTo>
                    <a:lnTo>
                      <a:pt x="217" y="114"/>
                    </a:lnTo>
                    <a:lnTo>
                      <a:pt x="214" y="110"/>
                    </a:lnTo>
                    <a:lnTo>
                      <a:pt x="212" y="109"/>
                    </a:lnTo>
                    <a:lnTo>
                      <a:pt x="208" y="108"/>
                    </a:lnTo>
                    <a:lnTo>
                      <a:pt x="205" y="110"/>
                    </a:lnTo>
                    <a:lnTo>
                      <a:pt x="200" y="101"/>
                    </a:lnTo>
                    <a:lnTo>
                      <a:pt x="185" y="87"/>
                    </a:lnTo>
                    <a:lnTo>
                      <a:pt x="176" y="82"/>
                    </a:lnTo>
                    <a:lnTo>
                      <a:pt x="169" y="79"/>
                    </a:lnTo>
                    <a:lnTo>
                      <a:pt x="154" y="78"/>
                    </a:lnTo>
                    <a:lnTo>
                      <a:pt x="137" y="81"/>
                    </a:lnTo>
                    <a:lnTo>
                      <a:pt x="120" y="92"/>
                    </a:lnTo>
                    <a:lnTo>
                      <a:pt x="112" y="100"/>
                    </a:lnTo>
                    <a:lnTo>
                      <a:pt x="109" y="108"/>
                    </a:lnTo>
                    <a:lnTo>
                      <a:pt x="110" y="117"/>
                    </a:lnTo>
                    <a:lnTo>
                      <a:pt x="116" y="126"/>
                    </a:lnTo>
                    <a:lnTo>
                      <a:pt x="125" y="134"/>
                    </a:lnTo>
                    <a:lnTo>
                      <a:pt x="127" y="139"/>
                    </a:lnTo>
                    <a:lnTo>
                      <a:pt x="128" y="141"/>
                    </a:lnTo>
                    <a:lnTo>
                      <a:pt x="130" y="144"/>
                    </a:lnTo>
                    <a:lnTo>
                      <a:pt x="131" y="152"/>
                    </a:lnTo>
                    <a:lnTo>
                      <a:pt x="129" y="161"/>
                    </a:lnTo>
                    <a:lnTo>
                      <a:pt x="120" y="165"/>
                    </a:lnTo>
                    <a:lnTo>
                      <a:pt x="116" y="167"/>
                    </a:lnTo>
                    <a:lnTo>
                      <a:pt x="114" y="168"/>
                    </a:lnTo>
                    <a:lnTo>
                      <a:pt x="113" y="170"/>
                    </a:lnTo>
                    <a:lnTo>
                      <a:pt x="105" y="174"/>
                    </a:lnTo>
                    <a:lnTo>
                      <a:pt x="100" y="176"/>
                    </a:lnTo>
                    <a:lnTo>
                      <a:pt x="98" y="178"/>
                    </a:lnTo>
                    <a:lnTo>
                      <a:pt x="97" y="180"/>
                    </a:lnTo>
                    <a:lnTo>
                      <a:pt x="81" y="185"/>
                    </a:lnTo>
                    <a:lnTo>
                      <a:pt x="64" y="190"/>
                    </a:lnTo>
                    <a:lnTo>
                      <a:pt x="48" y="191"/>
                    </a:lnTo>
                    <a:lnTo>
                      <a:pt x="32" y="194"/>
                    </a:lnTo>
                    <a:lnTo>
                      <a:pt x="15" y="201"/>
                    </a:lnTo>
                    <a:lnTo>
                      <a:pt x="0" y="210"/>
                    </a:lnTo>
                    <a:lnTo>
                      <a:pt x="9" y="217"/>
                    </a:lnTo>
                    <a:lnTo>
                      <a:pt x="23" y="224"/>
                    </a:lnTo>
                    <a:lnTo>
                      <a:pt x="38" y="229"/>
                    </a:lnTo>
                    <a:lnTo>
                      <a:pt x="57" y="233"/>
                    </a:lnTo>
                    <a:lnTo>
                      <a:pt x="36" y="244"/>
                    </a:lnTo>
                    <a:lnTo>
                      <a:pt x="22" y="255"/>
                    </a:lnTo>
                    <a:lnTo>
                      <a:pt x="9" y="268"/>
                    </a:lnTo>
                    <a:lnTo>
                      <a:pt x="2" y="281"/>
                    </a:lnTo>
                    <a:lnTo>
                      <a:pt x="4" y="291"/>
                    </a:lnTo>
                    <a:lnTo>
                      <a:pt x="8" y="299"/>
                    </a:lnTo>
                    <a:lnTo>
                      <a:pt x="12" y="305"/>
                    </a:lnTo>
                    <a:lnTo>
                      <a:pt x="20" y="309"/>
                    </a:lnTo>
                    <a:lnTo>
                      <a:pt x="31" y="311"/>
                    </a:lnTo>
                    <a:lnTo>
                      <a:pt x="43" y="313"/>
                    </a:lnTo>
                    <a:lnTo>
                      <a:pt x="53" y="313"/>
                    </a:lnTo>
                    <a:lnTo>
                      <a:pt x="64" y="312"/>
                    </a:lnTo>
                    <a:lnTo>
                      <a:pt x="72" y="309"/>
                    </a:lnTo>
                    <a:lnTo>
                      <a:pt x="82" y="305"/>
                    </a:lnTo>
                    <a:lnTo>
                      <a:pt x="90" y="298"/>
                    </a:lnTo>
                    <a:lnTo>
                      <a:pt x="98" y="291"/>
                    </a:lnTo>
                    <a:lnTo>
                      <a:pt x="120" y="265"/>
                    </a:lnTo>
                    <a:lnTo>
                      <a:pt x="146" y="244"/>
                    </a:lnTo>
                    <a:lnTo>
                      <a:pt x="171" y="225"/>
                    </a:lnTo>
                    <a:lnTo>
                      <a:pt x="199" y="211"/>
                    </a:lnTo>
                    <a:lnTo>
                      <a:pt x="211" y="226"/>
                    </a:lnTo>
                    <a:lnTo>
                      <a:pt x="221" y="244"/>
                    </a:lnTo>
                    <a:lnTo>
                      <a:pt x="221" y="243"/>
                    </a:lnTo>
                    <a:lnTo>
                      <a:pt x="222" y="243"/>
                    </a:lnTo>
                    <a:lnTo>
                      <a:pt x="225" y="243"/>
                    </a:lnTo>
                    <a:lnTo>
                      <a:pt x="229" y="243"/>
                    </a:lnTo>
                    <a:lnTo>
                      <a:pt x="236" y="243"/>
                    </a:lnTo>
                    <a:lnTo>
                      <a:pt x="242" y="242"/>
                    </a:lnTo>
                    <a:lnTo>
                      <a:pt x="250" y="242"/>
                    </a:lnTo>
                    <a:lnTo>
                      <a:pt x="252" y="240"/>
                    </a:lnTo>
                    <a:lnTo>
                      <a:pt x="252" y="238"/>
                    </a:lnTo>
                    <a:lnTo>
                      <a:pt x="253" y="238"/>
                    </a:lnTo>
                    <a:lnTo>
                      <a:pt x="255" y="238"/>
                    </a:lnTo>
                    <a:lnTo>
                      <a:pt x="261" y="236"/>
                    </a:lnTo>
                    <a:lnTo>
                      <a:pt x="266" y="233"/>
                    </a:lnTo>
                    <a:lnTo>
                      <a:pt x="271" y="231"/>
                    </a:lnTo>
                    <a:lnTo>
                      <a:pt x="278" y="223"/>
                    </a:lnTo>
                    <a:lnTo>
                      <a:pt x="280" y="217"/>
                    </a:lnTo>
                    <a:lnTo>
                      <a:pt x="283" y="213"/>
                    </a:lnTo>
                    <a:lnTo>
                      <a:pt x="284" y="207"/>
                    </a:lnTo>
                    <a:lnTo>
                      <a:pt x="287" y="202"/>
                    </a:lnTo>
                    <a:lnTo>
                      <a:pt x="287" y="194"/>
                    </a:lnTo>
                    <a:lnTo>
                      <a:pt x="288" y="188"/>
                    </a:lnTo>
                    <a:lnTo>
                      <a:pt x="295" y="184"/>
                    </a:lnTo>
                    <a:lnTo>
                      <a:pt x="303" y="182"/>
                    </a:lnTo>
                    <a:lnTo>
                      <a:pt x="318" y="181"/>
                    </a:lnTo>
                    <a:lnTo>
                      <a:pt x="323" y="181"/>
                    </a:lnTo>
                    <a:lnTo>
                      <a:pt x="330" y="183"/>
                    </a:lnTo>
                    <a:lnTo>
                      <a:pt x="334" y="185"/>
                    </a:lnTo>
                    <a:lnTo>
                      <a:pt x="339" y="189"/>
                    </a:lnTo>
                    <a:lnTo>
                      <a:pt x="344" y="187"/>
                    </a:lnTo>
                    <a:lnTo>
                      <a:pt x="351" y="186"/>
                    </a:lnTo>
                    <a:lnTo>
                      <a:pt x="362" y="184"/>
                    </a:lnTo>
                    <a:lnTo>
                      <a:pt x="371" y="180"/>
                    </a:lnTo>
                    <a:lnTo>
                      <a:pt x="378" y="175"/>
                    </a:lnTo>
                    <a:lnTo>
                      <a:pt x="383" y="169"/>
                    </a:lnTo>
                    <a:lnTo>
                      <a:pt x="383" y="167"/>
                    </a:lnTo>
                    <a:lnTo>
                      <a:pt x="383" y="166"/>
                    </a:lnTo>
                    <a:lnTo>
                      <a:pt x="384" y="166"/>
                    </a:lnTo>
                    <a:lnTo>
                      <a:pt x="386" y="164"/>
                    </a:lnTo>
                    <a:lnTo>
                      <a:pt x="386" y="160"/>
                    </a:lnTo>
                    <a:lnTo>
                      <a:pt x="386" y="158"/>
                    </a:lnTo>
                    <a:lnTo>
                      <a:pt x="386" y="156"/>
                    </a:lnTo>
                    <a:lnTo>
                      <a:pt x="388" y="156"/>
                    </a:lnTo>
                    <a:lnTo>
                      <a:pt x="388" y="150"/>
                    </a:lnTo>
                    <a:lnTo>
                      <a:pt x="388" y="141"/>
                    </a:lnTo>
                    <a:lnTo>
                      <a:pt x="391" y="133"/>
                    </a:lnTo>
                    <a:lnTo>
                      <a:pt x="396" y="126"/>
                    </a:lnTo>
                    <a:lnTo>
                      <a:pt x="403" y="12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135">
                <a:extLst>
                  <a:ext uri="{FF2B5EF4-FFF2-40B4-BE49-F238E27FC236}">
                    <a16:creationId xmlns:a16="http://schemas.microsoft.com/office/drawing/2014/main" id="{F748D4FE-F4E4-746F-BF87-52D3988AE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1336"/>
                <a:ext cx="142" cy="211"/>
              </a:xfrm>
              <a:custGeom>
                <a:avLst/>
                <a:gdLst>
                  <a:gd name="T0" fmla="*/ 243 w 424"/>
                  <a:gd name="T1" fmla="*/ 3 h 632"/>
                  <a:gd name="T2" fmla="*/ 238 w 424"/>
                  <a:gd name="T3" fmla="*/ 9 h 632"/>
                  <a:gd name="T4" fmla="*/ 245 w 424"/>
                  <a:gd name="T5" fmla="*/ 82 h 632"/>
                  <a:gd name="T6" fmla="*/ 229 w 424"/>
                  <a:gd name="T7" fmla="*/ 106 h 632"/>
                  <a:gd name="T8" fmla="*/ 217 w 424"/>
                  <a:gd name="T9" fmla="*/ 97 h 632"/>
                  <a:gd name="T10" fmla="*/ 172 w 424"/>
                  <a:gd name="T11" fmla="*/ 65 h 632"/>
                  <a:gd name="T12" fmla="*/ 156 w 424"/>
                  <a:gd name="T13" fmla="*/ 79 h 632"/>
                  <a:gd name="T14" fmla="*/ 177 w 424"/>
                  <a:gd name="T15" fmla="*/ 108 h 632"/>
                  <a:gd name="T16" fmla="*/ 220 w 424"/>
                  <a:gd name="T17" fmla="*/ 140 h 632"/>
                  <a:gd name="T18" fmla="*/ 246 w 424"/>
                  <a:gd name="T19" fmla="*/ 189 h 632"/>
                  <a:gd name="T20" fmla="*/ 177 w 424"/>
                  <a:gd name="T21" fmla="*/ 164 h 632"/>
                  <a:gd name="T22" fmla="*/ 149 w 424"/>
                  <a:gd name="T23" fmla="*/ 142 h 632"/>
                  <a:gd name="T24" fmla="*/ 130 w 424"/>
                  <a:gd name="T25" fmla="*/ 129 h 632"/>
                  <a:gd name="T26" fmla="*/ 103 w 424"/>
                  <a:gd name="T27" fmla="*/ 128 h 632"/>
                  <a:gd name="T28" fmla="*/ 102 w 424"/>
                  <a:gd name="T29" fmla="*/ 174 h 632"/>
                  <a:gd name="T30" fmla="*/ 124 w 424"/>
                  <a:gd name="T31" fmla="*/ 204 h 632"/>
                  <a:gd name="T32" fmla="*/ 96 w 424"/>
                  <a:gd name="T33" fmla="*/ 229 h 632"/>
                  <a:gd name="T34" fmla="*/ 92 w 424"/>
                  <a:gd name="T35" fmla="*/ 288 h 632"/>
                  <a:gd name="T36" fmla="*/ 90 w 424"/>
                  <a:gd name="T37" fmla="*/ 347 h 632"/>
                  <a:gd name="T38" fmla="*/ 58 w 424"/>
                  <a:gd name="T39" fmla="*/ 335 h 632"/>
                  <a:gd name="T40" fmla="*/ 33 w 424"/>
                  <a:gd name="T41" fmla="*/ 310 h 632"/>
                  <a:gd name="T42" fmla="*/ 4 w 424"/>
                  <a:gd name="T43" fmla="*/ 330 h 632"/>
                  <a:gd name="T44" fmla="*/ 11 w 424"/>
                  <a:gd name="T45" fmla="*/ 374 h 632"/>
                  <a:gd name="T46" fmla="*/ 19 w 424"/>
                  <a:gd name="T47" fmla="*/ 443 h 632"/>
                  <a:gd name="T48" fmla="*/ 33 w 424"/>
                  <a:gd name="T49" fmla="*/ 479 h 632"/>
                  <a:gd name="T50" fmla="*/ 32 w 424"/>
                  <a:gd name="T51" fmla="*/ 511 h 632"/>
                  <a:gd name="T52" fmla="*/ 60 w 424"/>
                  <a:gd name="T53" fmla="*/ 502 h 632"/>
                  <a:gd name="T54" fmla="*/ 94 w 424"/>
                  <a:gd name="T55" fmla="*/ 499 h 632"/>
                  <a:gd name="T56" fmla="*/ 106 w 424"/>
                  <a:gd name="T57" fmla="*/ 504 h 632"/>
                  <a:gd name="T58" fmla="*/ 131 w 424"/>
                  <a:gd name="T59" fmla="*/ 492 h 632"/>
                  <a:gd name="T60" fmla="*/ 181 w 424"/>
                  <a:gd name="T61" fmla="*/ 486 h 632"/>
                  <a:gd name="T62" fmla="*/ 223 w 424"/>
                  <a:gd name="T63" fmla="*/ 522 h 632"/>
                  <a:gd name="T64" fmla="*/ 242 w 424"/>
                  <a:gd name="T65" fmla="*/ 579 h 632"/>
                  <a:gd name="T66" fmla="*/ 329 w 424"/>
                  <a:gd name="T67" fmla="*/ 581 h 632"/>
                  <a:gd name="T68" fmla="*/ 354 w 424"/>
                  <a:gd name="T69" fmla="*/ 631 h 632"/>
                  <a:gd name="T70" fmla="*/ 372 w 424"/>
                  <a:gd name="T71" fmla="*/ 622 h 632"/>
                  <a:gd name="T72" fmla="*/ 381 w 424"/>
                  <a:gd name="T73" fmla="*/ 607 h 632"/>
                  <a:gd name="T74" fmla="*/ 389 w 424"/>
                  <a:gd name="T75" fmla="*/ 585 h 632"/>
                  <a:gd name="T76" fmla="*/ 390 w 424"/>
                  <a:gd name="T77" fmla="*/ 564 h 632"/>
                  <a:gd name="T78" fmla="*/ 405 w 424"/>
                  <a:gd name="T79" fmla="*/ 547 h 632"/>
                  <a:gd name="T80" fmla="*/ 400 w 424"/>
                  <a:gd name="T81" fmla="*/ 525 h 632"/>
                  <a:gd name="T82" fmla="*/ 362 w 424"/>
                  <a:gd name="T83" fmla="*/ 509 h 632"/>
                  <a:gd name="T84" fmla="*/ 349 w 424"/>
                  <a:gd name="T85" fmla="*/ 488 h 632"/>
                  <a:gd name="T86" fmla="*/ 378 w 424"/>
                  <a:gd name="T87" fmla="*/ 479 h 632"/>
                  <a:gd name="T88" fmla="*/ 396 w 424"/>
                  <a:gd name="T89" fmla="*/ 480 h 632"/>
                  <a:gd name="T90" fmla="*/ 410 w 424"/>
                  <a:gd name="T91" fmla="*/ 474 h 632"/>
                  <a:gd name="T92" fmla="*/ 396 w 424"/>
                  <a:gd name="T93" fmla="*/ 437 h 632"/>
                  <a:gd name="T94" fmla="*/ 372 w 424"/>
                  <a:gd name="T95" fmla="*/ 405 h 632"/>
                  <a:gd name="T96" fmla="*/ 366 w 424"/>
                  <a:gd name="T97" fmla="*/ 376 h 632"/>
                  <a:gd name="T98" fmla="*/ 402 w 424"/>
                  <a:gd name="T99" fmla="*/ 285 h 632"/>
                  <a:gd name="T100" fmla="*/ 423 w 424"/>
                  <a:gd name="T101" fmla="*/ 228 h 632"/>
                  <a:gd name="T102" fmla="*/ 410 w 424"/>
                  <a:gd name="T103" fmla="*/ 190 h 632"/>
                  <a:gd name="T104" fmla="*/ 343 w 424"/>
                  <a:gd name="T105" fmla="*/ 96 h 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24" h="632">
                    <a:moveTo>
                      <a:pt x="272" y="21"/>
                    </a:moveTo>
                    <a:lnTo>
                      <a:pt x="260" y="12"/>
                    </a:lnTo>
                    <a:lnTo>
                      <a:pt x="251" y="7"/>
                    </a:lnTo>
                    <a:lnTo>
                      <a:pt x="243" y="3"/>
                    </a:lnTo>
                    <a:lnTo>
                      <a:pt x="240" y="2"/>
                    </a:lnTo>
                    <a:lnTo>
                      <a:pt x="237" y="0"/>
                    </a:lnTo>
                    <a:lnTo>
                      <a:pt x="237" y="4"/>
                    </a:lnTo>
                    <a:lnTo>
                      <a:pt x="238" y="9"/>
                    </a:lnTo>
                    <a:lnTo>
                      <a:pt x="243" y="16"/>
                    </a:lnTo>
                    <a:lnTo>
                      <a:pt x="240" y="38"/>
                    </a:lnTo>
                    <a:lnTo>
                      <a:pt x="241" y="61"/>
                    </a:lnTo>
                    <a:lnTo>
                      <a:pt x="245" y="82"/>
                    </a:lnTo>
                    <a:lnTo>
                      <a:pt x="254" y="103"/>
                    </a:lnTo>
                    <a:lnTo>
                      <a:pt x="240" y="106"/>
                    </a:lnTo>
                    <a:lnTo>
                      <a:pt x="234" y="106"/>
                    </a:lnTo>
                    <a:lnTo>
                      <a:pt x="229" y="106"/>
                    </a:lnTo>
                    <a:lnTo>
                      <a:pt x="224" y="103"/>
                    </a:lnTo>
                    <a:lnTo>
                      <a:pt x="221" y="102"/>
                    </a:lnTo>
                    <a:lnTo>
                      <a:pt x="218" y="99"/>
                    </a:lnTo>
                    <a:lnTo>
                      <a:pt x="217" y="97"/>
                    </a:lnTo>
                    <a:lnTo>
                      <a:pt x="210" y="88"/>
                    </a:lnTo>
                    <a:lnTo>
                      <a:pt x="203" y="81"/>
                    </a:lnTo>
                    <a:lnTo>
                      <a:pt x="188" y="71"/>
                    </a:lnTo>
                    <a:lnTo>
                      <a:pt x="172" y="65"/>
                    </a:lnTo>
                    <a:lnTo>
                      <a:pt x="162" y="62"/>
                    </a:lnTo>
                    <a:lnTo>
                      <a:pt x="154" y="64"/>
                    </a:lnTo>
                    <a:lnTo>
                      <a:pt x="154" y="71"/>
                    </a:lnTo>
                    <a:lnTo>
                      <a:pt x="156" y="79"/>
                    </a:lnTo>
                    <a:lnTo>
                      <a:pt x="158" y="86"/>
                    </a:lnTo>
                    <a:lnTo>
                      <a:pt x="162" y="93"/>
                    </a:lnTo>
                    <a:lnTo>
                      <a:pt x="172" y="103"/>
                    </a:lnTo>
                    <a:lnTo>
                      <a:pt x="177" y="108"/>
                    </a:lnTo>
                    <a:lnTo>
                      <a:pt x="184" y="112"/>
                    </a:lnTo>
                    <a:lnTo>
                      <a:pt x="198" y="120"/>
                    </a:lnTo>
                    <a:lnTo>
                      <a:pt x="210" y="130"/>
                    </a:lnTo>
                    <a:lnTo>
                      <a:pt x="220" y="140"/>
                    </a:lnTo>
                    <a:lnTo>
                      <a:pt x="229" y="152"/>
                    </a:lnTo>
                    <a:lnTo>
                      <a:pt x="237" y="163"/>
                    </a:lnTo>
                    <a:lnTo>
                      <a:pt x="242" y="176"/>
                    </a:lnTo>
                    <a:lnTo>
                      <a:pt x="246" y="189"/>
                    </a:lnTo>
                    <a:lnTo>
                      <a:pt x="249" y="203"/>
                    </a:lnTo>
                    <a:lnTo>
                      <a:pt x="224" y="193"/>
                    </a:lnTo>
                    <a:lnTo>
                      <a:pt x="201" y="180"/>
                    </a:lnTo>
                    <a:lnTo>
                      <a:pt x="177" y="164"/>
                    </a:lnTo>
                    <a:lnTo>
                      <a:pt x="154" y="148"/>
                    </a:lnTo>
                    <a:lnTo>
                      <a:pt x="152" y="146"/>
                    </a:lnTo>
                    <a:lnTo>
                      <a:pt x="151" y="145"/>
                    </a:lnTo>
                    <a:lnTo>
                      <a:pt x="149" y="142"/>
                    </a:lnTo>
                    <a:lnTo>
                      <a:pt x="143" y="138"/>
                    </a:lnTo>
                    <a:lnTo>
                      <a:pt x="135" y="132"/>
                    </a:lnTo>
                    <a:lnTo>
                      <a:pt x="132" y="130"/>
                    </a:lnTo>
                    <a:lnTo>
                      <a:pt x="130" y="129"/>
                    </a:lnTo>
                    <a:lnTo>
                      <a:pt x="125" y="127"/>
                    </a:lnTo>
                    <a:lnTo>
                      <a:pt x="116" y="122"/>
                    </a:lnTo>
                    <a:lnTo>
                      <a:pt x="109" y="123"/>
                    </a:lnTo>
                    <a:lnTo>
                      <a:pt x="103" y="128"/>
                    </a:lnTo>
                    <a:lnTo>
                      <a:pt x="101" y="138"/>
                    </a:lnTo>
                    <a:lnTo>
                      <a:pt x="97" y="151"/>
                    </a:lnTo>
                    <a:lnTo>
                      <a:pt x="98" y="163"/>
                    </a:lnTo>
                    <a:lnTo>
                      <a:pt x="102" y="174"/>
                    </a:lnTo>
                    <a:lnTo>
                      <a:pt x="112" y="184"/>
                    </a:lnTo>
                    <a:lnTo>
                      <a:pt x="116" y="189"/>
                    </a:lnTo>
                    <a:lnTo>
                      <a:pt x="121" y="196"/>
                    </a:lnTo>
                    <a:lnTo>
                      <a:pt x="124" y="204"/>
                    </a:lnTo>
                    <a:lnTo>
                      <a:pt x="129" y="216"/>
                    </a:lnTo>
                    <a:lnTo>
                      <a:pt x="115" y="219"/>
                    </a:lnTo>
                    <a:lnTo>
                      <a:pt x="104" y="223"/>
                    </a:lnTo>
                    <a:lnTo>
                      <a:pt x="96" y="229"/>
                    </a:lnTo>
                    <a:lnTo>
                      <a:pt x="91" y="235"/>
                    </a:lnTo>
                    <a:lnTo>
                      <a:pt x="88" y="254"/>
                    </a:lnTo>
                    <a:lnTo>
                      <a:pt x="89" y="272"/>
                    </a:lnTo>
                    <a:lnTo>
                      <a:pt x="92" y="288"/>
                    </a:lnTo>
                    <a:lnTo>
                      <a:pt x="94" y="294"/>
                    </a:lnTo>
                    <a:lnTo>
                      <a:pt x="98" y="301"/>
                    </a:lnTo>
                    <a:lnTo>
                      <a:pt x="99" y="349"/>
                    </a:lnTo>
                    <a:lnTo>
                      <a:pt x="90" y="347"/>
                    </a:lnTo>
                    <a:lnTo>
                      <a:pt x="82" y="346"/>
                    </a:lnTo>
                    <a:lnTo>
                      <a:pt x="69" y="342"/>
                    </a:lnTo>
                    <a:lnTo>
                      <a:pt x="62" y="338"/>
                    </a:lnTo>
                    <a:lnTo>
                      <a:pt x="58" y="335"/>
                    </a:lnTo>
                    <a:lnTo>
                      <a:pt x="51" y="325"/>
                    </a:lnTo>
                    <a:lnTo>
                      <a:pt x="45" y="318"/>
                    </a:lnTo>
                    <a:lnTo>
                      <a:pt x="41" y="314"/>
                    </a:lnTo>
                    <a:lnTo>
                      <a:pt x="33" y="310"/>
                    </a:lnTo>
                    <a:lnTo>
                      <a:pt x="28" y="309"/>
                    </a:lnTo>
                    <a:lnTo>
                      <a:pt x="23" y="311"/>
                    </a:lnTo>
                    <a:lnTo>
                      <a:pt x="15" y="319"/>
                    </a:lnTo>
                    <a:lnTo>
                      <a:pt x="4" y="330"/>
                    </a:lnTo>
                    <a:lnTo>
                      <a:pt x="1" y="341"/>
                    </a:lnTo>
                    <a:lnTo>
                      <a:pt x="2" y="353"/>
                    </a:lnTo>
                    <a:lnTo>
                      <a:pt x="12" y="365"/>
                    </a:lnTo>
                    <a:lnTo>
                      <a:pt x="11" y="374"/>
                    </a:lnTo>
                    <a:lnTo>
                      <a:pt x="10" y="384"/>
                    </a:lnTo>
                    <a:lnTo>
                      <a:pt x="6" y="394"/>
                    </a:lnTo>
                    <a:lnTo>
                      <a:pt x="0" y="404"/>
                    </a:lnTo>
                    <a:lnTo>
                      <a:pt x="19" y="443"/>
                    </a:lnTo>
                    <a:lnTo>
                      <a:pt x="28" y="457"/>
                    </a:lnTo>
                    <a:lnTo>
                      <a:pt x="31" y="463"/>
                    </a:lnTo>
                    <a:lnTo>
                      <a:pt x="33" y="472"/>
                    </a:lnTo>
                    <a:lnTo>
                      <a:pt x="33" y="479"/>
                    </a:lnTo>
                    <a:lnTo>
                      <a:pt x="32" y="487"/>
                    </a:lnTo>
                    <a:lnTo>
                      <a:pt x="30" y="496"/>
                    </a:lnTo>
                    <a:lnTo>
                      <a:pt x="27" y="505"/>
                    </a:lnTo>
                    <a:lnTo>
                      <a:pt x="32" y="511"/>
                    </a:lnTo>
                    <a:lnTo>
                      <a:pt x="39" y="514"/>
                    </a:lnTo>
                    <a:lnTo>
                      <a:pt x="43" y="513"/>
                    </a:lnTo>
                    <a:lnTo>
                      <a:pt x="49" y="510"/>
                    </a:lnTo>
                    <a:lnTo>
                      <a:pt x="60" y="502"/>
                    </a:lnTo>
                    <a:lnTo>
                      <a:pt x="71" y="498"/>
                    </a:lnTo>
                    <a:lnTo>
                      <a:pt x="81" y="497"/>
                    </a:lnTo>
                    <a:lnTo>
                      <a:pt x="90" y="498"/>
                    </a:lnTo>
                    <a:lnTo>
                      <a:pt x="94" y="499"/>
                    </a:lnTo>
                    <a:lnTo>
                      <a:pt x="99" y="502"/>
                    </a:lnTo>
                    <a:lnTo>
                      <a:pt x="100" y="502"/>
                    </a:lnTo>
                    <a:lnTo>
                      <a:pt x="102" y="503"/>
                    </a:lnTo>
                    <a:lnTo>
                      <a:pt x="106" y="504"/>
                    </a:lnTo>
                    <a:lnTo>
                      <a:pt x="115" y="503"/>
                    </a:lnTo>
                    <a:lnTo>
                      <a:pt x="118" y="501"/>
                    </a:lnTo>
                    <a:lnTo>
                      <a:pt x="122" y="499"/>
                    </a:lnTo>
                    <a:lnTo>
                      <a:pt x="131" y="492"/>
                    </a:lnTo>
                    <a:lnTo>
                      <a:pt x="140" y="482"/>
                    </a:lnTo>
                    <a:lnTo>
                      <a:pt x="152" y="478"/>
                    </a:lnTo>
                    <a:lnTo>
                      <a:pt x="165" y="479"/>
                    </a:lnTo>
                    <a:lnTo>
                      <a:pt x="181" y="486"/>
                    </a:lnTo>
                    <a:lnTo>
                      <a:pt x="194" y="493"/>
                    </a:lnTo>
                    <a:lnTo>
                      <a:pt x="205" y="501"/>
                    </a:lnTo>
                    <a:lnTo>
                      <a:pt x="215" y="510"/>
                    </a:lnTo>
                    <a:lnTo>
                      <a:pt x="223" y="522"/>
                    </a:lnTo>
                    <a:lnTo>
                      <a:pt x="229" y="534"/>
                    </a:lnTo>
                    <a:lnTo>
                      <a:pt x="235" y="547"/>
                    </a:lnTo>
                    <a:lnTo>
                      <a:pt x="239" y="562"/>
                    </a:lnTo>
                    <a:lnTo>
                      <a:pt x="242" y="579"/>
                    </a:lnTo>
                    <a:lnTo>
                      <a:pt x="261" y="576"/>
                    </a:lnTo>
                    <a:lnTo>
                      <a:pt x="282" y="576"/>
                    </a:lnTo>
                    <a:lnTo>
                      <a:pt x="304" y="577"/>
                    </a:lnTo>
                    <a:lnTo>
                      <a:pt x="329" y="581"/>
                    </a:lnTo>
                    <a:lnTo>
                      <a:pt x="342" y="622"/>
                    </a:lnTo>
                    <a:lnTo>
                      <a:pt x="345" y="626"/>
                    </a:lnTo>
                    <a:lnTo>
                      <a:pt x="349" y="629"/>
                    </a:lnTo>
                    <a:lnTo>
                      <a:pt x="354" y="631"/>
                    </a:lnTo>
                    <a:lnTo>
                      <a:pt x="358" y="632"/>
                    </a:lnTo>
                    <a:lnTo>
                      <a:pt x="362" y="630"/>
                    </a:lnTo>
                    <a:lnTo>
                      <a:pt x="367" y="627"/>
                    </a:lnTo>
                    <a:lnTo>
                      <a:pt x="372" y="622"/>
                    </a:lnTo>
                    <a:lnTo>
                      <a:pt x="379" y="617"/>
                    </a:lnTo>
                    <a:lnTo>
                      <a:pt x="381" y="610"/>
                    </a:lnTo>
                    <a:lnTo>
                      <a:pt x="381" y="608"/>
                    </a:lnTo>
                    <a:lnTo>
                      <a:pt x="381" y="607"/>
                    </a:lnTo>
                    <a:lnTo>
                      <a:pt x="382" y="607"/>
                    </a:lnTo>
                    <a:lnTo>
                      <a:pt x="384" y="605"/>
                    </a:lnTo>
                    <a:lnTo>
                      <a:pt x="389" y="592"/>
                    </a:lnTo>
                    <a:lnTo>
                      <a:pt x="389" y="585"/>
                    </a:lnTo>
                    <a:lnTo>
                      <a:pt x="390" y="579"/>
                    </a:lnTo>
                    <a:lnTo>
                      <a:pt x="390" y="570"/>
                    </a:lnTo>
                    <a:lnTo>
                      <a:pt x="390" y="566"/>
                    </a:lnTo>
                    <a:lnTo>
                      <a:pt x="390" y="564"/>
                    </a:lnTo>
                    <a:lnTo>
                      <a:pt x="390" y="563"/>
                    </a:lnTo>
                    <a:lnTo>
                      <a:pt x="391" y="563"/>
                    </a:lnTo>
                    <a:lnTo>
                      <a:pt x="402" y="552"/>
                    </a:lnTo>
                    <a:lnTo>
                      <a:pt x="405" y="547"/>
                    </a:lnTo>
                    <a:lnTo>
                      <a:pt x="407" y="543"/>
                    </a:lnTo>
                    <a:lnTo>
                      <a:pt x="407" y="538"/>
                    </a:lnTo>
                    <a:lnTo>
                      <a:pt x="406" y="534"/>
                    </a:lnTo>
                    <a:lnTo>
                      <a:pt x="400" y="525"/>
                    </a:lnTo>
                    <a:lnTo>
                      <a:pt x="387" y="519"/>
                    </a:lnTo>
                    <a:lnTo>
                      <a:pt x="380" y="516"/>
                    </a:lnTo>
                    <a:lnTo>
                      <a:pt x="371" y="514"/>
                    </a:lnTo>
                    <a:lnTo>
                      <a:pt x="362" y="509"/>
                    </a:lnTo>
                    <a:lnTo>
                      <a:pt x="355" y="506"/>
                    </a:lnTo>
                    <a:lnTo>
                      <a:pt x="349" y="503"/>
                    </a:lnTo>
                    <a:lnTo>
                      <a:pt x="346" y="501"/>
                    </a:lnTo>
                    <a:lnTo>
                      <a:pt x="349" y="488"/>
                    </a:lnTo>
                    <a:lnTo>
                      <a:pt x="355" y="481"/>
                    </a:lnTo>
                    <a:lnTo>
                      <a:pt x="360" y="477"/>
                    </a:lnTo>
                    <a:lnTo>
                      <a:pt x="367" y="477"/>
                    </a:lnTo>
                    <a:lnTo>
                      <a:pt x="378" y="479"/>
                    </a:lnTo>
                    <a:lnTo>
                      <a:pt x="387" y="481"/>
                    </a:lnTo>
                    <a:lnTo>
                      <a:pt x="395" y="481"/>
                    </a:lnTo>
                    <a:lnTo>
                      <a:pt x="395" y="480"/>
                    </a:lnTo>
                    <a:lnTo>
                      <a:pt x="396" y="480"/>
                    </a:lnTo>
                    <a:lnTo>
                      <a:pt x="398" y="480"/>
                    </a:lnTo>
                    <a:lnTo>
                      <a:pt x="402" y="480"/>
                    </a:lnTo>
                    <a:lnTo>
                      <a:pt x="406" y="477"/>
                    </a:lnTo>
                    <a:lnTo>
                      <a:pt x="410" y="474"/>
                    </a:lnTo>
                    <a:lnTo>
                      <a:pt x="412" y="468"/>
                    </a:lnTo>
                    <a:lnTo>
                      <a:pt x="412" y="465"/>
                    </a:lnTo>
                    <a:lnTo>
                      <a:pt x="413" y="463"/>
                    </a:lnTo>
                    <a:lnTo>
                      <a:pt x="396" y="437"/>
                    </a:lnTo>
                    <a:lnTo>
                      <a:pt x="388" y="426"/>
                    </a:lnTo>
                    <a:lnTo>
                      <a:pt x="383" y="419"/>
                    </a:lnTo>
                    <a:lnTo>
                      <a:pt x="377" y="411"/>
                    </a:lnTo>
                    <a:lnTo>
                      <a:pt x="372" y="405"/>
                    </a:lnTo>
                    <a:lnTo>
                      <a:pt x="367" y="400"/>
                    </a:lnTo>
                    <a:lnTo>
                      <a:pt x="363" y="392"/>
                    </a:lnTo>
                    <a:lnTo>
                      <a:pt x="363" y="384"/>
                    </a:lnTo>
                    <a:lnTo>
                      <a:pt x="366" y="376"/>
                    </a:lnTo>
                    <a:lnTo>
                      <a:pt x="374" y="370"/>
                    </a:lnTo>
                    <a:lnTo>
                      <a:pt x="385" y="339"/>
                    </a:lnTo>
                    <a:lnTo>
                      <a:pt x="396" y="312"/>
                    </a:lnTo>
                    <a:lnTo>
                      <a:pt x="402" y="285"/>
                    </a:lnTo>
                    <a:lnTo>
                      <a:pt x="407" y="261"/>
                    </a:lnTo>
                    <a:lnTo>
                      <a:pt x="415" y="249"/>
                    </a:lnTo>
                    <a:lnTo>
                      <a:pt x="420" y="238"/>
                    </a:lnTo>
                    <a:lnTo>
                      <a:pt x="423" y="228"/>
                    </a:lnTo>
                    <a:lnTo>
                      <a:pt x="424" y="218"/>
                    </a:lnTo>
                    <a:lnTo>
                      <a:pt x="421" y="208"/>
                    </a:lnTo>
                    <a:lnTo>
                      <a:pt x="418" y="198"/>
                    </a:lnTo>
                    <a:lnTo>
                      <a:pt x="410" y="190"/>
                    </a:lnTo>
                    <a:lnTo>
                      <a:pt x="403" y="181"/>
                    </a:lnTo>
                    <a:lnTo>
                      <a:pt x="388" y="158"/>
                    </a:lnTo>
                    <a:lnTo>
                      <a:pt x="374" y="137"/>
                    </a:lnTo>
                    <a:lnTo>
                      <a:pt x="343" y="96"/>
                    </a:lnTo>
                    <a:lnTo>
                      <a:pt x="308" y="57"/>
                    </a:lnTo>
                    <a:lnTo>
                      <a:pt x="289" y="38"/>
                    </a:lnTo>
                    <a:lnTo>
                      <a:pt x="272" y="2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136">
                <a:extLst>
                  <a:ext uri="{FF2B5EF4-FFF2-40B4-BE49-F238E27FC236}">
                    <a16:creationId xmlns:a16="http://schemas.microsoft.com/office/drawing/2014/main" id="{B774836A-C66E-C910-0F07-FE35485696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1644"/>
                <a:ext cx="54" cy="24"/>
              </a:xfrm>
              <a:custGeom>
                <a:avLst/>
                <a:gdLst>
                  <a:gd name="T0" fmla="*/ 0 w 161"/>
                  <a:gd name="T1" fmla="*/ 15 h 73"/>
                  <a:gd name="T2" fmla="*/ 3 w 161"/>
                  <a:gd name="T3" fmla="*/ 32 h 73"/>
                  <a:gd name="T4" fmla="*/ 5 w 161"/>
                  <a:gd name="T5" fmla="*/ 40 h 73"/>
                  <a:gd name="T6" fmla="*/ 10 w 161"/>
                  <a:gd name="T7" fmla="*/ 46 h 73"/>
                  <a:gd name="T8" fmla="*/ 13 w 161"/>
                  <a:gd name="T9" fmla="*/ 50 h 73"/>
                  <a:gd name="T10" fmla="*/ 17 w 161"/>
                  <a:gd name="T11" fmla="*/ 53 h 73"/>
                  <a:gd name="T12" fmla="*/ 28 w 161"/>
                  <a:gd name="T13" fmla="*/ 57 h 73"/>
                  <a:gd name="T14" fmla="*/ 43 w 161"/>
                  <a:gd name="T15" fmla="*/ 57 h 73"/>
                  <a:gd name="T16" fmla="*/ 61 w 161"/>
                  <a:gd name="T17" fmla="*/ 61 h 73"/>
                  <a:gd name="T18" fmla="*/ 79 w 161"/>
                  <a:gd name="T19" fmla="*/ 66 h 73"/>
                  <a:gd name="T20" fmla="*/ 98 w 161"/>
                  <a:gd name="T21" fmla="*/ 73 h 73"/>
                  <a:gd name="T22" fmla="*/ 101 w 161"/>
                  <a:gd name="T23" fmla="*/ 71 h 73"/>
                  <a:gd name="T24" fmla="*/ 105 w 161"/>
                  <a:gd name="T25" fmla="*/ 70 h 73"/>
                  <a:gd name="T26" fmla="*/ 113 w 161"/>
                  <a:gd name="T27" fmla="*/ 68 h 73"/>
                  <a:gd name="T28" fmla="*/ 119 w 161"/>
                  <a:gd name="T29" fmla="*/ 64 h 73"/>
                  <a:gd name="T30" fmla="*/ 125 w 161"/>
                  <a:gd name="T31" fmla="*/ 61 h 73"/>
                  <a:gd name="T32" fmla="*/ 132 w 161"/>
                  <a:gd name="T33" fmla="*/ 51 h 73"/>
                  <a:gd name="T34" fmla="*/ 140 w 161"/>
                  <a:gd name="T35" fmla="*/ 45 h 73"/>
                  <a:gd name="T36" fmla="*/ 150 w 161"/>
                  <a:gd name="T37" fmla="*/ 42 h 73"/>
                  <a:gd name="T38" fmla="*/ 161 w 161"/>
                  <a:gd name="T39" fmla="*/ 41 h 73"/>
                  <a:gd name="T40" fmla="*/ 156 w 161"/>
                  <a:gd name="T41" fmla="*/ 28 h 73"/>
                  <a:gd name="T42" fmla="*/ 150 w 161"/>
                  <a:gd name="T43" fmla="*/ 19 h 73"/>
                  <a:gd name="T44" fmla="*/ 142 w 161"/>
                  <a:gd name="T45" fmla="*/ 11 h 73"/>
                  <a:gd name="T46" fmla="*/ 135 w 161"/>
                  <a:gd name="T47" fmla="*/ 6 h 73"/>
                  <a:gd name="T48" fmla="*/ 125 w 161"/>
                  <a:gd name="T49" fmla="*/ 1 h 73"/>
                  <a:gd name="T50" fmla="*/ 115 w 161"/>
                  <a:gd name="T51" fmla="*/ 0 h 73"/>
                  <a:gd name="T52" fmla="*/ 103 w 161"/>
                  <a:gd name="T53" fmla="*/ 0 h 73"/>
                  <a:gd name="T54" fmla="*/ 92 w 161"/>
                  <a:gd name="T55" fmla="*/ 3 h 73"/>
                  <a:gd name="T56" fmla="*/ 74 w 161"/>
                  <a:gd name="T57" fmla="*/ 3 h 73"/>
                  <a:gd name="T58" fmla="*/ 53 w 161"/>
                  <a:gd name="T59" fmla="*/ 6 h 73"/>
                  <a:gd name="T60" fmla="*/ 28 w 161"/>
                  <a:gd name="T61" fmla="*/ 9 h 73"/>
                  <a:gd name="T62" fmla="*/ 0 w 161"/>
                  <a:gd name="T63" fmla="*/ 1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1" h="73">
                    <a:moveTo>
                      <a:pt x="0" y="15"/>
                    </a:moveTo>
                    <a:lnTo>
                      <a:pt x="3" y="32"/>
                    </a:lnTo>
                    <a:lnTo>
                      <a:pt x="5" y="40"/>
                    </a:lnTo>
                    <a:lnTo>
                      <a:pt x="10" y="46"/>
                    </a:lnTo>
                    <a:lnTo>
                      <a:pt x="13" y="50"/>
                    </a:lnTo>
                    <a:lnTo>
                      <a:pt x="17" y="53"/>
                    </a:lnTo>
                    <a:lnTo>
                      <a:pt x="28" y="57"/>
                    </a:lnTo>
                    <a:lnTo>
                      <a:pt x="43" y="57"/>
                    </a:lnTo>
                    <a:lnTo>
                      <a:pt x="61" y="61"/>
                    </a:lnTo>
                    <a:lnTo>
                      <a:pt x="79" y="66"/>
                    </a:lnTo>
                    <a:lnTo>
                      <a:pt x="98" y="73"/>
                    </a:lnTo>
                    <a:lnTo>
                      <a:pt x="101" y="71"/>
                    </a:lnTo>
                    <a:lnTo>
                      <a:pt x="105" y="70"/>
                    </a:lnTo>
                    <a:lnTo>
                      <a:pt x="113" y="68"/>
                    </a:lnTo>
                    <a:lnTo>
                      <a:pt x="119" y="64"/>
                    </a:lnTo>
                    <a:lnTo>
                      <a:pt x="125" y="61"/>
                    </a:lnTo>
                    <a:lnTo>
                      <a:pt x="132" y="51"/>
                    </a:lnTo>
                    <a:lnTo>
                      <a:pt x="140" y="45"/>
                    </a:lnTo>
                    <a:lnTo>
                      <a:pt x="150" y="42"/>
                    </a:lnTo>
                    <a:lnTo>
                      <a:pt x="161" y="41"/>
                    </a:lnTo>
                    <a:lnTo>
                      <a:pt x="156" y="28"/>
                    </a:lnTo>
                    <a:lnTo>
                      <a:pt x="150" y="19"/>
                    </a:lnTo>
                    <a:lnTo>
                      <a:pt x="142" y="11"/>
                    </a:lnTo>
                    <a:lnTo>
                      <a:pt x="135" y="6"/>
                    </a:lnTo>
                    <a:lnTo>
                      <a:pt x="125" y="1"/>
                    </a:lnTo>
                    <a:lnTo>
                      <a:pt x="115" y="0"/>
                    </a:lnTo>
                    <a:lnTo>
                      <a:pt x="103" y="0"/>
                    </a:lnTo>
                    <a:lnTo>
                      <a:pt x="92" y="3"/>
                    </a:lnTo>
                    <a:lnTo>
                      <a:pt x="74" y="3"/>
                    </a:lnTo>
                    <a:lnTo>
                      <a:pt x="53" y="6"/>
                    </a:lnTo>
                    <a:lnTo>
                      <a:pt x="28" y="9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137">
                <a:extLst>
                  <a:ext uri="{FF2B5EF4-FFF2-40B4-BE49-F238E27FC236}">
                    <a16:creationId xmlns:a16="http://schemas.microsoft.com/office/drawing/2014/main" id="{A53B450E-768F-6E51-505D-25A8D2C01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" y="2279"/>
                <a:ext cx="166" cy="121"/>
              </a:xfrm>
              <a:custGeom>
                <a:avLst/>
                <a:gdLst>
                  <a:gd name="T0" fmla="*/ 255 w 497"/>
                  <a:gd name="T1" fmla="*/ 20 h 362"/>
                  <a:gd name="T2" fmla="*/ 229 w 497"/>
                  <a:gd name="T3" fmla="*/ 4 h 362"/>
                  <a:gd name="T4" fmla="*/ 200 w 497"/>
                  <a:gd name="T5" fmla="*/ 2 h 362"/>
                  <a:gd name="T6" fmla="*/ 170 w 497"/>
                  <a:gd name="T7" fmla="*/ 26 h 362"/>
                  <a:gd name="T8" fmla="*/ 161 w 497"/>
                  <a:gd name="T9" fmla="*/ 37 h 362"/>
                  <a:gd name="T10" fmla="*/ 146 w 497"/>
                  <a:gd name="T11" fmla="*/ 49 h 362"/>
                  <a:gd name="T12" fmla="*/ 130 w 497"/>
                  <a:gd name="T13" fmla="*/ 49 h 362"/>
                  <a:gd name="T14" fmla="*/ 112 w 497"/>
                  <a:gd name="T15" fmla="*/ 43 h 362"/>
                  <a:gd name="T16" fmla="*/ 79 w 497"/>
                  <a:gd name="T17" fmla="*/ 19 h 362"/>
                  <a:gd name="T18" fmla="*/ 60 w 497"/>
                  <a:gd name="T19" fmla="*/ 21 h 362"/>
                  <a:gd name="T20" fmla="*/ 50 w 497"/>
                  <a:gd name="T21" fmla="*/ 35 h 362"/>
                  <a:gd name="T22" fmla="*/ 53 w 497"/>
                  <a:gd name="T23" fmla="*/ 68 h 362"/>
                  <a:gd name="T24" fmla="*/ 57 w 497"/>
                  <a:gd name="T25" fmla="*/ 96 h 362"/>
                  <a:gd name="T26" fmla="*/ 53 w 497"/>
                  <a:gd name="T27" fmla="*/ 97 h 362"/>
                  <a:gd name="T28" fmla="*/ 36 w 497"/>
                  <a:gd name="T29" fmla="*/ 109 h 362"/>
                  <a:gd name="T30" fmla="*/ 1 w 497"/>
                  <a:gd name="T31" fmla="*/ 126 h 362"/>
                  <a:gd name="T32" fmla="*/ 27 w 497"/>
                  <a:gd name="T33" fmla="*/ 147 h 362"/>
                  <a:gd name="T34" fmla="*/ 43 w 497"/>
                  <a:gd name="T35" fmla="*/ 145 h 362"/>
                  <a:gd name="T36" fmla="*/ 56 w 497"/>
                  <a:gd name="T37" fmla="*/ 142 h 362"/>
                  <a:gd name="T38" fmla="*/ 90 w 497"/>
                  <a:gd name="T39" fmla="*/ 128 h 362"/>
                  <a:gd name="T40" fmla="*/ 112 w 497"/>
                  <a:gd name="T41" fmla="*/ 148 h 362"/>
                  <a:gd name="T42" fmla="*/ 113 w 497"/>
                  <a:gd name="T43" fmla="*/ 171 h 362"/>
                  <a:gd name="T44" fmla="*/ 97 w 497"/>
                  <a:gd name="T45" fmla="*/ 195 h 362"/>
                  <a:gd name="T46" fmla="*/ 88 w 497"/>
                  <a:gd name="T47" fmla="*/ 216 h 362"/>
                  <a:gd name="T48" fmla="*/ 118 w 497"/>
                  <a:gd name="T49" fmla="*/ 244 h 362"/>
                  <a:gd name="T50" fmla="*/ 170 w 497"/>
                  <a:gd name="T51" fmla="*/ 270 h 362"/>
                  <a:gd name="T52" fmla="*/ 193 w 497"/>
                  <a:gd name="T53" fmla="*/ 272 h 362"/>
                  <a:gd name="T54" fmla="*/ 232 w 497"/>
                  <a:gd name="T55" fmla="*/ 254 h 362"/>
                  <a:gd name="T56" fmla="*/ 257 w 497"/>
                  <a:gd name="T57" fmla="*/ 248 h 362"/>
                  <a:gd name="T58" fmla="*/ 308 w 497"/>
                  <a:gd name="T59" fmla="*/ 267 h 362"/>
                  <a:gd name="T60" fmla="*/ 385 w 497"/>
                  <a:gd name="T61" fmla="*/ 293 h 362"/>
                  <a:gd name="T62" fmla="*/ 397 w 497"/>
                  <a:gd name="T63" fmla="*/ 309 h 362"/>
                  <a:gd name="T64" fmla="*/ 389 w 497"/>
                  <a:gd name="T65" fmla="*/ 340 h 362"/>
                  <a:gd name="T66" fmla="*/ 392 w 497"/>
                  <a:gd name="T67" fmla="*/ 353 h 362"/>
                  <a:gd name="T68" fmla="*/ 429 w 497"/>
                  <a:gd name="T69" fmla="*/ 362 h 362"/>
                  <a:gd name="T70" fmla="*/ 455 w 497"/>
                  <a:gd name="T71" fmla="*/ 360 h 362"/>
                  <a:gd name="T72" fmla="*/ 469 w 497"/>
                  <a:gd name="T73" fmla="*/ 352 h 362"/>
                  <a:gd name="T74" fmla="*/ 478 w 497"/>
                  <a:gd name="T75" fmla="*/ 350 h 362"/>
                  <a:gd name="T76" fmla="*/ 494 w 497"/>
                  <a:gd name="T77" fmla="*/ 338 h 362"/>
                  <a:gd name="T78" fmla="*/ 497 w 497"/>
                  <a:gd name="T79" fmla="*/ 336 h 362"/>
                  <a:gd name="T80" fmla="*/ 481 w 497"/>
                  <a:gd name="T81" fmla="*/ 292 h 362"/>
                  <a:gd name="T82" fmla="*/ 454 w 497"/>
                  <a:gd name="T83" fmla="*/ 263 h 362"/>
                  <a:gd name="T84" fmla="*/ 438 w 497"/>
                  <a:gd name="T85" fmla="*/ 241 h 362"/>
                  <a:gd name="T86" fmla="*/ 422 w 497"/>
                  <a:gd name="T87" fmla="*/ 225 h 362"/>
                  <a:gd name="T88" fmla="*/ 395 w 497"/>
                  <a:gd name="T89" fmla="*/ 227 h 362"/>
                  <a:gd name="T90" fmla="*/ 345 w 497"/>
                  <a:gd name="T91" fmla="*/ 228 h 362"/>
                  <a:gd name="T92" fmla="*/ 310 w 497"/>
                  <a:gd name="T93" fmla="*/ 218 h 362"/>
                  <a:gd name="T94" fmla="*/ 306 w 497"/>
                  <a:gd name="T95" fmla="*/ 198 h 362"/>
                  <a:gd name="T96" fmla="*/ 322 w 497"/>
                  <a:gd name="T97" fmla="*/ 185 h 362"/>
                  <a:gd name="T98" fmla="*/ 314 w 497"/>
                  <a:gd name="T99" fmla="*/ 172 h 362"/>
                  <a:gd name="T100" fmla="*/ 290 w 497"/>
                  <a:gd name="T101" fmla="*/ 141 h 362"/>
                  <a:gd name="T102" fmla="*/ 288 w 497"/>
                  <a:gd name="T103" fmla="*/ 119 h 362"/>
                  <a:gd name="T104" fmla="*/ 302 w 497"/>
                  <a:gd name="T105" fmla="*/ 116 h 362"/>
                  <a:gd name="T106" fmla="*/ 335 w 497"/>
                  <a:gd name="T107" fmla="*/ 127 h 362"/>
                  <a:gd name="T108" fmla="*/ 356 w 497"/>
                  <a:gd name="T109" fmla="*/ 138 h 362"/>
                  <a:gd name="T110" fmla="*/ 369 w 497"/>
                  <a:gd name="T111" fmla="*/ 113 h 362"/>
                  <a:gd name="T112" fmla="*/ 364 w 497"/>
                  <a:gd name="T113" fmla="*/ 88 h 362"/>
                  <a:gd name="T114" fmla="*/ 335 w 497"/>
                  <a:gd name="T115" fmla="*/ 70 h 362"/>
                  <a:gd name="T116" fmla="*/ 296 w 497"/>
                  <a:gd name="T117" fmla="*/ 64 h 362"/>
                  <a:gd name="T118" fmla="*/ 270 w 497"/>
                  <a:gd name="T119" fmla="*/ 45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97" h="362">
                    <a:moveTo>
                      <a:pt x="267" y="39"/>
                    </a:moveTo>
                    <a:lnTo>
                      <a:pt x="261" y="27"/>
                    </a:lnTo>
                    <a:lnTo>
                      <a:pt x="255" y="20"/>
                    </a:lnTo>
                    <a:lnTo>
                      <a:pt x="248" y="13"/>
                    </a:lnTo>
                    <a:lnTo>
                      <a:pt x="241" y="9"/>
                    </a:lnTo>
                    <a:lnTo>
                      <a:pt x="229" y="4"/>
                    </a:lnTo>
                    <a:lnTo>
                      <a:pt x="219" y="1"/>
                    </a:lnTo>
                    <a:lnTo>
                      <a:pt x="208" y="0"/>
                    </a:lnTo>
                    <a:lnTo>
                      <a:pt x="200" y="2"/>
                    </a:lnTo>
                    <a:lnTo>
                      <a:pt x="184" y="9"/>
                    </a:lnTo>
                    <a:lnTo>
                      <a:pt x="177" y="17"/>
                    </a:lnTo>
                    <a:lnTo>
                      <a:pt x="170" y="26"/>
                    </a:lnTo>
                    <a:lnTo>
                      <a:pt x="164" y="34"/>
                    </a:lnTo>
                    <a:lnTo>
                      <a:pt x="162" y="35"/>
                    </a:lnTo>
                    <a:lnTo>
                      <a:pt x="161" y="37"/>
                    </a:lnTo>
                    <a:lnTo>
                      <a:pt x="159" y="41"/>
                    </a:lnTo>
                    <a:lnTo>
                      <a:pt x="152" y="46"/>
                    </a:lnTo>
                    <a:lnTo>
                      <a:pt x="146" y="49"/>
                    </a:lnTo>
                    <a:lnTo>
                      <a:pt x="138" y="50"/>
                    </a:lnTo>
                    <a:lnTo>
                      <a:pt x="133" y="49"/>
                    </a:lnTo>
                    <a:lnTo>
                      <a:pt x="130" y="49"/>
                    </a:lnTo>
                    <a:lnTo>
                      <a:pt x="125" y="47"/>
                    </a:lnTo>
                    <a:lnTo>
                      <a:pt x="121" y="46"/>
                    </a:lnTo>
                    <a:lnTo>
                      <a:pt x="112" y="43"/>
                    </a:lnTo>
                    <a:lnTo>
                      <a:pt x="99" y="33"/>
                    </a:lnTo>
                    <a:lnTo>
                      <a:pt x="88" y="22"/>
                    </a:lnTo>
                    <a:lnTo>
                      <a:pt x="79" y="19"/>
                    </a:lnTo>
                    <a:lnTo>
                      <a:pt x="71" y="18"/>
                    </a:lnTo>
                    <a:lnTo>
                      <a:pt x="64" y="18"/>
                    </a:lnTo>
                    <a:lnTo>
                      <a:pt x="60" y="21"/>
                    </a:lnTo>
                    <a:lnTo>
                      <a:pt x="55" y="23"/>
                    </a:lnTo>
                    <a:lnTo>
                      <a:pt x="52" y="28"/>
                    </a:lnTo>
                    <a:lnTo>
                      <a:pt x="50" y="35"/>
                    </a:lnTo>
                    <a:lnTo>
                      <a:pt x="50" y="43"/>
                    </a:lnTo>
                    <a:lnTo>
                      <a:pt x="50" y="56"/>
                    </a:lnTo>
                    <a:lnTo>
                      <a:pt x="53" y="68"/>
                    </a:lnTo>
                    <a:lnTo>
                      <a:pt x="58" y="79"/>
                    </a:lnTo>
                    <a:lnTo>
                      <a:pt x="65" y="88"/>
                    </a:lnTo>
                    <a:lnTo>
                      <a:pt x="57" y="96"/>
                    </a:lnTo>
                    <a:lnTo>
                      <a:pt x="55" y="96"/>
                    </a:lnTo>
                    <a:lnTo>
                      <a:pt x="53" y="96"/>
                    </a:lnTo>
                    <a:lnTo>
                      <a:pt x="53" y="97"/>
                    </a:lnTo>
                    <a:lnTo>
                      <a:pt x="51" y="99"/>
                    </a:lnTo>
                    <a:lnTo>
                      <a:pt x="47" y="103"/>
                    </a:lnTo>
                    <a:lnTo>
                      <a:pt x="36" y="109"/>
                    </a:lnTo>
                    <a:lnTo>
                      <a:pt x="22" y="116"/>
                    </a:lnTo>
                    <a:lnTo>
                      <a:pt x="8" y="119"/>
                    </a:lnTo>
                    <a:lnTo>
                      <a:pt x="1" y="126"/>
                    </a:lnTo>
                    <a:lnTo>
                      <a:pt x="0" y="136"/>
                    </a:lnTo>
                    <a:lnTo>
                      <a:pt x="6" y="147"/>
                    </a:lnTo>
                    <a:lnTo>
                      <a:pt x="27" y="147"/>
                    </a:lnTo>
                    <a:lnTo>
                      <a:pt x="38" y="146"/>
                    </a:lnTo>
                    <a:lnTo>
                      <a:pt x="40" y="145"/>
                    </a:lnTo>
                    <a:lnTo>
                      <a:pt x="43" y="145"/>
                    </a:lnTo>
                    <a:lnTo>
                      <a:pt x="49" y="145"/>
                    </a:lnTo>
                    <a:lnTo>
                      <a:pt x="53" y="143"/>
                    </a:lnTo>
                    <a:lnTo>
                      <a:pt x="56" y="142"/>
                    </a:lnTo>
                    <a:lnTo>
                      <a:pt x="59" y="142"/>
                    </a:lnTo>
                    <a:lnTo>
                      <a:pt x="69" y="139"/>
                    </a:lnTo>
                    <a:lnTo>
                      <a:pt x="90" y="128"/>
                    </a:lnTo>
                    <a:lnTo>
                      <a:pt x="100" y="135"/>
                    </a:lnTo>
                    <a:lnTo>
                      <a:pt x="107" y="142"/>
                    </a:lnTo>
                    <a:lnTo>
                      <a:pt x="112" y="148"/>
                    </a:lnTo>
                    <a:lnTo>
                      <a:pt x="116" y="157"/>
                    </a:lnTo>
                    <a:lnTo>
                      <a:pt x="114" y="163"/>
                    </a:lnTo>
                    <a:lnTo>
                      <a:pt x="113" y="171"/>
                    </a:lnTo>
                    <a:lnTo>
                      <a:pt x="108" y="180"/>
                    </a:lnTo>
                    <a:lnTo>
                      <a:pt x="103" y="188"/>
                    </a:lnTo>
                    <a:lnTo>
                      <a:pt x="97" y="195"/>
                    </a:lnTo>
                    <a:lnTo>
                      <a:pt x="92" y="202"/>
                    </a:lnTo>
                    <a:lnTo>
                      <a:pt x="89" y="208"/>
                    </a:lnTo>
                    <a:lnTo>
                      <a:pt x="88" y="216"/>
                    </a:lnTo>
                    <a:lnTo>
                      <a:pt x="89" y="228"/>
                    </a:lnTo>
                    <a:lnTo>
                      <a:pt x="98" y="241"/>
                    </a:lnTo>
                    <a:lnTo>
                      <a:pt x="118" y="244"/>
                    </a:lnTo>
                    <a:lnTo>
                      <a:pt x="137" y="250"/>
                    </a:lnTo>
                    <a:lnTo>
                      <a:pt x="153" y="259"/>
                    </a:lnTo>
                    <a:lnTo>
                      <a:pt x="170" y="270"/>
                    </a:lnTo>
                    <a:lnTo>
                      <a:pt x="177" y="272"/>
                    </a:lnTo>
                    <a:lnTo>
                      <a:pt x="185" y="273"/>
                    </a:lnTo>
                    <a:lnTo>
                      <a:pt x="193" y="272"/>
                    </a:lnTo>
                    <a:lnTo>
                      <a:pt x="205" y="270"/>
                    </a:lnTo>
                    <a:lnTo>
                      <a:pt x="224" y="259"/>
                    </a:lnTo>
                    <a:lnTo>
                      <a:pt x="232" y="254"/>
                    </a:lnTo>
                    <a:lnTo>
                      <a:pt x="242" y="252"/>
                    </a:lnTo>
                    <a:lnTo>
                      <a:pt x="249" y="249"/>
                    </a:lnTo>
                    <a:lnTo>
                      <a:pt x="257" y="248"/>
                    </a:lnTo>
                    <a:lnTo>
                      <a:pt x="271" y="249"/>
                    </a:lnTo>
                    <a:lnTo>
                      <a:pt x="295" y="262"/>
                    </a:lnTo>
                    <a:lnTo>
                      <a:pt x="308" y="267"/>
                    </a:lnTo>
                    <a:lnTo>
                      <a:pt x="323" y="273"/>
                    </a:lnTo>
                    <a:lnTo>
                      <a:pt x="352" y="284"/>
                    </a:lnTo>
                    <a:lnTo>
                      <a:pt x="385" y="293"/>
                    </a:lnTo>
                    <a:lnTo>
                      <a:pt x="392" y="297"/>
                    </a:lnTo>
                    <a:lnTo>
                      <a:pt x="396" y="302"/>
                    </a:lnTo>
                    <a:lnTo>
                      <a:pt x="397" y="309"/>
                    </a:lnTo>
                    <a:lnTo>
                      <a:pt x="395" y="321"/>
                    </a:lnTo>
                    <a:lnTo>
                      <a:pt x="390" y="334"/>
                    </a:lnTo>
                    <a:lnTo>
                      <a:pt x="389" y="340"/>
                    </a:lnTo>
                    <a:lnTo>
                      <a:pt x="390" y="346"/>
                    </a:lnTo>
                    <a:lnTo>
                      <a:pt x="390" y="349"/>
                    </a:lnTo>
                    <a:lnTo>
                      <a:pt x="392" y="353"/>
                    </a:lnTo>
                    <a:lnTo>
                      <a:pt x="399" y="359"/>
                    </a:lnTo>
                    <a:lnTo>
                      <a:pt x="414" y="361"/>
                    </a:lnTo>
                    <a:lnTo>
                      <a:pt x="429" y="362"/>
                    </a:lnTo>
                    <a:lnTo>
                      <a:pt x="441" y="361"/>
                    </a:lnTo>
                    <a:lnTo>
                      <a:pt x="448" y="360"/>
                    </a:lnTo>
                    <a:lnTo>
                      <a:pt x="455" y="360"/>
                    </a:lnTo>
                    <a:lnTo>
                      <a:pt x="467" y="355"/>
                    </a:lnTo>
                    <a:lnTo>
                      <a:pt x="469" y="353"/>
                    </a:lnTo>
                    <a:lnTo>
                      <a:pt x="469" y="352"/>
                    </a:lnTo>
                    <a:lnTo>
                      <a:pt x="470" y="352"/>
                    </a:lnTo>
                    <a:lnTo>
                      <a:pt x="472" y="352"/>
                    </a:lnTo>
                    <a:lnTo>
                      <a:pt x="478" y="350"/>
                    </a:lnTo>
                    <a:lnTo>
                      <a:pt x="488" y="344"/>
                    </a:lnTo>
                    <a:lnTo>
                      <a:pt x="492" y="340"/>
                    </a:lnTo>
                    <a:lnTo>
                      <a:pt x="494" y="338"/>
                    </a:lnTo>
                    <a:lnTo>
                      <a:pt x="494" y="336"/>
                    </a:lnTo>
                    <a:lnTo>
                      <a:pt x="495" y="336"/>
                    </a:lnTo>
                    <a:lnTo>
                      <a:pt x="497" y="336"/>
                    </a:lnTo>
                    <a:lnTo>
                      <a:pt x="495" y="320"/>
                    </a:lnTo>
                    <a:lnTo>
                      <a:pt x="490" y="306"/>
                    </a:lnTo>
                    <a:lnTo>
                      <a:pt x="481" y="292"/>
                    </a:lnTo>
                    <a:lnTo>
                      <a:pt x="469" y="282"/>
                    </a:lnTo>
                    <a:lnTo>
                      <a:pt x="460" y="271"/>
                    </a:lnTo>
                    <a:lnTo>
                      <a:pt x="454" y="263"/>
                    </a:lnTo>
                    <a:lnTo>
                      <a:pt x="445" y="249"/>
                    </a:lnTo>
                    <a:lnTo>
                      <a:pt x="440" y="244"/>
                    </a:lnTo>
                    <a:lnTo>
                      <a:pt x="438" y="241"/>
                    </a:lnTo>
                    <a:lnTo>
                      <a:pt x="437" y="239"/>
                    </a:lnTo>
                    <a:lnTo>
                      <a:pt x="427" y="228"/>
                    </a:lnTo>
                    <a:lnTo>
                      <a:pt x="422" y="225"/>
                    </a:lnTo>
                    <a:lnTo>
                      <a:pt x="417" y="224"/>
                    </a:lnTo>
                    <a:lnTo>
                      <a:pt x="406" y="223"/>
                    </a:lnTo>
                    <a:lnTo>
                      <a:pt x="395" y="227"/>
                    </a:lnTo>
                    <a:lnTo>
                      <a:pt x="376" y="228"/>
                    </a:lnTo>
                    <a:lnTo>
                      <a:pt x="361" y="229"/>
                    </a:lnTo>
                    <a:lnTo>
                      <a:pt x="345" y="228"/>
                    </a:lnTo>
                    <a:lnTo>
                      <a:pt x="332" y="226"/>
                    </a:lnTo>
                    <a:lnTo>
                      <a:pt x="320" y="222"/>
                    </a:lnTo>
                    <a:lnTo>
                      <a:pt x="310" y="218"/>
                    </a:lnTo>
                    <a:lnTo>
                      <a:pt x="302" y="211"/>
                    </a:lnTo>
                    <a:lnTo>
                      <a:pt x="296" y="204"/>
                    </a:lnTo>
                    <a:lnTo>
                      <a:pt x="306" y="198"/>
                    </a:lnTo>
                    <a:lnTo>
                      <a:pt x="314" y="193"/>
                    </a:lnTo>
                    <a:lnTo>
                      <a:pt x="318" y="189"/>
                    </a:lnTo>
                    <a:lnTo>
                      <a:pt x="322" y="185"/>
                    </a:lnTo>
                    <a:lnTo>
                      <a:pt x="321" y="181"/>
                    </a:lnTo>
                    <a:lnTo>
                      <a:pt x="320" y="177"/>
                    </a:lnTo>
                    <a:lnTo>
                      <a:pt x="314" y="172"/>
                    </a:lnTo>
                    <a:lnTo>
                      <a:pt x="308" y="169"/>
                    </a:lnTo>
                    <a:lnTo>
                      <a:pt x="297" y="154"/>
                    </a:lnTo>
                    <a:lnTo>
                      <a:pt x="290" y="141"/>
                    </a:lnTo>
                    <a:lnTo>
                      <a:pt x="286" y="131"/>
                    </a:lnTo>
                    <a:lnTo>
                      <a:pt x="286" y="124"/>
                    </a:lnTo>
                    <a:lnTo>
                      <a:pt x="288" y="119"/>
                    </a:lnTo>
                    <a:lnTo>
                      <a:pt x="293" y="116"/>
                    </a:lnTo>
                    <a:lnTo>
                      <a:pt x="296" y="115"/>
                    </a:lnTo>
                    <a:lnTo>
                      <a:pt x="302" y="116"/>
                    </a:lnTo>
                    <a:lnTo>
                      <a:pt x="314" y="119"/>
                    </a:lnTo>
                    <a:lnTo>
                      <a:pt x="326" y="122"/>
                    </a:lnTo>
                    <a:lnTo>
                      <a:pt x="335" y="127"/>
                    </a:lnTo>
                    <a:lnTo>
                      <a:pt x="343" y="135"/>
                    </a:lnTo>
                    <a:lnTo>
                      <a:pt x="349" y="146"/>
                    </a:lnTo>
                    <a:lnTo>
                      <a:pt x="356" y="138"/>
                    </a:lnTo>
                    <a:lnTo>
                      <a:pt x="363" y="129"/>
                    </a:lnTo>
                    <a:lnTo>
                      <a:pt x="366" y="121"/>
                    </a:lnTo>
                    <a:lnTo>
                      <a:pt x="369" y="113"/>
                    </a:lnTo>
                    <a:lnTo>
                      <a:pt x="368" y="104"/>
                    </a:lnTo>
                    <a:lnTo>
                      <a:pt x="367" y="97"/>
                    </a:lnTo>
                    <a:lnTo>
                      <a:pt x="364" y="88"/>
                    </a:lnTo>
                    <a:lnTo>
                      <a:pt x="358" y="82"/>
                    </a:lnTo>
                    <a:lnTo>
                      <a:pt x="344" y="73"/>
                    </a:lnTo>
                    <a:lnTo>
                      <a:pt x="335" y="70"/>
                    </a:lnTo>
                    <a:lnTo>
                      <a:pt x="328" y="70"/>
                    </a:lnTo>
                    <a:lnTo>
                      <a:pt x="306" y="67"/>
                    </a:lnTo>
                    <a:lnTo>
                      <a:pt x="296" y="64"/>
                    </a:lnTo>
                    <a:lnTo>
                      <a:pt x="289" y="61"/>
                    </a:lnTo>
                    <a:lnTo>
                      <a:pt x="275" y="52"/>
                    </a:lnTo>
                    <a:lnTo>
                      <a:pt x="270" y="45"/>
                    </a:lnTo>
                    <a:lnTo>
                      <a:pt x="267" y="39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138">
                <a:extLst>
                  <a:ext uri="{FF2B5EF4-FFF2-40B4-BE49-F238E27FC236}">
                    <a16:creationId xmlns:a16="http://schemas.microsoft.com/office/drawing/2014/main" id="{DB7433C2-11E8-1863-D61B-AE96C7E7C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7" y="2738"/>
                <a:ext cx="53" cy="53"/>
              </a:xfrm>
              <a:custGeom>
                <a:avLst/>
                <a:gdLst>
                  <a:gd name="T0" fmla="*/ 129 w 158"/>
                  <a:gd name="T1" fmla="*/ 71 h 158"/>
                  <a:gd name="T2" fmla="*/ 132 w 158"/>
                  <a:gd name="T3" fmla="*/ 61 h 158"/>
                  <a:gd name="T4" fmla="*/ 140 w 158"/>
                  <a:gd name="T5" fmla="*/ 55 h 158"/>
                  <a:gd name="T6" fmla="*/ 147 w 158"/>
                  <a:gd name="T7" fmla="*/ 49 h 158"/>
                  <a:gd name="T8" fmla="*/ 158 w 158"/>
                  <a:gd name="T9" fmla="*/ 46 h 158"/>
                  <a:gd name="T10" fmla="*/ 149 w 158"/>
                  <a:gd name="T11" fmla="*/ 46 h 158"/>
                  <a:gd name="T12" fmla="*/ 143 w 158"/>
                  <a:gd name="T13" fmla="*/ 46 h 158"/>
                  <a:gd name="T14" fmla="*/ 136 w 158"/>
                  <a:gd name="T15" fmla="*/ 45 h 158"/>
                  <a:gd name="T16" fmla="*/ 132 w 158"/>
                  <a:gd name="T17" fmla="*/ 45 h 158"/>
                  <a:gd name="T18" fmla="*/ 128 w 158"/>
                  <a:gd name="T19" fmla="*/ 43 h 158"/>
                  <a:gd name="T20" fmla="*/ 126 w 158"/>
                  <a:gd name="T21" fmla="*/ 40 h 158"/>
                  <a:gd name="T22" fmla="*/ 124 w 158"/>
                  <a:gd name="T23" fmla="*/ 37 h 158"/>
                  <a:gd name="T24" fmla="*/ 124 w 158"/>
                  <a:gd name="T25" fmla="*/ 35 h 158"/>
                  <a:gd name="T26" fmla="*/ 121 w 158"/>
                  <a:gd name="T27" fmla="*/ 23 h 158"/>
                  <a:gd name="T28" fmla="*/ 120 w 158"/>
                  <a:gd name="T29" fmla="*/ 14 h 158"/>
                  <a:gd name="T30" fmla="*/ 119 w 158"/>
                  <a:gd name="T31" fmla="*/ 8 h 158"/>
                  <a:gd name="T32" fmla="*/ 120 w 158"/>
                  <a:gd name="T33" fmla="*/ 6 h 158"/>
                  <a:gd name="T34" fmla="*/ 118 w 158"/>
                  <a:gd name="T35" fmla="*/ 3 h 158"/>
                  <a:gd name="T36" fmla="*/ 115 w 158"/>
                  <a:gd name="T37" fmla="*/ 2 h 158"/>
                  <a:gd name="T38" fmla="*/ 107 w 158"/>
                  <a:gd name="T39" fmla="*/ 0 h 158"/>
                  <a:gd name="T40" fmla="*/ 94 w 158"/>
                  <a:gd name="T41" fmla="*/ 2 h 158"/>
                  <a:gd name="T42" fmla="*/ 86 w 158"/>
                  <a:gd name="T43" fmla="*/ 3 h 158"/>
                  <a:gd name="T44" fmla="*/ 78 w 158"/>
                  <a:gd name="T45" fmla="*/ 6 h 158"/>
                  <a:gd name="T46" fmla="*/ 68 w 158"/>
                  <a:gd name="T47" fmla="*/ 31 h 158"/>
                  <a:gd name="T48" fmla="*/ 65 w 158"/>
                  <a:gd name="T49" fmla="*/ 56 h 158"/>
                  <a:gd name="T50" fmla="*/ 53 w 158"/>
                  <a:gd name="T51" fmla="*/ 57 h 158"/>
                  <a:gd name="T52" fmla="*/ 39 w 158"/>
                  <a:gd name="T53" fmla="*/ 60 h 158"/>
                  <a:gd name="T54" fmla="*/ 21 w 158"/>
                  <a:gd name="T55" fmla="*/ 65 h 158"/>
                  <a:gd name="T56" fmla="*/ 0 w 158"/>
                  <a:gd name="T57" fmla="*/ 71 h 158"/>
                  <a:gd name="T58" fmla="*/ 15 w 158"/>
                  <a:gd name="T59" fmla="*/ 98 h 158"/>
                  <a:gd name="T60" fmla="*/ 31 w 158"/>
                  <a:gd name="T61" fmla="*/ 121 h 158"/>
                  <a:gd name="T62" fmla="*/ 48 w 158"/>
                  <a:gd name="T63" fmla="*/ 141 h 158"/>
                  <a:gd name="T64" fmla="*/ 65 w 158"/>
                  <a:gd name="T65" fmla="*/ 158 h 158"/>
                  <a:gd name="T66" fmla="*/ 85 w 158"/>
                  <a:gd name="T67" fmla="*/ 132 h 158"/>
                  <a:gd name="T68" fmla="*/ 103 w 158"/>
                  <a:gd name="T69" fmla="*/ 110 h 158"/>
                  <a:gd name="T70" fmla="*/ 117 w 158"/>
                  <a:gd name="T71" fmla="*/ 89 h 158"/>
                  <a:gd name="T72" fmla="*/ 129 w 158"/>
                  <a:gd name="T73" fmla="*/ 7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8" h="158">
                    <a:moveTo>
                      <a:pt x="129" y="71"/>
                    </a:moveTo>
                    <a:lnTo>
                      <a:pt x="132" y="61"/>
                    </a:lnTo>
                    <a:lnTo>
                      <a:pt x="140" y="55"/>
                    </a:lnTo>
                    <a:lnTo>
                      <a:pt x="147" y="49"/>
                    </a:lnTo>
                    <a:lnTo>
                      <a:pt x="158" y="46"/>
                    </a:lnTo>
                    <a:lnTo>
                      <a:pt x="149" y="46"/>
                    </a:lnTo>
                    <a:lnTo>
                      <a:pt x="143" y="46"/>
                    </a:lnTo>
                    <a:lnTo>
                      <a:pt x="136" y="45"/>
                    </a:lnTo>
                    <a:lnTo>
                      <a:pt x="132" y="45"/>
                    </a:lnTo>
                    <a:lnTo>
                      <a:pt x="128" y="43"/>
                    </a:lnTo>
                    <a:lnTo>
                      <a:pt x="126" y="40"/>
                    </a:lnTo>
                    <a:lnTo>
                      <a:pt x="124" y="37"/>
                    </a:lnTo>
                    <a:lnTo>
                      <a:pt x="124" y="35"/>
                    </a:lnTo>
                    <a:lnTo>
                      <a:pt x="121" y="23"/>
                    </a:lnTo>
                    <a:lnTo>
                      <a:pt x="120" y="14"/>
                    </a:lnTo>
                    <a:lnTo>
                      <a:pt x="119" y="8"/>
                    </a:lnTo>
                    <a:lnTo>
                      <a:pt x="120" y="6"/>
                    </a:lnTo>
                    <a:lnTo>
                      <a:pt x="118" y="3"/>
                    </a:lnTo>
                    <a:lnTo>
                      <a:pt x="115" y="2"/>
                    </a:lnTo>
                    <a:lnTo>
                      <a:pt x="107" y="0"/>
                    </a:lnTo>
                    <a:lnTo>
                      <a:pt x="94" y="2"/>
                    </a:lnTo>
                    <a:lnTo>
                      <a:pt x="86" y="3"/>
                    </a:lnTo>
                    <a:lnTo>
                      <a:pt x="78" y="6"/>
                    </a:lnTo>
                    <a:lnTo>
                      <a:pt x="68" y="31"/>
                    </a:lnTo>
                    <a:lnTo>
                      <a:pt x="65" y="56"/>
                    </a:lnTo>
                    <a:lnTo>
                      <a:pt x="53" y="57"/>
                    </a:lnTo>
                    <a:lnTo>
                      <a:pt x="39" y="60"/>
                    </a:lnTo>
                    <a:lnTo>
                      <a:pt x="21" y="65"/>
                    </a:lnTo>
                    <a:lnTo>
                      <a:pt x="0" y="71"/>
                    </a:lnTo>
                    <a:lnTo>
                      <a:pt x="15" y="98"/>
                    </a:lnTo>
                    <a:lnTo>
                      <a:pt x="31" y="121"/>
                    </a:lnTo>
                    <a:lnTo>
                      <a:pt x="48" y="141"/>
                    </a:lnTo>
                    <a:lnTo>
                      <a:pt x="65" y="158"/>
                    </a:lnTo>
                    <a:lnTo>
                      <a:pt x="85" y="132"/>
                    </a:lnTo>
                    <a:lnTo>
                      <a:pt x="103" y="110"/>
                    </a:lnTo>
                    <a:lnTo>
                      <a:pt x="117" y="89"/>
                    </a:lnTo>
                    <a:lnTo>
                      <a:pt x="129" y="7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139">
                <a:extLst>
                  <a:ext uri="{FF2B5EF4-FFF2-40B4-BE49-F238E27FC236}">
                    <a16:creationId xmlns:a16="http://schemas.microsoft.com/office/drawing/2014/main" id="{48780CC7-C4B9-C632-704A-3270235C22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2767"/>
                <a:ext cx="99" cy="146"/>
              </a:xfrm>
              <a:custGeom>
                <a:avLst/>
                <a:gdLst>
                  <a:gd name="T0" fmla="*/ 246 w 295"/>
                  <a:gd name="T1" fmla="*/ 65 h 439"/>
                  <a:gd name="T2" fmla="*/ 271 w 295"/>
                  <a:gd name="T3" fmla="*/ 52 h 439"/>
                  <a:gd name="T4" fmla="*/ 291 w 295"/>
                  <a:gd name="T5" fmla="*/ 40 h 439"/>
                  <a:gd name="T6" fmla="*/ 294 w 295"/>
                  <a:gd name="T7" fmla="*/ 24 h 439"/>
                  <a:gd name="T8" fmla="*/ 260 w 295"/>
                  <a:gd name="T9" fmla="*/ 24 h 439"/>
                  <a:gd name="T10" fmla="*/ 247 w 295"/>
                  <a:gd name="T11" fmla="*/ 24 h 439"/>
                  <a:gd name="T12" fmla="*/ 244 w 295"/>
                  <a:gd name="T13" fmla="*/ 24 h 439"/>
                  <a:gd name="T14" fmla="*/ 229 w 295"/>
                  <a:gd name="T15" fmla="*/ 27 h 439"/>
                  <a:gd name="T16" fmla="*/ 204 w 295"/>
                  <a:gd name="T17" fmla="*/ 27 h 439"/>
                  <a:gd name="T18" fmla="*/ 198 w 295"/>
                  <a:gd name="T19" fmla="*/ 27 h 439"/>
                  <a:gd name="T20" fmla="*/ 197 w 295"/>
                  <a:gd name="T21" fmla="*/ 28 h 439"/>
                  <a:gd name="T22" fmla="*/ 164 w 295"/>
                  <a:gd name="T23" fmla="*/ 18 h 439"/>
                  <a:gd name="T24" fmla="*/ 161 w 295"/>
                  <a:gd name="T25" fmla="*/ 6 h 439"/>
                  <a:gd name="T26" fmla="*/ 156 w 295"/>
                  <a:gd name="T27" fmla="*/ 0 h 439"/>
                  <a:gd name="T28" fmla="*/ 148 w 295"/>
                  <a:gd name="T29" fmla="*/ 0 h 439"/>
                  <a:gd name="T30" fmla="*/ 139 w 295"/>
                  <a:gd name="T31" fmla="*/ 7 h 439"/>
                  <a:gd name="T32" fmla="*/ 127 w 295"/>
                  <a:gd name="T33" fmla="*/ 23 h 439"/>
                  <a:gd name="T34" fmla="*/ 119 w 295"/>
                  <a:gd name="T35" fmla="*/ 44 h 439"/>
                  <a:gd name="T36" fmla="*/ 119 w 295"/>
                  <a:gd name="T37" fmla="*/ 63 h 439"/>
                  <a:gd name="T38" fmla="*/ 130 w 295"/>
                  <a:gd name="T39" fmla="*/ 84 h 439"/>
                  <a:gd name="T40" fmla="*/ 111 w 295"/>
                  <a:gd name="T41" fmla="*/ 104 h 439"/>
                  <a:gd name="T42" fmla="*/ 96 w 295"/>
                  <a:gd name="T43" fmla="*/ 124 h 439"/>
                  <a:gd name="T44" fmla="*/ 78 w 295"/>
                  <a:gd name="T45" fmla="*/ 151 h 439"/>
                  <a:gd name="T46" fmla="*/ 52 w 295"/>
                  <a:gd name="T47" fmla="*/ 175 h 439"/>
                  <a:gd name="T48" fmla="*/ 22 w 295"/>
                  <a:gd name="T49" fmla="*/ 209 h 439"/>
                  <a:gd name="T50" fmla="*/ 24 w 295"/>
                  <a:gd name="T51" fmla="*/ 243 h 439"/>
                  <a:gd name="T52" fmla="*/ 38 w 295"/>
                  <a:gd name="T53" fmla="*/ 277 h 439"/>
                  <a:gd name="T54" fmla="*/ 43 w 295"/>
                  <a:gd name="T55" fmla="*/ 305 h 439"/>
                  <a:gd name="T56" fmla="*/ 42 w 295"/>
                  <a:gd name="T57" fmla="*/ 306 h 439"/>
                  <a:gd name="T58" fmla="*/ 42 w 295"/>
                  <a:gd name="T59" fmla="*/ 312 h 439"/>
                  <a:gd name="T60" fmla="*/ 38 w 295"/>
                  <a:gd name="T61" fmla="*/ 320 h 439"/>
                  <a:gd name="T62" fmla="*/ 37 w 295"/>
                  <a:gd name="T63" fmla="*/ 321 h 439"/>
                  <a:gd name="T64" fmla="*/ 31 w 295"/>
                  <a:gd name="T65" fmla="*/ 327 h 439"/>
                  <a:gd name="T66" fmla="*/ 23 w 295"/>
                  <a:gd name="T67" fmla="*/ 330 h 439"/>
                  <a:gd name="T68" fmla="*/ 10 w 295"/>
                  <a:gd name="T69" fmla="*/ 332 h 439"/>
                  <a:gd name="T70" fmla="*/ 1 w 295"/>
                  <a:gd name="T71" fmla="*/ 341 h 439"/>
                  <a:gd name="T72" fmla="*/ 0 w 295"/>
                  <a:gd name="T73" fmla="*/ 359 h 439"/>
                  <a:gd name="T74" fmla="*/ 7 w 295"/>
                  <a:gd name="T75" fmla="*/ 374 h 439"/>
                  <a:gd name="T76" fmla="*/ 20 w 295"/>
                  <a:gd name="T77" fmla="*/ 386 h 439"/>
                  <a:gd name="T78" fmla="*/ 43 w 295"/>
                  <a:gd name="T79" fmla="*/ 399 h 439"/>
                  <a:gd name="T80" fmla="*/ 61 w 295"/>
                  <a:gd name="T81" fmla="*/ 416 h 439"/>
                  <a:gd name="T82" fmla="*/ 78 w 295"/>
                  <a:gd name="T83" fmla="*/ 439 h 439"/>
                  <a:gd name="T84" fmla="*/ 79 w 295"/>
                  <a:gd name="T85" fmla="*/ 432 h 439"/>
                  <a:gd name="T86" fmla="*/ 83 w 295"/>
                  <a:gd name="T87" fmla="*/ 415 h 439"/>
                  <a:gd name="T88" fmla="*/ 87 w 295"/>
                  <a:gd name="T89" fmla="*/ 399 h 439"/>
                  <a:gd name="T90" fmla="*/ 96 w 295"/>
                  <a:gd name="T91" fmla="*/ 343 h 439"/>
                  <a:gd name="T92" fmla="*/ 102 w 295"/>
                  <a:gd name="T93" fmla="*/ 325 h 439"/>
                  <a:gd name="T94" fmla="*/ 101 w 295"/>
                  <a:gd name="T95" fmla="*/ 311 h 439"/>
                  <a:gd name="T96" fmla="*/ 95 w 295"/>
                  <a:gd name="T97" fmla="*/ 296 h 439"/>
                  <a:gd name="T98" fmla="*/ 81 w 295"/>
                  <a:gd name="T99" fmla="*/ 277 h 439"/>
                  <a:gd name="T100" fmla="*/ 77 w 295"/>
                  <a:gd name="T101" fmla="*/ 250 h 439"/>
                  <a:gd name="T102" fmla="*/ 85 w 295"/>
                  <a:gd name="T103" fmla="*/ 239 h 439"/>
                  <a:gd name="T104" fmla="*/ 101 w 295"/>
                  <a:gd name="T105" fmla="*/ 217 h 439"/>
                  <a:gd name="T106" fmla="*/ 108 w 295"/>
                  <a:gd name="T107" fmla="*/ 203 h 439"/>
                  <a:gd name="T108" fmla="*/ 112 w 295"/>
                  <a:gd name="T109" fmla="*/ 195 h 439"/>
                  <a:gd name="T110" fmla="*/ 175 w 295"/>
                  <a:gd name="T111" fmla="*/ 201 h 439"/>
                  <a:gd name="T112" fmla="*/ 182 w 295"/>
                  <a:gd name="T113" fmla="*/ 180 h 439"/>
                  <a:gd name="T114" fmla="*/ 189 w 295"/>
                  <a:gd name="T115" fmla="*/ 153 h 439"/>
                  <a:gd name="T116" fmla="*/ 194 w 295"/>
                  <a:gd name="T117" fmla="*/ 135 h 439"/>
                  <a:gd name="T118" fmla="*/ 204 w 295"/>
                  <a:gd name="T119" fmla="*/ 101 h 439"/>
                  <a:gd name="T120" fmla="*/ 226 w 295"/>
                  <a:gd name="T121" fmla="*/ 86 h 439"/>
                  <a:gd name="T122" fmla="*/ 237 w 295"/>
                  <a:gd name="T123" fmla="*/ 76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5" h="439">
                    <a:moveTo>
                      <a:pt x="237" y="76"/>
                    </a:moveTo>
                    <a:lnTo>
                      <a:pt x="246" y="65"/>
                    </a:lnTo>
                    <a:lnTo>
                      <a:pt x="259" y="58"/>
                    </a:lnTo>
                    <a:lnTo>
                      <a:pt x="271" y="52"/>
                    </a:lnTo>
                    <a:lnTo>
                      <a:pt x="287" y="51"/>
                    </a:lnTo>
                    <a:lnTo>
                      <a:pt x="291" y="40"/>
                    </a:lnTo>
                    <a:lnTo>
                      <a:pt x="295" y="31"/>
                    </a:lnTo>
                    <a:lnTo>
                      <a:pt x="294" y="24"/>
                    </a:lnTo>
                    <a:lnTo>
                      <a:pt x="291" y="20"/>
                    </a:lnTo>
                    <a:lnTo>
                      <a:pt x="260" y="24"/>
                    </a:lnTo>
                    <a:lnTo>
                      <a:pt x="251" y="24"/>
                    </a:lnTo>
                    <a:lnTo>
                      <a:pt x="247" y="24"/>
                    </a:lnTo>
                    <a:lnTo>
                      <a:pt x="245" y="24"/>
                    </a:lnTo>
                    <a:lnTo>
                      <a:pt x="244" y="24"/>
                    </a:lnTo>
                    <a:lnTo>
                      <a:pt x="244" y="25"/>
                    </a:lnTo>
                    <a:lnTo>
                      <a:pt x="229" y="27"/>
                    </a:lnTo>
                    <a:lnTo>
                      <a:pt x="213" y="27"/>
                    </a:lnTo>
                    <a:lnTo>
                      <a:pt x="204" y="27"/>
                    </a:lnTo>
                    <a:lnTo>
                      <a:pt x="200" y="27"/>
                    </a:lnTo>
                    <a:lnTo>
                      <a:pt x="198" y="27"/>
                    </a:lnTo>
                    <a:lnTo>
                      <a:pt x="197" y="27"/>
                    </a:lnTo>
                    <a:lnTo>
                      <a:pt x="197" y="28"/>
                    </a:lnTo>
                    <a:lnTo>
                      <a:pt x="165" y="27"/>
                    </a:lnTo>
                    <a:lnTo>
                      <a:pt x="164" y="18"/>
                    </a:lnTo>
                    <a:lnTo>
                      <a:pt x="163" y="11"/>
                    </a:lnTo>
                    <a:lnTo>
                      <a:pt x="161" y="6"/>
                    </a:lnTo>
                    <a:lnTo>
                      <a:pt x="160" y="3"/>
                    </a:lnTo>
                    <a:lnTo>
                      <a:pt x="156" y="0"/>
                    </a:lnTo>
                    <a:lnTo>
                      <a:pt x="153" y="0"/>
                    </a:lnTo>
                    <a:lnTo>
                      <a:pt x="148" y="0"/>
                    </a:lnTo>
                    <a:lnTo>
                      <a:pt x="145" y="3"/>
                    </a:lnTo>
                    <a:lnTo>
                      <a:pt x="139" y="7"/>
                    </a:lnTo>
                    <a:lnTo>
                      <a:pt x="135" y="12"/>
                    </a:lnTo>
                    <a:lnTo>
                      <a:pt x="127" y="23"/>
                    </a:lnTo>
                    <a:lnTo>
                      <a:pt x="122" y="33"/>
                    </a:lnTo>
                    <a:lnTo>
                      <a:pt x="119" y="44"/>
                    </a:lnTo>
                    <a:lnTo>
                      <a:pt x="118" y="52"/>
                    </a:lnTo>
                    <a:lnTo>
                      <a:pt x="119" y="63"/>
                    </a:lnTo>
                    <a:lnTo>
                      <a:pt x="122" y="73"/>
                    </a:lnTo>
                    <a:lnTo>
                      <a:pt x="130" y="84"/>
                    </a:lnTo>
                    <a:lnTo>
                      <a:pt x="119" y="93"/>
                    </a:lnTo>
                    <a:lnTo>
                      <a:pt x="111" y="104"/>
                    </a:lnTo>
                    <a:lnTo>
                      <a:pt x="102" y="113"/>
                    </a:lnTo>
                    <a:lnTo>
                      <a:pt x="96" y="124"/>
                    </a:lnTo>
                    <a:lnTo>
                      <a:pt x="83" y="143"/>
                    </a:lnTo>
                    <a:lnTo>
                      <a:pt x="78" y="151"/>
                    </a:lnTo>
                    <a:lnTo>
                      <a:pt x="75" y="161"/>
                    </a:lnTo>
                    <a:lnTo>
                      <a:pt x="52" y="175"/>
                    </a:lnTo>
                    <a:lnTo>
                      <a:pt x="35" y="192"/>
                    </a:lnTo>
                    <a:lnTo>
                      <a:pt x="22" y="209"/>
                    </a:lnTo>
                    <a:lnTo>
                      <a:pt x="15" y="227"/>
                    </a:lnTo>
                    <a:lnTo>
                      <a:pt x="24" y="243"/>
                    </a:lnTo>
                    <a:lnTo>
                      <a:pt x="32" y="259"/>
                    </a:lnTo>
                    <a:lnTo>
                      <a:pt x="38" y="277"/>
                    </a:lnTo>
                    <a:lnTo>
                      <a:pt x="43" y="296"/>
                    </a:lnTo>
                    <a:lnTo>
                      <a:pt x="43" y="305"/>
                    </a:lnTo>
                    <a:lnTo>
                      <a:pt x="42" y="305"/>
                    </a:lnTo>
                    <a:lnTo>
                      <a:pt x="42" y="306"/>
                    </a:lnTo>
                    <a:lnTo>
                      <a:pt x="42" y="308"/>
                    </a:lnTo>
                    <a:lnTo>
                      <a:pt x="42" y="312"/>
                    </a:lnTo>
                    <a:lnTo>
                      <a:pt x="40" y="318"/>
                    </a:lnTo>
                    <a:lnTo>
                      <a:pt x="38" y="320"/>
                    </a:lnTo>
                    <a:lnTo>
                      <a:pt x="37" y="320"/>
                    </a:lnTo>
                    <a:lnTo>
                      <a:pt x="37" y="321"/>
                    </a:lnTo>
                    <a:lnTo>
                      <a:pt x="37" y="324"/>
                    </a:lnTo>
                    <a:lnTo>
                      <a:pt x="31" y="327"/>
                    </a:lnTo>
                    <a:lnTo>
                      <a:pt x="26" y="328"/>
                    </a:lnTo>
                    <a:lnTo>
                      <a:pt x="23" y="330"/>
                    </a:lnTo>
                    <a:lnTo>
                      <a:pt x="15" y="332"/>
                    </a:lnTo>
                    <a:lnTo>
                      <a:pt x="10" y="332"/>
                    </a:lnTo>
                    <a:lnTo>
                      <a:pt x="5" y="333"/>
                    </a:lnTo>
                    <a:lnTo>
                      <a:pt x="1" y="341"/>
                    </a:lnTo>
                    <a:lnTo>
                      <a:pt x="0" y="351"/>
                    </a:lnTo>
                    <a:lnTo>
                      <a:pt x="0" y="359"/>
                    </a:lnTo>
                    <a:lnTo>
                      <a:pt x="3" y="368"/>
                    </a:lnTo>
                    <a:lnTo>
                      <a:pt x="7" y="374"/>
                    </a:lnTo>
                    <a:lnTo>
                      <a:pt x="13" y="380"/>
                    </a:lnTo>
                    <a:lnTo>
                      <a:pt x="20" y="386"/>
                    </a:lnTo>
                    <a:lnTo>
                      <a:pt x="30" y="392"/>
                    </a:lnTo>
                    <a:lnTo>
                      <a:pt x="43" y="399"/>
                    </a:lnTo>
                    <a:lnTo>
                      <a:pt x="56" y="411"/>
                    </a:lnTo>
                    <a:lnTo>
                      <a:pt x="61" y="416"/>
                    </a:lnTo>
                    <a:lnTo>
                      <a:pt x="67" y="423"/>
                    </a:lnTo>
                    <a:lnTo>
                      <a:pt x="78" y="439"/>
                    </a:lnTo>
                    <a:lnTo>
                      <a:pt x="79" y="435"/>
                    </a:lnTo>
                    <a:lnTo>
                      <a:pt x="79" y="432"/>
                    </a:lnTo>
                    <a:lnTo>
                      <a:pt x="81" y="428"/>
                    </a:lnTo>
                    <a:lnTo>
                      <a:pt x="83" y="415"/>
                    </a:lnTo>
                    <a:lnTo>
                      <a:pt x="85" y="408"/>
                    </a:lnTo>
                    <a:lnTo>
                      <a:pt x="87" y="399"/>
                    </a:lnTo>
                    <a:lnTo>
                      <a:pt x="92" y="358"/>
                    </a:lnTo>
                    <a:lnTo>
                      <a:pt x="96" y="343"/>
                    </a:lnTo>
                    <a:lnTo>
                      <a:pt x="100" y="332"/>
                    </a:lnTo>
                    <a:lnTo>
                      <a:pt x="102" y="325"/>
                    </a:lnTo>
                    <a:lnTo>
                      <a:pt x="104" y="323"/>
                    </a:lnTo>
                    <a:lnTo>
                      <a:pt x="101" y="311"/>
                    </a:lnTo>
                    <a:lnTo>
                      <a:pt x="99" y="303"/>
                    </a:lnTo>
                    <a:lnTo>
                      <a:pt x="95" y="296"/>
                    </a:lnTo>
                    <a:lnTo>
                      <a:pt x="93" y="294"/>
                    </a:lnTo>
                    <a:lnTo>
                      <a:pt x="81" y="277"/>
                    </a:lnTo>
                    <a:lnTo>
                      <a:pt x="76" y="264"/>
                    </a:lnTo>
                    <a:lnTo>
                      <a:pt x="77" y="250"/>
                    </a:lnTo>
                    <a:lnTo>
                      <a:pt x="80" y="244"/>
                    </a:lnTo>
                    <a:lnTo>
                      <a:pt x="85" y="239"/>
                    </a:lnTo>
                    <a:lnTo>
                      <a:pt x="97" y="225"/>
                    </a:lnTo>
                    <a:lnTo>
                      <a:pt x="101" y="217"/>
                    </a:lnTo>
                    <a:lnTo>
                      <a:pt x="106" y="211"/>
                    </a:lnTo>
                    <a:lnTo>
                      <a:pt x="108" y="203"/>
                    </a:lnTo>
                    <a:lnTo>
                      <a:pt x="110" y="198"/>
                    </a:lnTo>
                    <a:lnTo>
                      <a:pt x="112" y="195"/>
                    </a:lnTo>
                    <a:lnTo>
                      <a:pt x="115" y="181"/>
                    </a:lnTo>
                    <a:lnTo>
                      <a:pt x="175" y="201"/>
                    </a:lnTo>
                    <a:lnTo>
                      <a:pt x="178" y="189"/>
                    </a:lnTo>
                    <a:lnTo>
                      <a:pt x="182" y="180"/>
                    </a:lnTo>
                    <a:lnTo>
                      <a:pt x="188" y="162"/>
                    </a:lnTo>
                    <a:lnTo>
                      <a:pt x="189" y="153"/>
                    </a:lnTo>
                    <a:lnTo>
                      <a:pt x="192" y="147"/>
                    </a:lnTo>
                    <a:lnTo>
                      <a:pt x="194" y="135"/>
                    </a:lnTo>
                    <a:lnTo>
                      <a:pt x="196" y="116"/>
                    </a:lnTo>
                    <a:lnTo>
                      <a:pt x="204" y="101"/>
                    </a:lnTo>
                    <a:lnTo>
                      <a:pt x="216" y="92"/>
                    </a:lnTo>
                    <a:lnTo>
                      <a:pt x="226" y="86"/>
                    </a:lnTo>
                    <a:lnTo>
                      <a:pt x="233" y="81"/>
                    </a:lnTo>
                    <a:lnTo>
                      <a:pt x="237" y="76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140">
                <a:extLst>
                  <a:ext uri="{FF2B5EF4-FFF2-40B4-BE49-F238E27FC236}">
                    <a16:creationId xmlns:a16="http://schemas.microsoft.com/office/drawing/2014/main" id="{C0380F9C-BFAC-4E40-6320-284BF15C8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2638"/>
                <a:ext cx="55" cy="86"/>
              </a:xfrm>
              <a:custGeom>
                <a:avLst/>
                <a:gdLst>
                  <a:gd name="T0" fmla="*/ 114 w 167"/>
                  <a:gd name="T1" fmla="*/ 0 h 257"/>
                  <a:gd name="T2" fmla="*/ 100 w 167"/>
                  <a:gd name="T3" fmla="*/ 4 h 257"/>
                  <a:gd name="T4" fmla="*/ 94 w 167"/>
                  <a:gd name="T5" fmla="*/ 6 h 257"/>
                  <a:gd name="T6" fmla="*/ 91 w 167"/>
                  <a:gd name="T7" fmla="*/ 9 h 257"/>
                  <a:gd name="T8" fmla="*/ 85 w 167"/>
                  <a:gd name="T9" fmla="*/ 13 h 257"/>
                  <a:gd name="T10" fmla="*/ 84 w 167"/>
                  <a:gd name="T11" fmla="*/ 16 h 257"/>
                  <a:gd name="T12" fmla="*/ 85 w 167"/>
                  <a:gd name="T13" fmla="*/ 19 h 257"/>
                  <a:gd name="T14" fmla="*/ 61 w 167"/>
                  <a:gd name="T15" fmla="*/ 28 h 257"/>
                  <a:gd name="T16" fmla="*/ 42 w 167"/>
                  <a:gd name="T17" fmla="*/ 42 h 257"/>
                  <a:gd name="T18" fmla="*/ 26 w 167"/>
                  <a:gd name="T19" fmla="*/ 56 h 257"/>
                  <a:gd name="T20" fmla="*/ 14 w 167"/>
                  <a:gd name="T21" fmla="*/ 73 h 257"/>
                  <a:gd name="T22" fmla="*/ 5 w 167"/>
                  <a:gd name="T23" fmla="*/ 91 h 257"/>
                  <a:gd name="T24" fmla="*/ 1 w 167"/>
                  <a:gd name="T25" fmla="*/ 113 h 257"/>
                  <a:gd name="T26" fmla="*/ 0 w 167"/>
                  <a:gd name="T27" fmla="*/ 136 h 257"/>
                  <a:gd name="T28" fmla="*/ 4 w 167"/>
                  <a:gd name="T29" fmla="*/ 163 h 257"/>
                  <a:gd name="T30" fmla="*/ 4 w 167"/>
                  <a:gd name="T31" fmla="*/ 170 h 257"/>
                  <a:gd name="T32" fmla="*/ 4 w 167"/>
                  <a:gd name="T33" fmla="*/ 179 h 257"/>
                  <a:gd name="T34" fmla="*/ 2 w 167"/>
                  <a:gd name="T35" fmla="*/ 186 h 257"/>
                  <a:gd name="T36" fmla="*/ 0 w 167"/>
                  <a:gd name="T37" fmla="*/ 194 h 257"/>
                  <a:gd name="T38" fmla="*/ 24 w 167"/>
                  <a:gd name="T39" fmla="*/ 243 h 257"/>
                  <a:gd name="T40" fmla="*/ 28 w 167"/>
                  <a:gd name="T41" fmla="*/ 248 h 257"/>
                  <a:gd name="T42" fmla="*/ 34 w 167"/>
                  <a:gd name="T43" fmla="*/ 252 h 257"/>
                  <a:gd name="T44" fmla="*/ 41 w 167"/>
                  <a:gd name="T45" fmla="*/ 255 h 257"/>
                  <a:gd name="T46" fmla="*/ 47 w 167"/>
                  <a:gd name="T47" fmla="*/ 257 h 257"/>
                  <a:gd name="T48" fmla="*/ 60 w 167"/>
                  <a:gd name="T49" fmla="*/ 257 h 257"/>
                  <a:gd name="T50" fmla="*/ 66 w 167"/>
                  <a:gd name="T51" fmla="*/ 256 h 257"/>
                  <a:gd name="T52" fmla="*/ 74 w 167"/>
                  <a:gd name="T53" fmla="*/ 254 h 257"/>
                  <a:gd name="T54" fmla="*/ 84 w 167"/>
                  <a:gd name="T55" fmla="*/ 244 h 257"/>
                  <a:gd name="T56" fmla="*/ 92 w 167"/>
                  <a:gd name="T57" fmla="*/ 236 h 257"/>
                  <a:gd name="T58" fmla="*/ 96 w 167"/>
                  <a:gd name="T59" fmla="*/ 230 h 257"/>
                  <a:gd name="T60" fmla="*/ 99 w 167"/>
                  <a:gd name="T61" fmla="*/ 226 h 257"/>
                  <a:gd name="T62" fmla="*/ 99 w 167"/>
                  <a:gd name="T63" fmla="*/ 215 h 257"/>
                  <a:gd name="T64" fmla="*/ 102 w 167"/>
                  <a:gd name="T65" fmla="*/ 207 h 257"/>
                  <a:gd name="T66" fmla="*/ 105 w 167"/>
                  <a:gd name="T67" fmla="*/ 200 h 257"/>
                  <a:gd name="T68" fmla="*/ 110 w 167"/>
                  <a:gd name="T69" fmla="*/ 194 h 257"/>
                  <a:gd name="T70" fmla="*/ 115 w 167"/>
                  <a:gd name="T71" fmla="*/ 189 h 257"/>
                  <a:gd name="T72" fmla="*/ 123 w 167"/>
                  <a:gd name="T73" fmla="*/ 186 h 257"/>
                  <a:gd name="T74" fmla="*/ 131 w 167"/>
                  <a:gd name="T75" fmla="*/ 184 h 257"/>
                  <a:gd name="T76" fmla="*/ 142 w 167"/>
                  <a:gd name="T77" fmla="*/ 185 h 257"/>
                  <a:gd name="T78" fmla="*/ 144 w 167"/>
                  <a:gd name="T79" fmla="*/ 184 h 257"/>
                  <a:gd name="T80" fmla="*/ 147 w 167"/>
                  <a:gd name="T81" fmla="*/ 184 h 257"/>
                  <a:gd name="T82" fmla="*/ 153 w 167"/>
                  <a:gd name="T83" fmla="*/ 183 h 257"/>
                  <a:gd name="T84" fmla="*/ 157 w 167"/>
                  <a:gd name="T85" fmla="*/ 180 h 257"/>
                  <a:gd name="T86" fmla="*/ 162 w 167"/>
                  <a:gd name="T87" fmla="*/ 176 h 257"/>
                  <a:gd name="T88" fmla="*/ 164 w 167"/>
                  <a:gd name="T89" fmla="*/ 171 h 257"/>
                  <a:gd name="T90" fmla="*/ 166 w 167"/>
                  <a:gd name="T91" fmla="*/ 166 h 257"/>
                  <a:gd name="T92" fmla="*/ 166 w 167"/>
                  <a:gd name="T93" fmla="*/ 159 h 257"/>
                  <a:gd name="T94" fmla="*/ 167 w 167"/>
                  <a:gd name="T95" fmla="*/ 152 h 257"/>
                  <a:gd name="T96" fmla="*/ 151 w 167"/>
                  <a:gd name="T97" fmla="*/ 113 h 257"/>
                  <a:gd name="T98" fmla="*/ 148 w 167"/>
                  <a:gd name="T99" fmla="*/ 95 h 257"/>
                  <a:gd name="T100" fmla="*/ 151 w 167"/>
                  <a:gd name="T101" fmla="*/ 79 h 257"/>
                  <a:gd name="T102" fmla="*/ 155 w 167"/>
                  <a:gd name="T103" fmla="*/ 65 h 257"/>
                  <a:gd name="T104" fmla="*/ 156 w 167"/>
                  <a:gd name="T105" fmla="*/ 53 h 257"/>
                  <a:gd name="T106" fmla="*/ 154 w 167"/>
                  <a:gd name="T107" fmla="*/ 42 h 257"/>
                  <a:gd name="T108" fmla="*/ 148 w 167"/>
                  <a:gd name="T109" fmla="*/ 31 h 257"/>
                  <a:gd name="T110" fmla="*/ 135 w 167"/>
                  <a:gd name="T111" fmla="*/ 22 h 257"/>
                  <a:gd name="T112" fmla="*/ 126 w 167"/>
                  <a:gd name="T113" fmla="*/ 13 h 257"/>
                  <a:gd name="T114" fmla="*/ 119 w 167"/>
                  <a:gd name="T115" fmla="*/ 6 h 257"/>
                  <a:gd name="T116" fmla="*/ 114 w 167"/>
                  <a:gd name="T117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7" h="257">
                    <a:moveTo>
                      <a:pt x="114" y="0"/>
                    </a:moveTo>
                    <a:lnTo>
                      <a:pt x="100" y="4"/>
                    </a:lnTo>
                    <a:lnTo>
                      <a:pt x="94" y="6"/>
                    </a:lnTo>
                    <a:lnTo>
                      <a:pt x="91" y="9"/>
                    </a:lnTo>
                    <a:lnTo>
                      <a:pt x="85" y="13"/>
                    </a:lnTo>
                    <a:lnTo>
                      <a:pt x="84" y="16"/>
                    </a:lnTo>
                    <a:lnTo>
                      <a:pt x="85" y="19"/>
                    </a:lnTo>
                    <a:lnTo>
                      <a:pt x="61" y="28"/>
                    </a:lnTo>
                    <a:lnTo>
                      <a:pt x="42" y="42"/>
                    </a:lnTo>
                    <a:lnTo>
                      <a:pt x="26" y="56"/>
                    </a:lnTo>
                    <a:lnTo>
                      <a:pt x="14" y="73"/>
                    </a:lnTo>
                    <a:lnTo>
                      <a:pt x="5" y="91"/>
                    </a:lnTo>
                    <a:lnTo>
                      <a:pt x="1" y="113"/>
                    </a:lnTo>
                    <a:lnTo>
                      <a:pt x="0" y="136"/>
                    </a:lnTo>
                    <a:lnTo>
                      <a:pt x="4" y="163"/>
                    </a:lnTo>
                    <a:lnTo>
                      <a:pt x="4" y="170"/>
                    </a:lnTo>
                    <a:lnTo>
                      <a:pt x="4" y="179"/>
                    </a:lnTo>
                    <a:lnTo>
                      <a:pt x="2" y="186"/>
                    </a:lnTo>
                    <a:lnTo>
                      <a:pt x="0" y="194"/>
                    </a:lnTo>
                    <a:lnTo>
                      <a:pt x="24" y="243"/>
                    </a:lnTo>
                    <a:lnTo>
                      <a:pt x="28" y="248"/>
                    </a:lnTo>
                    <a:lnTo>
                      <a:pt x="34" y="252"/>
                    </a:lnTo>
                    <a:lnTo>
                      <a:pt x="41" y="255"/>
                    </a:lnTo>
                    <a:lnTo>
                      <a:pt x="47" y="257"/>
                    </a:lnTo>
                    <a:lnTo>
                      <a:pt x="60" y="257"/>
                    </a:lnTo>
                    <a:lnTo>
                      <a:pt x="66" y="256"/>
                    </a:lnTo>
                    <a:lnTo>
                      <a:pt x="74" y="254"/>
                    </a:lnTo>
                    <a:lnTo>
                      <a:pt x="84" y="244"/>
                    </a:lnTo>
                    <a:lnTo>
                      <a:pt x="92" y="236"/>
                    </a:lnTo>
                    <a:lnTo>
                      <a:pt x="96" y="230"/>
                    </a:lnTo>
                    <a:lnTo>
                      <a:pt x="99" y="226"/>
                    </a:lnTo>
                    <a:lnTo>
                      <a:pt x="99" y="215"/>
                    </a:lnTo>
                    <a:lnTo>
                      <a:pt x="102" y="207"/>
                    </a:lnTo>
                    <a:lnTo>
                      <a:pt x="105" y="200"/>
                    </a:lnTo>
                    <a:lnTo>
                      <a:pt x="110" y="194"/>
                    </a:lnTo>
                    <a:lnTo>
                      <a:pt x="115" y="189"/>
                    </a:lnTo>
                    <a:lnTo>
                      <a:pt x="123" y="186"/>
                    </a:lnTo>
                    <a:lnTo>
                      <a:pt x="131" y="184"/>
                    </a:lnTo>
                    <a:lnTo>
                      <a:pt x="142" y="185"/>
                    </a:lnTo>
                    <a:lnTo>
                      <a:pt x="144" y="184"/>
                    </a:lnTo>
                    <a:lnTo>
                      <a:pt x="147" y="184"/>
                    </a:lnTo>
                    <a:lnTo>
                      <a:pt x="153" y="183"/>
                    </a:lnTo>
                    <a:lnTo>
                      <a:pt x="157" y="180"/>
                    </a:lnTo>
                    <a:lnTo>
                      <a:pt x="162" y="176"/>
                    </a:lnTo>
                    <a:lnTo>
                      <a:pt x="164" y="171"/>
                    </a:lnTo>
                    <a:lnTo>
                      <a:pt x="166" y="166"/>
                    </a:lnTo>
                    <a:lnTo>
                      <a:pt x="166" y="159"/>
                    </a:lnTo>
                    <a:lnTo>
                      <a:pt x="167" y="152"/>
                    </a:lnTo>
                    <a:lnTo>
                      <a:pt x="151" y="113"/>
                    </a:lnTo>
                    <a:lnTo>
                      <a:pt x="148" y="95"/>
                    </a:lnTo>
                    <a:lnTo>
                      <a:pt x="151" y="79"/>
                    </a:lnTo>
                    <a:lnTo>
                      <a:pt x="155" y="65"/>
                    </a:lnTo>
                    <a:lnTo>
                      <a:pt x="156" y="53"/>
                    </a:lnTo>
                    <a:lnTo>
                      <a:pt x="154" y="42"/>
                    </a:lnTo>
                    <a:lnTo>
                      <a:pt x="148" y="31"/>
                    </a:lnTo>
                    <a:lnTo>
                      <a:pt x="135" y="22"/>
                    </a:lnTo>
                    <a:lnTo>
                      <a:pt x="126" y="13"/>
                    </a:lnTo>
                    <a:lnTo>
                      <a:pt x="119" y="6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141">
                <a:extLst>
                  <a:ext uri="{FF2B5EF4-FFF2-40B4-BE49-F238E27FC236}">
                    <a16:creationId xmlns:a16="http://schemas.microsoft.com/office/drawing/2014/main" id="{BDFD2221-DC7B-98A8-6F5A-ACBA22AA10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8" y="2686"/>
                <a:ext cx="59" cy="41"/>
              </a:xfrm>
              <a:custGeom>
                <a:avLst/>
                <a:gdLst>
                  <a:gd name="T0" fmla="*/ 21 w 177"/>
                  <a:gd name="T1" fmla="*/ 50 h 123"/>
                  <a:gd name="T2" fmla="*/ 72 w 177"/>
                  <a:gd name="T3" fmla="*/ 87 h 123"/>
                  <a:gd name="T4" fmla="*/ 82 w 177"/>
                  <a:gd name="T5" fmla="*/ 92 h 123"/>
                  <a:gd name="T6" fmla="*/ 91 w 177"/>
                  <a:gd name="T7" fmla="*/ 100 h 123"/>
                  <a:gd name="T8" fmla="*/ 98 w 177"/>
                  <a:gd name="T9" fmla="*/ 109 h 123"/>
                  <a:gd name="T10" fmla="*/ 105 w 177"/>
                  <a:gd name="T11" fmla="*/ 121 h 123"/>
                  <a:gd name="T12" fmla="*/ 124 w 177"/>
                  <a:gd name="T13" fmla="*/ 122 h 123"/>
                  <a:gd name="T14" fmla="*/ 143 w 177"/>
                  <a:gd name="T15" fmla="*/ 123 h 123"/>
                  <a:gd name="T16" fmla="*/ 151 w 177"/>
                  <a:gd name="T17" fmla="*/ 121 h 123"/>
                  <a:gd name="T18" fmla="*/ 155 w 177"/>
                  <a:gd name="T19" fmla="*/ 120 h 123"/>
                  <a:gd name="T20" fmla="*/ 161 w 177"/>
                  <a:gd name="T21" fmla="*/ 120 h 123"/>
                  <a:gd name="T22" fmla="*/ 177 w 177"/>
                  <a:gd name="T23" fmla="*/ 117 h 123"/>
                  <a:gd name="T24" fmla="*/ 176 w 177"/>
                  <a:gd name="T25" fmla="*/ 103 h 123"/>
                  <a:gd name="T26" fmla="*/ 175 w 177"/>
                  <a:gd name="T27" fmla="*/ 91 h 123"/>
                  <a:gd name="T28" fmla="*/ 172 w 177"/>
                  <a:gd name="T29" fmla="*/ 82 h 123"/>
                  <a:gd name="T30" fmla="*/ 167 w 177"/>
                  <a:gd name="T31" fmla="*/ 77 h 123"/>
                  <a:gd name="T32" fmla="*/ 158 w 177"/>
                  <a:gd name="T33" fmla="*/ 71 h 123"/>
                  <a:gd name="T34" fmla="*/ 149 w 177"/>
                  <a:gd name="T35" fmla="*/ 70 h 123"/>
                  <a:gd name="T36" fmla="*/ 137 w 177"/>
                  <a:gd name="T37" fmla="*/ 71 h 123"/>
                  <a:gd name="T38" fmla="*/ 130 w 177"/>
                  <a:gd name="T39" fmla="*/ 72 h 123"/>
                  <a:gd name="T40" fmla="*/ 124 w 177"/>
                  <a:gd name="T41" fmla="*/ 76 h 123"/>
                  <a:gd name="T42" fmla="*/ 120 w 177"/>
                  <a:gd name="T43" fmla="*/ 60 h 123"/>
                  <a:gd name="T44" fmla="*/ 115 w 177"/>
                  <a:gd name="T45" fmla="*/ 47 h 123"/>
                  <a:gd name="T46" fmla="*/ 111 w 177"/>
                  <a:gd name="T47" fmla="*/ 38 h 123"/>
                  <a:gd name="T48" fmla="*/ 109 w 177"/>
                  <a:gd name="T49" fmla="*/ 32 h 123"/>
                  <a:gd name="T50" fmla="*/ 93 w 177"/>
                  <a:gd name="T51" fmla="*/ 25 h 123"/>
                  <a:gd name="T52" fmla="*/ 79 w 177"/>
                  <a:gd name="T53" fmla="*/ 20 h 123"/>
                  <a:gd name="T54" fmla="*/ 52 w 177"/>
                  <a:gd name="T55" fmla="*/ 17 h 123"/>
                  <a:gd name="T56" fmla="*/ 46 w 177"/>
                  <a:gd name="T57" fmla="*/ 16 h 123"/>
                  <a:gd name="T58" fmla="*/ 41 w 177"/>
                  <a:gd name="T59" fmla="*/ 16 h 123"/>
                  <a:gd name="T60" fmla="*/ 28 w 177"/>
                  <a:gd name="T61" fmla="*/ 12 h 123"/>
                  <a:gd name="T62" fmla="*/ 24 w 177"/>
                  <a:gd name="T63" fmla="*/ 10 h 123"/>
                  <a:gd name="T64" fmla="*/ 22 w 177"/>
                  <a:gd name="T65" fmla="*/ 9 h 123"/>
                  <a:gd name="T66" fmla="*/ 21 w 177"/>
                  <a:gd name="T67" fmla="*/ 9 h 123"/>
                  <a:gd name="T68" fmla="*/ 14 w 177"/>
                  <a:gd name="T69" fmla="*/ 7 h 123"/>
                  <a:gd name="T70" fmla="*/ 0 w 177"/>
                  <a:gd name="T71" fmla="*/ 0 h 123"/>
                  <a:gd name="T72" fmla="*/ 5 w 177"/>
                  <a:gd name="T73" fmla="*/ 9 h 123"/>
                  <a:gd name="T74" fmla="*/ 11 w 177"/>
                  <a:gd name="T75" fmla="*/ 22 h 123"/>
                  <a:gd name="T76" fmla="*/ 15 w 177"/>
                  <a:gd name="T77" fmla="*/ 35 h 123"/>
                  <a:gd name="T78" fmla="*/ 21 w 177"/>
                  <a:gd name="T79" fmla="*/ 5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7" h="123">
                    <a:moveTo>
                      <a:pt x="21" y="50"/>
                    </a:moveTo>
                    <a:lnTo>
                      <a:pt x="72" y="87"/>
                    </a:lnTo>
                    <a:lnTo>
                      <a:pt x="82" y="92"/>
                    </a:lnTo>
                    <a:lnTo>
                      <a:pt x="91" y="100"/>
                    </a:lnTo>
                    <a:lnTo>
                      <a:pt x="98" y="109"/>
                    </a:lnTo>
                    <a:lnTo>
                      <a:pt x="105" y="121"/>
                    </a:lnTo>
                    <a:lnTo>
                      <a:pt x="124" y="122"/>
                    </a:lnTo>
                    <a:lnTo>
                      <a:pt x="143" y="123"/>
                    </a:lnTo>
                    <a:lnTo>
                      <a:pt x="151" y="121"/>
                    </a:lnTo>
                    <a:lnTo>
                      <a:pt x="155" y="120"/>
                    </a:lnTo>
                    <a:lnTo>
                      <a:pt x="161" y="120"/>
                    </a:lnTo>
                    <a:lnTo>
                      <a:pt x="177" y="117"/>
                    </a:lnTo>
                    <a:lnTo>
                      <a:pt x="176" y="103"/>
                    </a:lnTo>
                    <a:lnTo>
                      <a:pt x="175" y="91"/>
                    </a:lnTo>
                    <a:lnTo>
                      <a:pt x="172" y="82"/>
                    </a:lnTo>
                    <a:lnTo>
                      <a:pt x="167" y="77"/>
                    </a:lnTo>
                    <a:lnTo>
                      <a:pt x="158" y="71"/>
                    </a:lnTo>
                    <a:lnTo>
                      <a:pt x="149" y="70"/>
                    </a:lnTo>
                    <a:lnTo>
                      <a:pt x="137" y="71"/>
                    </a:lnTo>
                    <a:lnTo>
                      <a:pt x="130" y="72"/>
                    </a:lnTo>
                    <a:lnTo>
                      <a:pt x="124" y="76"/>
                    </a:lnTo>
                    <a:lnTo>
                      <a:pt x="120" y="60"/>
                    </a:lnTo>
                    <a:lnTo>
                      <a:pt x="115" y="47"/>
                    </a:lnTo>
                    <a:lnTo>
                      <a:pt x="111" y="38"/>
                    </a:lnTo>
                    <a:lnTo>
                      <a:pt x="109" y="32"/>
                    </a:lnTo>
                    <a:lnTo>
                      <a:pt x="93" y="25"/>
                    </a:lnTo>
                    <a:lnTo>
                      <a:pt x="79" y="20"/>
                    </a:lnTo>
                    <a:lnTo>
                      <a:pt x="52" y="17"/>
                    </a:lnTo>
                    <a:lnTo>
                      <a:pt x="46" y="16"/>
                    </a:lnTo>
                    <a:lnTo>
                      <a:pt x="41" y="16"/>
                    </a:lnTo>
                    <a:lnTo>
                      <a:pt x="28" y="12"/>
                    </a:lnTo>
                    <a:lnTo>
                      <a:pt x="24" y="10"/>
                    </a:lnTo>
                    <a:lnTo>
                      <a:pt x="22" y="9"/>
                    </a:lnTo>
                    <a:lnTo>
                      <a:pt x="21" y="9"/>
                    </a:lnTo>
                    <a:lnTo>
                      <a:pt x="14" y="7"/>
                    </a:lnTo>
                    <a:lnTo>
                      <a:pt x="0" y="0"/>
                    </a:lnTo>
                    <a:lnTo>
                      <a:pt x="5" y="9"/>
                    </a:lnTo>
                    <a:lnTo>
                      <a:pt x="11" y="22"/>
                    </a:lnTo>
                    <a:lnTo>
                      <a:pt x="15" y="35"/>
                    </a:lnTo>
                    <a:lnTo>
                      <a:pt x="21" y="5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142">
                <a:extLst>
                  <a:ext uri="{FF2B5EF4-FFF2-40B4-BE49-F238E27FC236}">
                    <a16:creationId xmlns:a16="http://schemas.microsoft.com/office/drawing/2014/main" id="{270B598A-7E5B-3053-4D08-2BD23C0FC9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2815"/>
                <a:ext cx="61" cy="24"/>
              </a:xfrm>
              <a:custGeom>
                <a:avLst/>
                <a:gdLst>
                  <a:gd name="T0" fmla="*/ 183 w 183"/>
                  <a:gd name="T1" fmla="*/ 28 h 73"/>
                  <a:gd name="T2" fmla="*/ 166 w 183"/>
                  <a:gd name="T3" fmla="*/ 17 h 73"/>
                  <a:gd name="T4" fmla="*/ 154 w 183"/>
                  <a:gd name="T5" fmla="*/ 9 h 73"/>
                  <a:gd name="T6" fmla="*/ 146 w 183"/>
                  <a:gd name="T7" fmla="*/ 4 h 73"/>
                  <a:gd name="T8" fmla="*/ 144 w 183"/>
                  <a:gd name="T9" fmla="*/ 2 h 73"/>
                  <a:gd name="T10" fmla="*/ 139 w 183"/>
                  <a:gd name="T11" fmla="*/ 0 h 73"/>
                  <a:gd name="T12" fmla="*/ 133 w 183"/>
                  <a:gd name="T13" fmla="*/ 0 h 73"/>
                  <a:gd name="T14" fmla="*/ 123 w 183"/>
                  <a:gd name="T15" fmla="*/ 0 h 73"/>
                  <a:gd name="T16" fmla="*/ 113 w 183"/>
                  <a:gd name="T17" fmla="*/ 1 h 73"/>
                  <a:gd name="T18" fmla="*/ 95 w 183"/>
                  <a:gd name="T19" fmla="*/ 1 h 73"/>
                  <a:gd name="T20" fmla="*/ 45 w 183"/>
                  <a:gd name="T21" fmla="*/ 6 h 73"/>
                  <a:gd name="T22" fmla="*/ 0 w 183"/>
                  <a:gd name="T23" fmla="*/ 11 h 73"/>
                  <a:gd name="T24" fmla="*/ 16 w 183"/>
                  <a:gd name="T25" fmla="*/ 24 h 73"/>
                  <a:gd name="T26" fmla="*/ 24 w 183"/>
                  <a:gd name="T27" fmla="*/ 28 h 73"/>
                  <a:gd name="T28" fmla="*/ 35 w 183"/>
                  <a:gd name="T29" fmla="*/ 32 h 73"/>
                  <a:gd name="T30" fmla="*/ 57 w 183"/>
                  <a:gd name="T31" fmla="*/ 34 h 73"/>
                  <a:gd name="T32" fmla="*/ 83 w 183"/>
                  <a:gd name="T33" fmla="*/ 32 h 73"/>
                  <a:gd name="T34" fmla="*/ 99 w 183"/>
                  <a:gd name="T35" fmla="*/ 49 h 73"/>
                  <a:gd name="T36" fmla="*/ 117 w 183"/>
                  <a:gd name="T37" fmla="*/ 62 h 73"/>
                  <a:gd name="T38" fmla="*/ 125 w 183"/>
                  <a:gd name="T39" fmla="*/ 66 h 73"/>
                  <a:gd name="T40" fmla="*/ 135 w 183"/>
                  <a:gd name="T41" fmla="*/ 69 h 73"/>
                  <a:gd name="T42" fmla="*/ 155 w 183"/>
                  <a:gd name="T43" fmla="*/ 73 h 73"/>
                  <a:gd name="T44" fmla="*/ 162 w 183"/>
                  <a:gd name="T45" fmla="*/ 71 h 73"/>
                  <a:gd name="T46" fmla="*/ 169 w 183"/>
                  <a:gd name="T47" fmla="*/ 69 h 73"/>
                  <a:gd name="T48" fmla="*/ 175 w 183"/>
                  <a:gd name="T49" fmla="*/ 65 h 73"/>
                  <a:gd name="T50" fmla="*/ 179 w 183"/>
                  <a:gd name="T51" fmla="*/ 61 h 73"/>
                  <a:gd name="T52" fmla="*/ 181 w 183"/>
                  <a:gd name="T53" fmla="*/ 53 h 73"/>
                  <a:gd name="T54" fmla="*/ 183 w 183"/>
                  <a:gd name="T55" fmla="*/ 46 h 73"/>
                  <a:gd name="T56" fmla="*/ 183 w 183"/>
                  <a:gd name="T57" fmla="*/ 38 h 73"/>
                  <a:gd name="T58" fmla="*/ 183 w 183"/>
                  <a:gd name="T59" fmla="*/ 2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83" h="73">
                    <a:moveTo>
                      <a:pt x="183" y="28"/>
                    </a:moveTo>
                    <a:lnTo>
                      <a:pt x="166" y="17"/>
                    </a:lnTo>
                    <a:lnTo>
                      <a:pt x="154" y="9"/>
                    </a:lnTo>
                    <a:lnTo>
                      <a:pt x="146" y="4"/>
                    </a:lnTo>
                    <a:lnTo>
                      <a:pt x="144" y="2"/>
                    </a:lnTo>
                    <a:lnTo>
                      <a:pt x="139" y="0"/>
                    </a:lnTo>
                    <a:lnTo>
                      <a:pt x="133" y="0"/>
                    </a:lnTo>
                    <a:lnTo>
                      <a:pt x="123" y="0"/>
                    </a:lnTo>
                    <a:lnTo>
                      <a:pt x="113" y="1"/>
                    </a:lnTo>
                    <a:lnTo>
                      <a:pt x="95" y="1"/>
                    </a:lnTo>
                    <a:lnTo>
                      <a:pt x="45" y="6"/>
                    </a:lnTo>
                    <a:lnTo>
                      <a:pt x="0" y="11"/>
                    </a:lnTo>
                    <a:lnTo>
                      <a:pt x="16" y="24"/>
                    </a:lnTo>
                    <a:lnTo>
                      <a:pt x="24" y="28"/>
                    </a:lnTo>
                    <a:lnTo>
                      <a:pt x="35" y="32"/>
                    </a:lnTo>
                    <a:lnTo>
                      <a:pt x="57" y="34"/>
                    </a:lnTo>
                    <a:lnTo>
                      <a:pt x="83" y="32"/>
                    </a:lnTo>
                    <a:lnTo>
                      <a:pt x="99" y="49"/>
                    </a:lnTo>
                    <a:lnTo>
                      <a:pt x="117" y="62"/>
                    </a:lnTo>
                    <a:lnTo>
                      <a:pt x="125" y="66"/>
                    </a:lnTo>
                    <a:lnTo>
                      <a:pt x="135" y="69"/>
                    </a:lnTo>
                    <a:lnTo>
                      <a:pt x="155" y="73"/>
                    </a:lnTo>
                    <a:lnTo>
                      <a:pt x="162" y="71"/>
                    </a:lnTo>
                    <a:lnTo>
                      <a:pt x="169" y="69"/>
                    </a:lnTo>
                    <a:lnTo>
                      <a:pt x="175" y="65"/>
                    </a:lnTo>
                    <a:lnTo>
                      <a:pt x="179" y="61"/>
                    </a:lnTo>
                    <a:lnTo>
                      <a:pt x="181" y="53"/>
                    </a:lnTo>
                    <a:lnTo>
                      <a:pt x="183" y="46"/>
                    </a:lnTo>
                    <a:lnTo>
                      <a:pt x="183" y="38"/>
                    </a:lnTo>
                    <a:lnTo>
                      <a:pt x="183" y="2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143">
                <a:extLst>
                  <a:ext uri="{FF2B5EF4-FFF2-40B4-BE49-F238E27FC236}">
                    <a16:creationId xmlns:a16="http://schemas.microsoft.com/office/drawing/2014/main" id="{E6F44AE9-904E-5698-7774-A6BA697C3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9" y="2223"/>
                <a:ext cx="49" cy="42"/>
              </a:xfrm>
              <a:custGeom>
                <a:avLst/>
                <a:gdLst>
                  <a:gd name="T0" fmla="*/ 147 w 147"/>
                  <a:gd name="T1" fmla="*/ 28 h 126"/>
                  <a:gd name="T2" fmla="*/ 143 w 147"/>
                  <a:gd name="T3" fmla="*/ 20 h 126"/>
                  <a:gd name="T4" fmla="*/ 140 w 147"/>
                  <a:gd name="T5" fmla="*/ 13 h 126"/>
                  <a:gd name="T6" fmla="*/ 136 w 147"/>
                  <a:gd name="T7" fmla="*/ 8 h 126"/>
                  <a:gd name="T8" fmla="*/ 133 w 147"/>
                  <a:gd name="T9" fmla="*/ 5 h 126"/>
                  <a:gd name="T10" fmla="*/ 127 w 147"/>
                  <a:gd name="T11" fmla="*/ 2 h 126"/>
                  <a:gd name="T12" fmla="*/ 123 w 147"/>
                  <a:gd name="T13" fmla="*/ 1 h 126"/>
                  <a:gd name="T14" fmla="*/ 118 w 147"/>
                  <a:gd name="T15" fmla="*/ 0 h 126"/>
                  <a:gd name="T16" fmla="*/ 114 w 147"/>
                  <a:gd name="T17" fmla="*/ 1 h 126"/>
                  <a:gd name="T18" fmla="*/ 99 w 147"/>
                  <a:gd name="T19" fmla="*/ 4 h 126"/>
                  <a:gd name="T20" fmla="*/ 88 w 147"/>
                  <a:gd name="T21" fmla="*/ 9 h 126"/>
                  <a:gd name="T22" fmla="*/ 76 w 147"/>
                  <a:gd name="T23" fmla="*/ 14 h 126"/>
                  <a:gd name="T24" fmla="*/ 68 w 147"/>
                  <a:gd name="T25" fmla="*/ 23 h 126"/>
                  <a:gd name="T26" fmla="*/ 58 w 147"/>
                  <a:gd name="T27" fmla="*/ 30 h 126"/>
                  <a:gd name="T28" fmla="*/ 52 w 147"/>
                  <a:gd name="T29" fmla="*/ 41 h 126"/>
                  <a:gd name="T30" fmla="*/ 45 w 147"/>
                  <a:gd name="T31" fmla="*/ 51 h 126"/>
                  <a:gd name="T32" fmla="*/ 41 w 147"/>
                  <a:gd name="T33" fmla="*/ 64 h 126"/>
                  <a:gd name="T34" fmla="*/ 28 w 147"/>
                  <a:gd name="T35" fmla="*/ 70 h 126"/>
                  <a:gd name="T36" fmla="*/ 17 w 147"/>
                  <a:gd name="T37" fmla="*/ 78 h 126"/>
                  <a:gd name="T38" fmla="*/ 10 w 147"/>
                  <a:gd name="T39" fmla="*/ 85 h 126"/>
                  <a:gd name="T40" fmla="*/ 4 w 147"/>
                  <a:gd name="T41" fmla="*/ 93 h 126"/>
                  <a:gd name="T42" fmla="*/ 1 w 147"/>
                  <a:gd name="T43" fmla="*/ 101 h 126"/>
                  <a:gd name="T44" fmla="*/ 0 w 147"/>
                  <a:gd name="T45" fmla="*/ 109 h 126"/>
                  <a:gd name="T46" fmla="*/ 2 w 147"/>
                  <a:gd name="T47" fmla="*/ 118 h 126"/>
                  <a:gd name="T48" fmla="*/ 8 w 147"/>
                  <a:gd name="T49" fmla="*/ 126 h 126"/>
                  <a:gd name="T50" fmla="*/ 20 w 147"/>
                  <a:gd name="T51" fmla="*/ 124 h 126"/>
                  <a:gd name="T52" fmla="*/ 33 w 147"/>
                  <a:gd name="T53" fmla="*/ 122 h 126"/>
                  <a:gd name="T54" fmla="*/ 43 w 147"/>
                  <a:gd name="T55" fmla="*/ 119 h 126"/>
                  <a:gd name="T56" fmla="*/ 49 w 147"/>
                  <a:gd name="T57" fmla="*/ 116 h 126"/>
                  <a:gd name="T58" fmla="*/ 55 w 147"/>
                  <a:gd name="T59" fmla="*/ 115 h 126"/>
                  <a:gd name="T60" fmla="*/ 63 w 147"/>
                  <a:gd name="T61" fmla="*/ 109 h 126"/>
                  <a:gd name="T62" fmla="*/ 73 w 147"/>
                  <a:gd name="T63" fmla="*/ 103 h 126"/>
                  <a:gd name="T64" fmla="*/ 76 w 147"/>
                  <a:gd name="T65" fmla="*/ 99 h 126"/>
                  <a:gd name="T66" fmla="*/ 80 w 147"/>
                  <a:gd name="T67" fmla="*/ 95 h 126"/>
                  <a:gd name="T68" fmla="*/ 88 w 147"/>
                  <a:gd name="T69" fmla="*/ 87 h 126"/>
                  <a:gd name="T70" fmla="*/ 96 w 147"/>
                  <a:gd name="T71" fmla="*/ 75 h 126"/>
                  <a:gd name="T72" fmla="*/ 105 w 147"/>
                  <a:gd name="T73" fmla="*/ 66 h 126"/>
                  <a:gd name="T74" fmla="*/ 114 w 147"/>
                  <a:gd name="T75" fmla="*/ 57 h 126"/>
                  <a:gd name="T76" fmla="*/ 122 w 147"/>
                  <a:gd name="T77" fmla="*/ 49 h 126"/>
                  <a:gd name="T78" fmla="*/ 129 w 147"/>
                  <a:gd name="T79" fmla="*/ 42 h 126"/>
                  <a:gd name="T80" fmla="*/ 136 w 147"/>
                  <a:gd name="T81" fmla="*/ 37 h 126"/>
                  <a:gd name="T82" fmla="*/ 141 w 147"/>
                  <a:gd name="T83" fmla="*/ 31 h 126"/>
                  <a:gd name="T84" fmla="*/ 147 w 147"/>
                  <a:gd name="T85" fmla="*/ 28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7" h="126">
                    <a:moveTo>
                      <a:pt x="147" y="28"/>
                    </a:moveTo>
                    <a:lnTo>
                      <a:pt x="143" y="20"/>
                    </a:lnTo>
                    <a:lnTo>
                      <a:pt x="140" y="13"/>
                    </a:lnTo>
                    <a:lnTo>
                      <a:pt x="136" y="8"/>
                    </a:lnTo>
                    <a:lnTo>
                      <a:pt x="133" y="5"/>
                    </a:lnTo>
                    <a:lnTo>
                      <a:pt x="127" y="2"/>
                    </a:lnTo>
                    <a:lnTo>
                      <a:pt x="123" y="1"/>
                    </a:lnTo>
                    <a:lnTo>
                      <a:pt x="118" y="0"/>
                    </a:lnTo>
                    <a:lnTo>
                      <a:pt x="114" y="1"/>
                    </a:lnTo>
                    <a:lnTo>
                      <a:pt x="99" y="4"/>
                    </a:lnTo>
                    <a:lnTo>
                      <a:pt x="88" y="9"/>
                    </a:lnTo>
                    <a:lnTo>
                      <a:pt x="76" y="14"/>
                    </a:lnTo>
                    <a:lnTo>
                      <a:pt x="68" y="23"/>
                    </a:lnTo>
                    <a:lnTo>
                      <a:pt x="58" y="30"/>
                    </a:lnTo>
                    <a:lnTo>
                      <a:pt x="52" y="41"/>
                    </a:lnTo>
                    <a:lnTo>
                      <a:pt x="45" y="51"/>
                    </a:lnTo>
                    <a:lnTo>
                      <a:pt x="41" y="64"/>
                    </a:lnTo>
                    <a:lnTo>
                      <a:pt x="28" y="70"/>
                    </a:lnTo>
                    <a:lnTo>
                      <a:pt x="17" y="78"/>
                    </a:lnTo>
                    <a:lnTo>
                      <a:pt x="10" y="85"/>
                    </a:lnTo>
                    <a:lnTo>
                      <a:pt x="4" y="93"/>
                    </a:lnTo>
                    <a:lnTo>
                      <a:pt x="1" y="101"/>
                    </a:lnTo>
                    <a:lnTo>
                      <a:pt x="0" y="109"/>
                    </a:lnTo>
                    <a:lnTo>
                      <a:pt x="2" y="118"/>
                    </a:lnTo>
                    <a:lnTo>
                      <a:pt x="8" y="126"/>
                    </a:lnTo>
                    <a:lnTo>
                      <a:pt x="20" y="124"/>
                    </a:lnTo>
                    <a:lnTo>
                      <a:pt x="33" y="122"/>
                    </a:lnTo>
                    <a:lnTo>
                      <a:pt x="43" y="119"/>
                    </a:lnTo>
                    <a:lnTo>
                      <a:pt x="49" y="116"/>
                    </a:lnTo>
                    <a:lnTo>
                      <a:pt x="55" y="115"/>
                    </a:lnTo>
                    <a:lnTo>
                      <a:pt x="63" y="109"/>
                    </a:lnTo>
                    <a:lnTo>
                      <a:pt x="73" y="103"/>
                    </a:lnTo>
                    <a:lnTo>
                      <a:pt x="76" y="99"/>
                    </a:lnTo>
                    <a:lnTo>
                      <a:pt x="80" y="95"/>
                    </a:lnTo>
                    <a:lnTo>
                      <a:pt x="88" y="87"/>
                    </a:lnTo>
                    <a:lnTo>
                      <a:pt x="96" y="75"/>
                    </a:lnTo>
                    <a:lnTo>
                      <a:pt x="105" y="66"/>
                    </a:lnTo>
                    <a:lnTo>
                      <a:pt x="114" y="57"/>
                    </a:lnTo>
                    <a:lnTo>
                      <a:pt x="122" y="49"/>
                    </a:lnTo>
                    <a:lnTo>
                      <a:pt x="129" y="42"/>
                    </a:lnTo>
                    <a:lnTo>
                      <a:pt x="136" y="37"/>
                    </a:lnTo>
                    <a:lnTo>
                      <a:pt x="141" y="31"/>
                    </a:lnTo>
                    <a:lnTo>
                      <a:pt x="147" y="2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144">
                <a:extLst>
                  <a:ext uri="{FF2B5EF4-FFF2-40B4-BE49-F238E27FC236}">
                    <a16:creationId xmlns:a16="http://schemas.microsoft.com/office/drawing/2014/main" id="{A45B411D-205E-082D-85DE-A0601DE573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2292"/>
                <a:ext cx="15" cy="16"/>
              </a:xfrm>
              <a:custGeom>
                <a:avLst/>
                <a:gdLst>
                  <a:gd name="T0" fmla="*/ 5 w 46"/>
                  <a:gd name="T1" fmla="*/ 7 h 47"/>
                  <a:gd name="T2" fmla="*/ 1 w 46"/>
                  <a:gd name="T3" fmla="*/ 14 h 47"/>
                  <a:gd name="T4" fmla="*/ 0 w 46"/>
                  <a:gd name="T5" fmla="*/ 22 h 47"/>
                  <a:gd name="T6" fmla="*/ 1 w 46"/>
                  <a:gd name="T7" fmla="*/ 30 h 47"/>
                  <a:gd name="T8" fmla="*/ 5 w 46"/>
                  <a:gd name="T9" fmla="*/ 40 h 47"/>
                  <a:gd name="T10" fmla="*/ 18 w 46"/>
                  <a:gd name="T11" fmla="*/ 46 h 47"/>
                  <a:gd name="T12" fmla="*/ 20 w 46"/>
                  <a:gd name="T13" fmla="*/ 46 h 47"/>
                  <a:gd name="T14" fmla="*/ 21 w 46"/>
                  <a:gd name="T15" fmla="*/ 46 h 47"/>
                  <a:gd name="T16" fmla="*/ 23 w 46"/>
                  <a:gd name="T17" fmla="*/ 47 h 47"/>
                  <a:gd name="T18" fmla="*/ 29 w 46"/>
                  <a:gd name="T19" fmla="*/ 47 h 47"/>
                  <a:gd name="T20" fmla="*/ 33 w 46"/>
                  <a:gd name="T21" fmla="*/ 45 h 47"/>
                  <a:gd name="T22" fmla="*/ 36 w 46"/>
                  <a:gd name="T23" fmla="*/ 43 h 47"/>
                  <a:gd name="T24" fmla="*/ 36 w 46"/>
                  <a:gd name="T25" fmla="*/ 42 h 47"/>
                  <a:gd name="T26" fmla="*/ 37 w 46"/>
                  <a:gd name="T27" fmla="*/ 42 h 47"/>
                  <a:gd name="T28" fmla="*/ 39 w 46"/>
                  <a:gd name="T29" fmla="*/ 42 h 47"/>
                  <a:gd name="T30" fmla="*/ 39 w 46"/>
                  <a:gd name="T31" fmla="*/ 40 h 47"/>
                  <a:gd name="T32" fmla="*/ 39 w 46"/>
                  <a:gd name="T33" fmla="*/ 39 h 47"/>
                  <a:gd name="T34" fmla="*/ 40 w 46"/>
                  <a:gd name="T35" fmla="*/ 39 h 47"/>
                  <a:gd name="T36" fmla="*/ 42 w 46"/>
                  <a:gd name="T37" fmla="*/ 37 h 47"/>
                  <a:gd name="T38" fmla="*/ 46 w 46"/>
                  <a:gd name="T39" fmla="*/ 31 h 47"/>
                  <a:gd name="T40" fmla="*/ 39 w 46"/>
                  <a:gd name="T41" fmla="*/ 20 h 47"/>
                  <a:gd name="T42" fmla="*/ 32 w 46"/>
                  <a:gd name="T43" fmla="*/ 13 h 47"/>
                  <a:gd name="T44" fmla="*/ 22 w 46"/>
                  <a:gd name="T45" fmla="*/ 3 h 47"/>
                  <a:gd name="T46" fmla="*/ 17 w 46"/>
                  <a:gd name="T47" fmla="*/ 0 h 47"/>
                  <a:gd name="T48" fmla="*/ 12 w 46"/>
                  <a:gd name="T49" fmla="*/ 1 h 47"/>
                  <a:gd name="T50" fmla="*/ 8 w 46"/>
                  <a:gd name="T51" fmla="*/ 2 h 47"/>
                  <a:gd name="T52" fmla="*/ 5 w 46"/>
                  <a:gd name="T53" fmla="*/ 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" h="47">
                    <a:moveTo>
                      <a:pt x="5" y="7"/>
                    </a:moveTo>
                    <a:lnTo>
                      <a:pt x="1" y="14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5" y="40"/>
                    </a:lnTo>
                    <a:lnTo>
                      <a:pt x="18" y="46"/>
                    </a:lnTo>
                    <a:lnTo>
                      <a:pt x="20" y="46"/>
                    </a:lnTo>
                    <a:lnTo>
                      <a:pt x="21" y="46"/>
                    </a:lnTo>
                    <a:lnTo>
                      <a:pt x="23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6" y="43"/>
                    </a:lnTo>
                    <a:lnTo>
                      <a:pt x="36" y="42"/>
                    </a:lnTo>
                    <a:lnTo>
                      <a:pt x="37" y="42"/>
                    </a:lnTo>
                    <a:lnTo>
                      <a:pt x="39" y="42"/>
                    </a:lnTo>
                    <a:lnTo>
                      <a:pt x="39" y="40"/>
                    </a:lnTo>
                    <a:lnTo>
                      <a:pt x="39" y="39"/>
                    </a:lnTo>
                    <a:lnTo>
                      <a:pt x="40" y="39"/>
                    </a:lnTo>
                    <a:lnTo>
                      <a:pt x="42" y="37"/>
                    </a:lnTo>
                    <a:lnTo>
                      <a:pt x="46" y="31"/>
                    </a:lnTo>
                    <a:lnTo>
                      <a:pt x="39" y="20"/>
                    </a:lnTo>
                    <a:lnTo>
                      <a:pt x="32" y="13"/>
                    </a:lnTo>
                    <a:lnTo>
                      <a:pt x="22" y="3"/>
                    </a:lnTo>
                    <a:lnTo>
                      <a:pt x="17" y="0"/>
                    </a:lnTo>
                    <a:lnTo>
                      <a:pt x="12" y="1"/>
                    </a:lnTo>
                    <a:lnTo>
                      <a:pt x="8" y="2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145">
                <a:extLst>
                  <a:ext uri="{FF2B5EF4-FFF2-40B4-BE49-F238E27FC236}">
                    <a16:creationId xmlns:a16="http://schemas.microsoft.com/office/drawing/2014/main" id="{90F891A2-3E10-40CD-AB01-2F570E225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1" y="2324"/>
                <a:ext cx="26" cy="24"/>
              </a:xfrm>
              <a:custGeom>
                <a:avLst/>
                <a:gdLst>
                  <a:gd name="T0" fmla="*/ 77 w 77"/>
                  <a:gd name="T1" fmla="*/ 72 h 72"/>
                  <a:gd name="T2" fmla="*/ 77 w 77"/>
                  <a:gd name="T3" fmla="*/ 60 h 72"/>
                  <a:gd name="T4" fmla="*/ 76 w 77"/>
                  <a:gd name="T5" fmla="*/ 49 h 72"/>
                  <a:gd name="T6" fmla="*/ 73 w 77"/>
                  <a:gd name="T7" fmla="*/ 39 h 72"/>
                  <a:gd name="T8" fmla="*/ 69 w 77"/>
                  <a:gd name="T9" fmla="*/ 31 h 72"/>
                  <a:gd name="T10" fmla="*/ 63 w 77"/>
                  <a:gd name="T11" fmla="*/ 24 h 72"/>
                  <a:gd name="T12" fmla="*/ 56 w 77"/>
                  <a:gd name="T13" fmla="*/ 19 h 72"/>
                  <a:gd name="T14" fmla="*/ 47 w 77"/>
                  <a:gd name="T15" fmla="*/ 13 h 72"/>
                  <a:gd name="T16" fmla="*/ 38 w 77"/>
                  <a:gd name="T17" fmla="*/ 11 h 72"/>
                  <a:gd name="T18" fmla="*/ 24 w 77"/>
                  <a:gd name="T19" fmla="*/ 3 h 72"/>
                  <a:gd name="T20" fmla="*/ 15 w 77"/>
                  <a:gd name="T21" fmla="*/ 0 h 72"/>
                  <a:gd name="T22" fmla="*/ 5 w 77"/>
                  <a:gd name="T23" fmla="*/ 0 h 72"/>
                  <a:gd name="T24" fmla="*/ 0 w 77"/>
                  <a:gd name="T25" fmla="*/ 6 h 72"/>
                  <a:gd name="T26" fmla="*/ 4 w 77"/>
                  <a:gd name="T27" fmla="*/ 18 h 72"/>
                  <a:gd name="T28" fmla="*/ 12 w 77"/>
                  <a:gd name="T29" fmla="*/ 29 h 72"/>
                  <a:gd name="T30" fmla="*/ 19 w 77"/>
                  <a:gd name="T31" fmla="*/ 40 h 72"/>
                  <a:gd name="T32" fmla="*/ 28 w 77"/>
                  <a:gd name="T33" fmla="*/ 49 h 72"/>
                  <a:gd name="T34" fmla="*/ 38 w 77"/>
                  <a:gd name="T35" fmla="*/ 56 h 72"/>
                  <a:gd name="T36" fmla="*/ 49 w 77"/>
                  <a:gd name="T37" fmla="*/ 63 h 72"/>
                  <a:gd name="T38" fmla="*/ 62 w 77"/>
                  <a:gd name="T39" fmla="*/ 68 h 72"/>
                  <a:gd name="T40" fmla="*/ 77 w 77"/>
                  <a:gd name="T41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" h="72">
                    <a:moveTo>
                      <a:pt x="77" y="72"/>
                    </a:moveTo>
                    <a:lnTo>
                      <a:pt x="77" y="60"/>
                    </a:lnTo>
                    <a:lnTo>
                      <a:pt x="76" y="49"/>
                    </a:lnTo>
                    <a:lnTo>
                      <a:pt x="73" y="39"/>
                    </a:lnTo>
                    <a:lnTo>
                      <a:pt x="69" y="31"/>
                    </a:lnTo>
                    <a:lnTo>
                      <a:pt x="63" y="24"/>
                    </a:lnTo>
                    <a:lnTo>
                      <a:pt x="56" y="19"/>
                    </a:lnTo>
                    <a:lnTo>
                      <a:pt x="47" y="13"/>
                    </a:lnTo>
                    <a:lnTo>
                      <a:pt x="38" y="11"/>
                    </a:lnTo>
                    <a:lnTo>
                      <a:pt x="24" y="3"/>
                    </a:lnTo>
                    <a:lnTo>
                      <a:pt x="15" y="0"/>
                    </a:lnTo>
                    <a:lnTo>
                      <a:pt x="5" y="0"/>
                    </a:lnTo>
                    <a:lnTo>
                      <a:pt x="0" y="6"/>
                    </a:lnTo>
                    <a:lnTo>
                      <a:pt x="4" y="18"/>
                    </a:lnTo>
                    <a:lnTo>
                      <a:pt x="12" y="29"/>
                    </a:lnTo>
                    <a:lnTo>
                      <a:pt x="19" y="40"/>
                    </a:lnTo>
                    <a:lnTo>
                      <a:pt x="28" y="49"/>
                    </a:lnTo>
                    <a:lnTo>
                      <a:pt x="38" y="56"/>
                    </a:lnTo>
                    <a:lnTo>
                      <a:pt x="49" y="63"/>
                    </a:lnTo>
                    <a:lnTo>
                      <a:pt x="62" y="68"/>
                    </a:lnTo>
                    <a:lnTo>
                      <a:pt x="77" y="7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146">
                <a:extLst>
                  <a:ext uri="{FF2B5EF4-FFF2-40B4-BE49-F238E27FC236}">
                    <a16:creationId xmlns:a16="http://schemas.microsoft.com/office/drawing/2014/main" id="{3F2CE755-797F-4327-EE34-F3A142532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6" y="2737"/>
                <a:ext cx="15" cy="20"/>
              </a:xfrm>
              <a:custGeom>
                <a:avLst/>
                <a:gdLst>
                  <a:gd name="T0" fmla="*/ 44 w 46"/>
                  <a:gd name="T1" fmla="*/ 60 h 60"/>
                  <a:gd name="T2" fmla="*/ 46 w 46"/>
                  <a:gd name="T3" fmla="*/ 46 h 60"/>
                  <a:gd name="T4" fmla="*/ 46 w 46"/>
                  <a:gd name="T5" fmla="*/ 34 h 60"/>
                  <a:gd name="T6" fmla="*/ 42 w 46"/>
                  <a:gd name="T7" fmla="*/ 25 h 60"/>
                  <a:gd name="T8" fmla="*/ 37 w 46"/>
                  <a:gd name="T9" fmla="*/ 17 h 60"/>
                  <a:gd name="T10" fmla="*/ 34 w 46"/>
                  <a:gd name="T11" fmla="*/ 10 h 60"/>
                  <a:gd name="T12" fmla="*/ 31 w 46"/>
                  <a:gd name="T13" fmla="*/ 6 h 60"/>
                  <a:gd name="T14" fmla="*/ 27 w 46"/>
                  <a:gd name="T15" fmla="*/ 2 h 60"/>
                  <a:gd name="T16" fmla="*/ 24 w 46"/>
                  <a:gd name="T17" fmla="*/ 1 h 60"/>
                  <a:gd name="T18" fmla="*/ 19 w 46"/>
                  <a:gd name="T19" fmla="*/ 0 h 60"/>
                  <a:gd name="T20" fmla="*/ 14 w 46"/>
                  <a:gd name="T21" fmla="*/ 2 h 60"/>
                  <a:gd name="T22" fmla="*/ 7 w 46"/>
                  <a:gd name="T23" fmla="*/ 6 h 60"/>
                  <a:gd name="T24" fmla="*/ 1 w 46"/>
                  <a:gd name="T25" fmla="*/ 11 h 60"/>
                  <a:gd name="T26" fmla="*/ 0 w 46"/>
                  <a:gd name="T27" fmla="*/ 21 h 60"/>
                  <a:gd name="T28" fmla="*/ 2 w 46"/>
                  <a:gd name="T29" fmla="*/ 31 h 60"/>
                  <a:gd name="T30" fmla="*/ 5 w 46"/>
                  <a:gd name="T31" fmla="*/ 39 h 60"/>
                  <a:gd name="T32" fmla="*/ 10 w 46"/>
                  <a:gd name="T33" fmla="*/ 47 h 60"/>
                  <a:gd name="T34" fmla="*/ 16 w 46"/>
                  <a:gd name="T35" fmla="*/ 52 h 60"/>
                  <a:gd name="T36" fmla="*/ 24 w 46"/>
                  <a:gd name="T37" fmla="*/ 56 h 60"/>
                  <a:gd name="T38" fmla="*/ 32 w 46"/>
                  <a:gd name="T39" fmla="*/ 58 h 60"/>
                  <a:gd name="T40" fmla="*/ 44 w 46"/>
                  <a:gd name="T41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6" h="60">
                    <a:moveTo>
                      <a:pt x="44" y="60"/>
                    </a:moveTo>
                    <a:lnTo>
                      <a:pt x="46" y="46"/>
                    </a:lnTo>
                    <a:lnTo>
                      <a:pt x="46" y="34"/>
                    </a:lnTo>
                    <a:lnTo>
                      <a:pt x="42" y="25"/>
                    </a:lnTo>
                    <a:lnTo>
                      <a:pt x="37" y="17"/>
                    </a:lnTo>
                    <a:lnTo>
                      <a:pt x="34" y="10"/>
                    </a:lnTo>
                    <a:lnTo>
                      <a:pt x="31" y="6"/>
                    </a:lnTo>
                    <a:lnTo>
                      <a:pt x="27" y="2"/>
                    </a:lnTo>
                    <a:lnTo>
                      <a:pt x="24" y="1"/>
                    </a:lnTo>
                    <a:lnTo>
                      <a:pt x="19" y="0"/>
                    </a:lnTo>
                    <a:lnTo>
                      <a:pt x="14" y="2"/>
                    </a:lnTo>
                    <a:lnTo>
                      <a:pt x="7" y="6"/>
                    </a:lnTo>
                    <a:lnTo>
                      <a:pt x="1" y="11"/>
                    </a:lnTo>
                    <a:lnTo>
                      <a:pt x="0" y="21"/>
                    </a:lnTo>
                    <a:lnTo>
                      <a:pt x="2" y="31"/>
                    </a:lnTo>
                    <a:lnTo>
                      <a:pt x="5" y="39"/>
                    </a:lnTo>
                    <a:lnTo>
                      <a:pt x="10" y="47"/>
                    </a:lnTo>
                    <a:lnTo>
                      <a:pt x="16" y="52"/>
                    </a:lnTo>
                    <a:lnTo>
                      <a:pt x="24" y="56"/>
                    </a:lnTo>
                    <a:lnTo>
                      <a:pt x="32" y="58"/>
                    </a:lnTo>
                    <a:lnTo>
                      <a:pt x="44" y="6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147">
                <a:extLst>
                  <a:ext uri="{FF2B5EF4-FFF2-40B4-BE49-F238E27FC236}">
                    <a16:creationId xmlns:a16="http://schemas.microsoft.com/office/drawing/2014/main" id="{297CD7C1-77E4-0294-B3B0-5314933CD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" y="2737"/>
                <a:ext cx="24" cy="38"/>
              </a:xfrm>
              <a:custGeom>
                <a:avLst/>
                <a:gdLst>
                  <a:gd name="T0" fmla="*/ 66 w 72"/>
                  <a:gd name="T1" fmla="*/ 50 h 113"/>
                  <a:gd name="T2" fmla="*/ 58 w 72"/>
                  <a:gd name="T3" fmla="*/ 33 h 113"/>
                  <a:gd name="T4" fmla="*/ 49 w 72"/>
                  <a:gd name="T5" fmla="*/ 20 h 113"/>
                  <a:gd name="T6" fmla="*/ 41 w 72"/>
                  <a:gd name="T7" fmla="*/ 10 h 113"/>
                  <a:gd name="T8" fmla="*/ 33 w 72"/>
                  <a:gd name="T9" fmla="*/ 5 h 113"/>
                  <a:gd name="T10" fmla="*/ 25 w 72"/>
                  <a:gd name="T11" fmla="*/ 0 h 113"/>
                  <a:gd name="T12" fmla="*/ 17 w 72"/>
                  <a:gd name="T13" fmla="*/ 1 h 113"/>
                  <a:gd name="T14" fmla="*/ 8 w 72"/>
                  <a:gd name="T15" fmla="*/ 5 h 113"/>
                  <a:gd name="T16" fmla="*/ 1 w 72"/>
                  <a:gd name="T17" fmla="*/ 12 h 113"/>
                  <a:gd name="T18" fmla="*/ 0 w 72"/>
                  <a:gd name="T19" fmla="*/ 27 h 113"/>
                  <a:gd name="T20" fmla="*/ 4 w 72"/>
                  <a:gd name="T21" fmla="*/ 41 h 113"/>
                  <a:gd name="T22" fmla="*/ 10 w 72"/>
                  <a:gd name="T23" fmla="*/ 56 h 113"/>
                  <a:gd name="T24" fmla="*/ 15 w 72"/>
                  <a:gd name="T25" fmla="*/ 63 h 113"/>
                  <a:gd name="T26" fmla="*/ 21 w 72"/>
                  <a:gd name="T27" fmla="*/ 72 h 113"/>
                  <a:gd name="T28" fmla="*/ 27 w 72"/>
                  <a:gd name="T29" fmla="*/ 79 h 113"/>
                  <a:gd name="T30" fmla="*/ 34 w 72"/>
                  <a:gd name="T31" fmla="*/ 89 h 113"/>
                  <a:gd name="T32" fmla="*/ 40 w 72"/>
                  <a:gd name="T33" fmla="*/ 99 h 113"/>
                  <a:gd name="T34" fmla="*/ 46 w 72"/>
                  <a:gd name="T35" fmla="*/ 113 h 113"/>
                  <a:gd name="T36" fmla="*/ 56 w 72"/>
                  <a:gd name="T37" fmla="*/ 104 h 113"/>
                  <a:gd name="T38" fmla="*/ 63 w 72"/>
                  <a:gd name="T39" fmla="*/ 98 h 113"/>
                  <a:gd name="T40" fmla="*/ 68 w 72"/>
                  <a:gd name="T41" fmla="*/ 90 h 113"/>
                  <a:gd name="T42" fmla="*/ 71 w 72"/>
                  <a:gd name="T43" fmla="*/ 83 h 113"/>
                  <a:gd name="T44" fmla="*/ 72 w 72"/>
                  <a:gd name="T45" fmla="*/ 75 h 113"/>
                  <a:gd name="T46" fmla="*/ 72 w 72"/>
                  <a:gd name="T47" fmla="*/ 67 h 113"/>
                  <a:gd name="T48" fmla="*/ 69 w 72"/>
                  <a:gd name="T49" fmla="*/ 58 h 113"/>
                  <a:gd name="T50" fmla="*/ 66 w 72"/>
                  <a:gd name="T51" fmla="*/ 5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2" h="113">
                    <a:moveTo>
                      <a:pt x="66" y="50"/>
                    </a:moveTo>
                    <a:lnTo>
                      <a:pt x="58" y="33"/>
                    </a:lnTo>
                    <a:lnTo>
                      <a:pt x="49" y="20"/>
                    </a:lnTo>
                    <a:lnTo>
                      <a:pt x="41" y="10"/>
                    </a:lnTo>
                    <a:lnTo>
                      <a:pt x="33" y="5"/>
                    </a:lnTo>
                    <a:lnTo>
                      <a:pt x="25" y="0"/>
                    </a:lnTo>
                    <a:lnTo>
                      <a:pt x="17" y="1"/>
                    </a:lnTo>
                    <a:lnTo>
                      <a:pt x="8" y="5"/>
                    </a:lnTo>
                    <a:lnTo>
                      <a:pt x="1" y="12"/>
                    </a:lnTo>
                    <a:lnTo>
                      <a:pt x="0" y="27"/>
                    </a:lnTo>
                    <a:lnTo>
                      <a:pt x="4" y="41"/>
                    </a:lnTo>
                    <a:lnTo>
                      <a:pt x="10" y="56"/>
                    </a:lnTo>
                    <a:lnTo>
                      <a:pt x="15" y="63"/>
                    </a:lnTo>
                    <a:lnTo>
                      <a:pt x="21" y="72"/>
                    </a:lnTo>
                    <a:lnTo>
                      <a:pt x="27" y="79"/>
                    </a:lnTo>
                    <a:lnTo>
                      <a:pt x="34" y="89"/>
                    </a:lnTo>
                    <a:lnTo>
                      <a:pt x="40" y="99"/>
                    </a:lnTo>
                    <a:lnTo>
                      <a:pt x="46" y="113"/>
                    </a:lnTo>
                    <a:lnTo>
                      <a:pt x="56" y="104"/>
                    </a:lnTo>
                    <a:lnTo>
                      <a:pt x="63" y="98"/>
                    </a:lnTo>
                    <a:lnTo>
                      <a:pt x="68" y="90"/>
                    </a:lnTo>
                    <a:lnTo>
                      <a:pt x="71" y="83"/>
                    </a:lnTo>
                    <a:lnTo>
                      <a:pt x="72" y="75"/>
                    </a:lnTo>
                    <a:lnTo>
                      <a:pt x="72" y="67"/>
                    </a:lnTo>
                    <a:lnTo>
                      <a:pt x="69" y="58"/>
                    </a:lnTo>
                    <a:lnTo>
                      <a:pt x="66" y="5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148">
                <a:extLst>
                  <a:ext uri="{FF2B5EF4-FFF2-40B4-BE49-F238E27FC236}">
                    <a16:creationId xmlns:a16="http://schemas.microsoft.com/office/drawing/2014/main" id="{1250EF72-D56C-F8EC-54AF-AE0C52D29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9" y="2811"/>
                <a:ext cx="33" cy="84"/>
              </a:xfrm>
              <a:custGeom>
                <a:avLst/>
                <a:gdLst>
                  <a:gd name="T0" fmla="*/ 32 w 101"/>
                  <a:gd name="T1" fmla="*/ 82 h 251"/>
                  <a:gd name="T2" fmla="*/ 10 w 101"/>
                  <a:gd name="T3" fmla="*/ 119 h 251"/>
                  <a:gd name="T4" fmla="*/ 17 w 101"/>
                  <a:gd name="T5" fmla="*/ 130 h 251"/>
                  <a:gd name="T6" fmla="*/ 23 w 101"/>
                  <a:gd name="T7" fmla="*/ 141 h 251"/>
                  <a:gd name="T8" fmla="*/ 29 w 101"/>
                  <a:gd name="T9" fmla="*/ 153 h 251"/>
                  <a:gd name="T10" fmla="*/ 32 w 101"/>
                  <a:gd name="T11" fmla="*/ 165 h 251"/>
                  <a:gd name="T12" fmla="*/ 30 w 101"/>
                  <a:gd name="T13" fmla="*/ 172 h 251"/>
                  <a:gd name="T14" fmla="*/ 29 w 101"/>
                  <a:gd name="T15" fmla="*/ 178 h 251"/>
                  <a:gd name="T16" fmla="*/ 25 w 101"/>
                  <a:gd name="T17" fmla="*/ 182 h 251"/>
                  <a:gd name="T18" fmla="*/ 23 w 101"/>
                  <a:gd name="T19" fmla="*/ 187 h 251"/>
                  <a:gd name="T20" fmla="*/ 21 w 101"/>
                  <a:gd name="T21" fmla="*/ 187 h 251"/>
                  <a:gd name="T22" fmla="*/ 20 w 101"/>
                  <a:gd name="T23" fmla="*/ 187 h 251"/>
                  <a:gd name="T24" fmla="*/ 20 w 101"/>
                  <a:gd name="T25" fmla="*/ 188 h 251"/>
                  <a:gd name="T26" fmla="*/ 18 w 101"/>
                  <a:gd name="T27" fmla="*/ 191 h 251"/>
                  <a:gd name="T28" fmla="*/ 14 w 101"/>
                  <a:gd name="T29" fmla="*/ 194 h 251"/>
                  <a:gd name="T30" fmla="*/ 8 w 101"/>
                  <a:gd name="T31" fmla="*/ 195 h 251"/>
                  <a:gd name="T32" fmla="*/ 1 w 101"/>
                  <a:gd name="T33" fmla="*/ 197 h 251"/>
                  <a:gd name="T34" fmla="*/ 0 w 101"/>
                  <a:gd name="T35" fmla="*/ 213 h 251"/>
                  <a:gd name="T36" fmla="*/ 1 w 101"/>
                  <a:gd name="T37" fmla="*/ 226 h 251"/>
                  <a:gd name="T38" fmla="*/ 3 w 101"/>
                  <a:gd name="T39" fmla="*/ 239 h 251"/>
                  <a:gd name="T40" fmla="*/ 9 w 101"/>
                  <a:gd name="T41" fmla="*/ 251 h 251"/>
                  <a:gd name="T42" fmla="*/ 12 w 101"/>
                  <a:gd name="T43" fmla="*/ 248 h 251"/>
                  <a:gd name="T44" fmla="*/ 16 w 101"/>
                  <a:gd name="T45" fmla="*/ 247 h 251"/>
                  <a:gd name="T46" fmla="*/ 19 w 101"/>
                  <a:gd name="T47" fmla="*/ 245 h 251"/>
                  <a:gd name="T48" fmla="*/ 23 w 101"/>
                  <a:gd name="T49" fmla="*/ 244 h 251"/>
                  <a:gd name="T50" fmla="*/ 29 w 101"/>
                  <a:gd name="T51" fmla="*/ 240 h 251"/>
                  <a:gd name="T52" fmla="*/ 35 w 101"/>
                  <a:gd name="T53" fmla="*/ 235 h 251"/>
                  <a:gd name="T54" fmla="*/ 36 w 101"/>
                  <a:gd name="T55" fmla="*/ 231 h 251"/>
                  <a:gd name="T56" fmla="*/ 38 w 101"/>
                  <a:gd name="T57" fmla="*/ 227 h 251"/>
                  <a:gd name="T58" fmla="*/ 42 w 101"/>
                  <a:gd name="T59" fmla="*/ 220 h 251"/>
                  <a:gd name="T60" fmla="*/ 44 w 101"/>
                  <a:gd name="T61" fmla="*/ 211 h 251"/>
                  <a:gd name="T62" fmla="*/ 44 w 101"/>
                  <a:gd name="T63" fmla="*/ 207 h 251"/>
                  <a:gd name="T64" fmla="*/ 45 w 101"/>
                  <a:gd name="T65" fmla="*/ 205 h 251"/>
                  <a:gd name="T66" fmla="*/ 47 w 101"/>
                  <a:gd name="T67" fmla="*/ 201 h 251"/>
                  <a:gd name="T68" fmla="*/ 56 w 101"/>
                  <a:gd name="T69" fmla="*/ 168 h 251"/>
                  <a:gd name="T70" fmla="*/ 63 w 101"/>
                  <a:gd name="T71" fmla="*/ 140 h 251"/>
                  <a:gd name="T72" fmla="*/ 65 w 101"/>
                  <a:gd name="T73" fmla="*/ 126 h 251"/>
                  <a:gd name="T74" fmla="*/ 68 w 101"/>
                  <a:gd name="T75" fmla="*/ 115 h 251"/>
                  <a:gd name="T76" fmla="*/ 70 w 101"/>
                  <a:gd name="T77" fmla="*/ 103 h 251"/>
                  <a:gd name="T78" fmla="*/ 72 w 101"/>
                  <a:gd name="T79" fmla="*/ 94 h 251"/>
                  <a:gd name="T80" fmla="*/ 81 w 101"/>
                  <a:gd name="T81" fmla="*/ 81 h 251"/>
                  <a:gd name="T82" fmla="*/ 90 w 101"/>
                  <a:gd name="T83" fmla="*/ 70 h 251"/>
                  <a:gd name="T84" fmla="*/ 95 w 101"/>
                  <a:gd name="T85" fmla="*/ 59 h 251"/>
                  <a:gd name="T86" fmla="*/ 100 w 101"/>
                  <a:gd name="T87" fmla="*/ 49 h 251"/>
                  <a:gd name="T88" fmla="*/ 101 w 101"/>
                  <a:gd name="T89" fmla="*/ 38 h 251"/>
                  <a:gd name="T90" fmla="*/ 101 w 101"/>
                  <a:gd name="T91" fmla="*/ 28 h 251"/>
                  <a:gd name="T92" fmla="*/ 98 w 101"/>
                  <a:gd name="T93" fmla="*/ 18 h 251"/>
                  <a:gd name="T94" fmla="*/ 94 w 101"/>
                  <a:gd name="T95" fmla="*/ 10 h 251"/>
                  <a:gd name="T96" fmla="*/ 88 w 101"/>
                  <a:gd name="T97" fmla="*/ 4 h 251"/>
                  <a:gd name="T98" fmla="*/ 84 w 101"/>
                  <a:gd name="T99" fmla="*/ 1 h 251"/>
                  <a:gd name="T100" fmla="*/ 78 w 101"/>
                  <a:gd name="T101" fmla="*/ 0 h 251"/>
                  <a:gd name="T102" fmla="*/ 74 w 101"/>
                  <a:gd name="T103" fmla="*/ 1 h 251"/>
                  <a:gd name="T104" fmla="*/ 67 w 101"/>
                  <a:gd name="T105" fmla="*/ 2 h 251"/>
                  <a:gd name="T106" fmla="*/ 62 w 101"/>
                  <a:gd name="T107" fmla="*/ 8 h 251"/>
                  <a:gd name="T108" fmla="*/ 55 w 101"/>
                  <a:gd name="T109" fmla="*/ 13 h 251"/>
                  <a:gd name="T110" fmla="*/ 49 w 101"/>
                  <a:gd name="T111" fmla="*/ 22 h 251"/>
                  <a:gd name="T112" fmla="*/ 47 w 101"/>
                  <a:gd name="T113" fmla="*/ 36 h 251"/>
                  <a:gd name="T114" fmla="*/ 44 w 101"/>
                  <a:gd name="T115" fmla="*/ 51 h 251"/>
                  <a:gd name="T116" fmla="*/ 39 w 101"/>
                  <a:gd name="T117" fmla="*/ 65 h 251"/>
                  <a:gd name="T118" fmla="*/ 32 w 101"/>
                  <a:gd name="T119" fmla="*/ 82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" h="251">
                    <a:moveTo>
                      <a:pt x="32" y="82"/>
                    </a:moveTo>
                    <a:lnTo>
                      <a:pt x="10" y="119"/>
                    </a:lnTo>
                    <a:lnTo>
                      <a:pt x="17" y="130"/>
                    </a:lnTo>
                    <a:lnTo>
                      <a:pt x="23" y="141"/>
                    </a:lnTo>
                    <a:lnTo>
                      <a:pt x="29" y="153"/>
                    </a:lnTo>
                    <a:lnTo>
                      <a:pt x="32" y="165"/>
                    </a:lnTo>
                    <a:lnTo>
                      <a:pt x="30" y="172"/>
                    </a:lnTo>
                    <a:lnTo>
                      <a:pt x="29" y="178"/>
                    </a:lnTo>
                    <a:lnTo>
                      <a:pt x="25" y="182"/>
                    </a:lnTo>
                    <a:lnTo>
                      <a:pt x="23" y="187"/>
                    </a:lnTo>
                    <a:lnTo>
                      <a:pt x="21" y="187"/>
                    </a:lnTo>
                    <a:lnTo>
                      <a:pt x="20" y="187"/>
                    </a:lnTo>
                    <a:lnTo>
                      <a:pt x="20" y="188"/>
                    </a:lnTo>
                    <a:lnTo>
                      <a:pt x="18" y="191"/>
                    </a:lnTo>
                    <a:lnTo>
                      <a:pt x="14" y="194"/>
                    </a:lnTo>
                    <a:lnTo>
                      <a:pt x="8" y="195"/>
                    </a:lnTo>
                    <a:lnTo>
                      <a:pt x="1" y="197"/>
                    </a:lnTo>
                    <a:lnTo>
                      <a:pt x="0" y="213"/>
                    </a:lnTo>
                    <a:lnTo>
                      <a:pt x="1" y="226"/>
                    </a:lnTo>
                    <a:lnTo>
                      <a:pt x="3" y="239"/>
                    </a:lnTo>
                    <a:lnTo>
                      <a:pt x="9" y="251"/>
                    </a:lnTo>
                    <a:lnTo>
                      <a:pt x="12" y="248"/>
                    </a:lnTo>
                    <a:lnTo>
                      <a:pt x="16" y="247"/>
                    </a:lnTo>
                    <a:lnTo>
                      <a:pt x="19" y="245"/>
                    </a:lnTo>
                    <a:lnTo>
                      <a:pt x="23" y="244"/>
                    </a:lnTo>
                    <a:lnTo>
                      <a:pt x="29" y="240"/>
                    </a:lnTo>
                    <a:lnTo>
                      <a:pt x="35" y="235"/>
                    </a:lnTo>
                    <a:lnTo>
                      <a:pt x="36" y="231"/>
                    </a:lnTo>
                    <a:lnTo>
                      <a:pt x="38" y="227"/>
                    </a:lnTo>
                    <a:lnTo>
                      <a:pt x="42" y="220"/>
                    </a:lnTo>
                    <a:lnTo>
                      <a:pt x="44" y="211"/>
                    </a:lnTo>
                    <a:lnTo>
                      <a:pt x="44" y="207"/>
                    </a:lnTo>
                    <a:lnTo>
                      <a:pt x="45" y="205"/>
                    </a:lnTo>
                    <a:lnTo>
                      <a:pt x="47" y="201"/>
                    </a:lnTo>
                    <a:lnTo>
                      <a:pt x="56" y="168"/>
                    </a:lnTo>
                    <a:lnTo>
                      <a:pt x="63" y="140"/>
                    </a:lnTo>
                    <a:lnTo>
                      <a:pt x="65" y="126"/>
                    </a:lnTo>
                    <a:lnTo>
                      <a:pt x="68" y="115"/>
                    </a:lnTo>
                    <a:lnTo>
                      <a:pt x="70" y="103"/>
                    </a:lnTo>
                    <a:lnTo>
                      <a:pt x="72" y="94"/>
                    </a:lnTo>
                    <a:lnTo>
                      <a:pt x="81" y="81"/>
                    </a:lnTo>
                    <a:lnTo>
                      <a:pt x="90" y="70"/>
                    </a:lnTo>
                    <a:lnTo>
                      <a:pt x="95" y="59"/>
                    </a:lnTo>
                    <a:lnTo>
                      <a:pt x="100" y="49"/>
                    </a:lnTo>
                    <a:lnTo>
                      <a:pt x="101" y="38"/>
                    </a:lnTo>
                    <a:lnTo>
                      <a:pt x="101" y="28"/>
                    </a:lnTo>
                    <a:lnTo>
                      <a:pt x="98" y="18"/>
                    </a:lnTo>
                    <a:lnTo>
                      <a:pt x="94" y="10"/>
                    </a:lnTo>
                    <a:lnTo>
                      <a:pt x="88" y="4"/>
                    </a:lnTo>
                    <a:lnTo>
                      <a:pt x="84" y="1"/>
                    </a:lnTo>
                    <a:lnTo>
                      <a:pt x="78" y="0"/>
                    </a:lnTo>
                    <a:lnTo>
                      <a:pt x="74" y="1"/>
                    </a:lnTo>
                    <a:lnTo>
                      <a:pt x="67" y="2"/>
                    </a:lnTo>
                    <a:lnTo>
                      <a:pt x="62" y="8"/>
                    </a:lnTo>
                    <a:lnTo>
                      <a:pt x="55" y="13"/>
                    </a:lnTo>
                    <a:lnTo>
                      <a:pt x="49" y="22"/>
                    </a:lnTo>
                    <a:lnTo>
                      <a:pt x="47" y="36"/>
                    </a:lnTo>
                    <a:lnTo>
                      <a:pt x="44" y="51"/>
                    </a:lnTo>
                    <a:lnTo>
                      <a:pt x="39" y="65"/>
                    </a:lnTo>
                    <a:lnTo>
                      <a:pt x="32" y="8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149">
                <a:extLst>
                  <a:ext uri="{FF2B5EF4-FFF2-40B4-BE49-F238E27FC236}">
                    <a16:creationId xmlns:a16="http://schemas.microsoft.com/office/drawing/2014/main" id="{240FC7DC-4412-2038-5A30-7DD7DE38A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2776"/>
                <a:ext cx="20" cy="27"/>
              </a:xfrm>
              <a:custGeom>
                <a:avLst/>
                <a:gdLst>
                  <a:gd name="T0" fmla="*/ 60 w 62"/>
                  <a:gd name="T1" fmla="*/ 37 h 82"/>
                  <a:gd name="T2" fmla="*/ 52 w 62"/>
                  <a:gd name="T3" fmla="*/ 23 h 82"/>
                  <a:gd name="T4" fmla="*/ 47 w 62"/>
                  <a:gd name="T5" fmla="*/ 13 h 82"/>
                  <a:gd name="T6" fmla="*/ 43 w 62"/>
                  <a:gd name="T7" fmla="*/ 5 h 82"/>
                  <a:gd name="T8" fmla="*/ 40 w 62"/>
                  <a:gd name="T9" fmla="*/ 0 h 82"/>
                  <a:gd name="T10" fmla="*/ 26 w 62"/>
                  <a:gd name="T11" fmla="*/ 8 h 82"/>
                  <a:gd name="T12" fmla="*/ 17 w 62"/>
                  <a:gd name="T13" fmla="*/ 17 h 82"/>
                  <a:gd name="T14" fmla="*/ 9 w 62"/>
                  <a:gd name="T15" fmla="*/ 26 h 82"/>
                  <a:gd name="T16" fmla="*/ 4 w 62"/>
                  <a:gd name="T17" fmla="*/ 37 h 82"/>
                  <a:gd name="T18" fmla="*/ 1 w 62"/>
                  <a:gd name="T19" fmla="*/ 47 h 82"/>
                  <a:gd name="T20" fmla="*/ 0 w 62"/>
                  <a:gd name="T21" fmla="*/ 58 h 82"/>
                  <a:gd name="T22" fmla="*/ 1 w 62"/>
                  <a:gd name="T23" fmla="*/ 69 h 82"/>
                  <a:gd name="T24" fmla="*/ 4 w 62"/>
                  <a:gd name="T25" fmla="*/ 82 h 82"/>
                  <a:gd name="T26" fmla="*/ 20 w 62"/>
                  <a:gd name="T27" fmla="*/ 82 h 82"/>
                  <a:gd name="T28" fmla="*/ 20 w 62"/>
                  <a:gd name="T29" fmla="*/ 81 h 82"/>
                  <a:gd name="T30" fmla="*/ 21 w 62"/>
                  <a:gd name="T31" fmla="*/ 81 h 82"/>
                  <a:gd name="T32" fmla="*/ 23 w 62"/>
                  <a:gd name="T33" fmla="*/ 81 h 82"/>
                  <a:gd name="T34" fmla="*/ 27 w 62"/>
                  <a:gd name="T35" fmla="*/ 81 h 82"/>
                  <a:gd name="T36" fmla="*/ 35 w 62"/>
                  <a:gd name="T37" fmla="*/ 81 h 82"/>
                  <a:gd name="T38" fmla="*/ 40 w 62"/>
                  <a:gd name="T39" fmla="*/ 79 h 82"/>
                  <a:gd name="T40" fmla="*/ 42 w 62"/>
                  <a:gd name="T41" fmla="*/ 78 h 82"/>
                  <a:gd name="T42" fmla="*/ 45 w 62"/>
                  <a:gd name="T43" fmla="*/ 78 h 82"/>
                  <a:gd name="T44" fmla="*/ 55 w 62"/>
                  <a:gd name="T45" fmla="*/ 74 h 82"/>
                  <a:gd name="T46" fmla="*/ 57 w 62"/>
                  <a:gd name="T47" fmla="*/ 69 h 82"/>
                  <a:gd name="T48" fmla="*/ 59 w 62"/>
                  <a:gd name="T49" fmla="*/ 66 h 82"/>
                  <a:gd name="T50" fmla="*/ 62 w 62"/>
                  <a:gd name="T51" fmla="*/ 58 h 82"/>
                  <a:gd name="T52" fmla="*/ 62 w 62"/>
                  <a:gd name="T53" fmla="*/ 53 h 82"/>
                  <a:gd name="T54" fmla="*/ 62 w 62"/>
                  <a:gd name="T55" fmla="*/ 48 h 82"/>
                  <a:gd name="T56" fmla="*/ 61 w 62"/>
                  <a:gd name="T57" fmla="*/ 42 h 82"/>
                  <a:gd name="T58" fmla="*/ 60 w 62"/>
                  <a:gd name="T59" fmla="*/ 40 h 82"/>
                  <a:gd name="T60" fmla="*/ 60 w 62"/>
                  <a:gd name="T61" fmla="*/ 39 h 82"/>
                  <a:gd name="T62" fmla="*/ 60 w 62"/>
                  <a:gd name="T63" fmla="*/ 3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2" h="82">
                    <a:moveTo>
                      <a:pt x="60" y="37"/>
                    </a:moveTo>
                    <a:lnTo>
                      <a:pt x="52" y="23"/>
                    </a:lnTo>
                    <a:lnTo>
                      <a:pt x="47" y="13"/>
                    </a:lnTo>
                    <a:lnTo>
                      <a:pt x="43" y="5"/>
                    </a:lnTo>
                    <a:lnTo>
                      <a:pt x="40" y="0"/>
                    </a:lnTo>
                    <a:lnTo>
                      <a:pt x="26" y="8"/>
                    </a:lnTo>
                    <a:lnTo>
                      <a:pt x="17" y="17"/>
                    </a:lnTo>
                    <a:lnTo>
                      <a:pt x="9" y="26"/>
                    </a:lnTo>
                    <a:lnTo>
                      <a:pt x="4" y="37"/>
                    </a:lnTo>
                    <a:lnTo>
                      <a:pt x="1" y="47"/>
                    </a:lnTo>
                    <a:lnTo>
                      <a:pt x="0" y="58"/>
                    </a:lnTo>
                    <a:lnTo>
                      <a:pt x="1" y="69"/>
                    </a:lnTo>
                    <a:lnTo>
                      <a:pt x="4" y="82"/>
                    </a:lnTo>
                    <a:lnTo>
                      <a:pt x="20" y="82"/>
                    </a:lnTo>
                    <a:lnTo>
                      <a:pt x="20" y="81"/>
                    </a:lnTo>
                    <a:lnTo>
                      <a:pt x="21" y="81"/>
                    </a:lnTo>
                    <a:lnTo>
                      <a:pt x="23" y="81"/>
                    </a:lnTo>
                    <a:lnTo>
                      <a:pt x="27" y="81"/>
                    </a:lnTo>
                    <a:lnTo>
                      <a:pt x="35" y="81"/>
                    </a:lnTo>
                    <a:lnTo>
                      <a:pt x="40" y="79"/>
                    </a:lnTo>
                    <a:lnTo>
                      <a:pt x="42" y="78"/>
                    </a:lnTo>
                    <a:lnTo>
                      <a:pt x="45" y="78"/>
                    </a:lnTo>
                    <a:lnTo>
                      <a:pt x="55" y="74"/>
                    </a:lnTo>
                    <a:lnTo>
                      <a:pt x="57" y="69"/>
                    </a:lnTo>
                    <a:lnTo>
                      <a:pt x="59" y="66"/>
                    </a:lnTo>
                    <a:lnTo>
                      <a:pt x="62" y="58"/>
                    </a:lnTo>
                    <a:lnTo>
                      <a:pt x="62" y="53"/>
                    </a:lnTo>
                    <a:lnTo>
                      <a:pt x="62" y="48"/>
                    </a:lnTo>
                    <a:lnTo>
                      <a:pt x="61" y="42"/>
                    </a:lnTo>
                    <a:lnTo>
                      <a:pt x="60" y="40"/>
                    </a:lnTo>
                    <a:lnTo>
                      <a:pt x="60" y="39"/>
                    </a:lnTo>
                    <a:lnTo>
                      <a:pt x="60" y="37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150">
                <a:extLst>
                  <a:ext uri="{FF2B5EF4-FFF2-40B4-BE49-F238E27FC236}">
                    <a16:creationId xmlns:a16="http://schemas.microsoft.com/office/drawing/2014/main" id="{A6EE78C6-56F2-EC54-15E7-E09E07787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" y="340"/>
                <a:ext cx="53" cy="45"/>
              </a:xfrm>
              <a:custGeom>
                <a:avLst/>
                <a:gdLst>
                  <a:gd name="T0" fmla="*/ 4 w 159"/>
                  <a:gd name="T1" fmla="*/ 89 h 135"/>
                  <a:gd name="T2" fmla="*/ 0 w 159"/>
                  <a:gd name="T3" fmla="*/ 95 h 135"/>
                  <a:gd name="T4" fmla="*/ 0 w 159"/>
                  <a:gd name="T5" fmla="*/ 101 h 135"/>
                  <a:gd name="T6" fmla="*/ 2 w 159"/>
                  <a:gd name="T7" fmla="*/ 108 h 135"/>
                  <a:gd name="T8" fmla="*/ 9 w 159"/>
                  <a:gd name="T9" fmla="*/ 117 h 135"/>
                  <a:gd name="T10" fmla="*/ 32 w 159"/>
                  <a:gd name="T11" fmla="*/ 127 h 135"/>
                  <a:gd name="T12" fmla="*/ 43 w 159"/>
                  <a:gd name="T13" fmla="*/ 130 h 135"/>
                  <a:gd name="T14" fmla="*/ 45 w 159"/>
                  <a:gd name="T15" fmla="*/ 130 h 135"/>
                  <a:gd name="T16" fmla="*/ 46 w 159"/>
                  <a:gd name="T17" fmla="*/ 130 h 135"/>
                  <a:gd name="T18" fmla="*/ 48 w 159"/>
                  <a:gd name="T19" fmla="*/ 131 h 135"/>
                  <a:gd name="T20" fmla="*/ 54 w 159"/>
                  <a:gd name="T21" fmla="*/ 134 h 135"/>
                  <a:gd name="T22" fmla="*/ 65 w 159"/>
                  <a:gd name="T23" fmla="*/ 135 h 135"/>
                  <a:gd name="T24" fmla="*/ 75 w 159"/>
                  <a:gd name="T25" fmla="*/ 135 h 135"/>
                  <a:gd name="T26" fmla="*/ 86 w 159"/>
                  <a:gd name="T27" fmla="*/ 134 h 135"/>
                  <a:gd name="T28" fmla="*/ 96 w 159"/>
                  <a:gd name="T29" fmla="*/ 131 h 135"/>
                  <a:gd name="T30" fmla="*/ 112 w 159"/>
                  <a:gd name="T31" fmla="*/ 127 h 135"/>
                  <a:gd name="T32" fmla="*/ 129 w 159"/>
                  <a:gd name="T33" fmla="*/ 122 h 135"/>
                  <a:gd name="T34" fmla="*/ 144 w 159"/>
                  <a:gd name="T35" fmla="*/ 116 h 135"/>
                  <a:gd name="T36" fmla="*/ 158 w 159"/>
                  <a:gd name="T37" fmla="*/ 108 h 135"/>
                  <a:gd name="T38" fmla="*/ 159 w 159"/>
                  <a:gd name="T39" fmla="*/ 106 h 135"/>
                  <a:gd name="T40" fmla="*/ 157 w 159"/>
                  <a:gd name="T41" fmla="*/ 94 h 135"/>
                  <a:gd name="T42" fmla="*/ 155 w 159"/>
                  <a:gd name="T43" fmla="*/ 84 h 135"/>
                  <a:gd name="T44" fmla="*/ 153 w 159"/>
                  <a:gd name="T45" fmla="*/ 77 h 135"/>
                  <a:gd name="T46" fmla="*/ 151 w 159"/>
                  <a:gd name="T47" fmla="*/ 74 h 135"/>
                  <a:gd name="T48" fmla="*/ 145 w 159"/>
                  <a:gd name="T49" fmla="*/ 67 h 135"/>
                  <a:gd name="T50" fmla="*/ 140 w 159"/>
                  <a:gd name="T51" fmla="*/ 62 h 135"/>
                  <a:gd name="T52" fmla="*/ 137 w 159"/>
                  <a:gd name="T53" fmla="*/ 55 h 135"/>
                  <a:gd name="T54" fmla="*/ 136 w 159"/>
                  <a:gd name="T55" fmla="*/ 47 h 135"/>
                  <a:gd name="T56" fmla="*/ 135 w 159"/>
                  <a:gd name="T57" fmla="*/ 38 h 135"/>
                  <a:gd name="T58" fmla="*/ 136 w 159"/>
                  <a:gd name="T59" fmla="*/ 28 h 135"/>
                  <a:gd name="T60" fmla="*/ 138 w 159"/>
                  <a:gd name="T61" fmla="*/ 17 h 135"/>
                  <a:gd name="T62" fmla="*/ 144 w 159"/>
                  <a:gd name="T63" fmla="*/ 5 h 135"/>
                  <a:gd name="T64" fmla="*/ 124 w 159"/>
                  <a:gd name="T65" fmla="*/ 1 h 135"/>
                  <a:gd name="T66" fmla="*/ 106 w 159"/>
                  <a:gd name="T67" fmla="*/ 0 h 135"/>
                  <a:gd name="T68" fmla="*/ 89 w 159"/>
                  <a:gd name="T69" fmla="*/ 1 h 135"/>
                  <a:gd name="T70" fmla="*/ 74 w 159"/>
                  <a:gd name="T71" fmla="*/ 6 h 135"/>
                  <a:gd name="T72" fmla="*/ 60 w 159"/>
                  <a:gd name="T73" fmla="*/ 13 h 135"/>
                  <a:gd name="T74" fmla="*/ 48 w 159"/>
                  <a:gd name="T75" fmla="*/ 22 h 135"/>
                  <a:gd name="T76" fmla="*/ 36 w 159"/>
                  <a:gd name="T77" fmla="*/ 34 h 135"/>
                  <a:gd name="T78" fmla="*/ 27 w 159"/>
                  <a:gd name="T79" fmla="*/ 48 h 135"/>
                  <a:gd name="T80" fmla="*/ 17 w 159"/>
                  <a:gd name="T81" fmla="*/ 60 h 135"/>
                  <a:gd name="T82" fmla="*/ 10 w 159"/>
                  <a:gd name="T83" fmla="*/ 72 h 135"/>
                  <a:gd name="T84" fmla="*/ 5 w 159"/>
                  <a:gd name="T85" fmla="*/ 81 h 135"/>
                  <a:gd name="T86" fmla="*/ 4 w 159"/>
                  <a:gd name="T87" fmla="*/ 8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9" h="135">
                    <a:moveTo>
                      <a:pt x="4" y="89"/>
                    </a:moveTo>
                    <a:lnTo>
                      <a:pt x="0" y="95"/>
                    </a:lnTo>
                    <a:lnTo>
                      <a:pt x="0" y="101"/>
                    </a:lnTo>
                    <a:lnTo>
                      <a:pt x="2" y="108"/>
                    </a:lnTo>
                    <a:lnTo>
                      <a:pt x="9" y="117"/>
                    </a:lnTo>
                    <a:lnTo>
                      <a:pt x="32" y="127"/>
                    </a:lnTo>
                    <a:lnTo>
                      <a:pt x="43" y="130"/>
                    </a:lnTo>
                    <a:lnTo>
                      <a:pt x="45" y="130"/>
                    </a:lnTo>
                    <a:lnTo>
                      <a:pt x="46" y="130"/>
                    </a:lnTo>
                    <a:lnTo>
                      <a:pt x="48" y="131"/>
                    </a:lnTo>
                    <a:lnTo>
                      <a:pt x="54" y="134"/>
                    </a:lnTo>
                    <a:lnTo>
                      <a:pt x="65" y="135"/>
                    </a:lnTo>
                    <a:lnTo>
                      <a:pt x="75" y="135"/>
                    </a:lnTo>
                    <a:lnTo>
                      <a:pt x="86" y="134"/>
                    </a:lnTo>
                    <a:lnTo>
                      <a:pt x="96" y="131"/>
                    </a:lnTo>
                    <a:lnTo>
                      <a:pt x="112" y="127"/>
                    </a:lnTo>
                    <a:lnTo>
                      <a:pt x="129" y="122"/>
                    </a:lnTo>
                    <a:lnTo>
                      <a:pt x="144" y="116"/>
                    </a:lnTo>
                    <a:lnTo>
                      <a:pt x="158" y="108"/>
                    </a:lnTo>
                    <a:lnTo>
                      <a:pt x="159" y="106"/>
                    </a:lnTo>
                    <a:lnTo>
                      <a:pt x="157" y="94"/>
                    </a:lnTo>
                    <a:lnTo>
                      <a:pt x="155" y="84"/>
                    </a:lnTo>
                    <a:lnTo>
                      <a:pt x="153" y="77"/>
                    </a:lnTo>
                    <a:lnTo>
                      <a:pt x="151" y="74"/>
                    </a:lnTo>
                    <a:lnTo>
                      <a:pt x="145" y="67"/>
                    </a:lnTo>
                    <a:lnTo>
                      <a:pt x="140" y="62"/>
                    </a:lnTo>
                    <a:lnTo>
                      <a:pt x="137" y="55"/>
                    </a:lnTo>
                    <a:lnTo>
                      <a:pt x="136" y="47"/>
                    </a:lnTo>
                    <a:lnTo>
                      <a:pt x="135" y="38"/>
                    </a:lnTo>
                    <a:lnTo>
                      <a:pt x="136" y="28"/>
                    </a:lnTo>
                    <a:lnTo>
                      <a:pt x="138" y="17"/>
                    </a:lnTo>
                    <a:lnTo>
                      <a:pt x="144" y="5"/>
                    </a:lnTo>
                    <a:lnTo>
                      <a:pt x="124" y="1"/>
                    </a:lnTo>
                    <a:lnTo>
                      <a:pt x="106" y="0"/>
                    </a:lnTo>
                    <a:lnTo>
                      <a:pt x="89" y="1"/>
                    </a:lnTo>
                    <a:lnTo>
                      <a:pt x="74" y="6"/>
                    </a:lnTo>
                    <a:lnTo>
                      <a:pt x="60" y="13"/>
                    </a:lnTo>
                    <a:lnTo>
                      <a:pt x="48" y="22"/>
                    </a:lnTo>
                    <a:lnTo>
                      <a:pt x="36" y="34"/>
                    </a:lnTo>
                    <a:lnTo>
                      <a:pt x="27" y="48"/>
                    </a:lnTo>
                    <a:lnTo>
                      <a:pt x="17" y="60"/>
                    </a:lnTo>
                    <a:lnTo>
                      <a:pt x="10" y="72"/>
                    </a:lnTo>
                    <a:lnTo>
                      <a:pt x="5" y="81"/>
                    </a:lnTo>
                    <a:lnTo>
                      <a:pt x="4" y="89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151">
                <a:extLst>
                  <a:ext uri="{FF2B5EF4-FFF2-40B4-BE49-F238E27FC236}">
                    <a16:creationId xmlns:a16="http://schemas.microsoft.com/office/drawing/2014/main" id="{81100886-A20D-232E-7698-46EC18F6F8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376"/>
                <a:ext cx="0" cy="0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1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lnTo>
                      <a:pt x="0" y="2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152">
                <a:extLst>
                  <a:ext uri="{FF2B5EF4-FFF2-40B4-BE49-F238E27FC236}">
                    <a16:creationId xmlns:a16="http://schemas.microsoft.com/office/drawing/2014/main" id="{DDD4E31C-A8B4-F924-AEB9-ECF2E7EE5C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" y="393"/>
                <a:ext cx="272" cy="207"/>
              </a:xfrm>
              <a:custGeom>
                <a:avLst/>
                <a:gdLst>
                  <a:gd name="T0" fmla="*/ 131 w 816"/>
                  <a:gd name="T1" fmla="*/ 278 h 619"/>
                  <a:gd name="T2" fmla="*/ 218 w 816"/>
                  <a:gd name="T3" fmla="*/ 327 h 619"/>
                  <a:gd name="T4" fmla="*/ 253 w 816"/>
                  <a:gd name="T5" fmla="*/ 387 h 619"/>
                  <a:gd name="T6" fmla="*/ 324 w 816"/>
                  <a:gd name="T7" fmla="*/ 394 h 619"/>
                  <a:gd name="T8" fmla="*/ 355 w 816"/>
                  <a:gd name="T9" fmla="*/ 414 h 619"/>
                  <a:gd name="T10" fmla="*/ 379 w 816"/>
                  <a:gd name="T11" fmla="*/ 477 h 619"/>
                  <a:gd name="T12" fmla="*/ 422 w 816"/>
                  <a:gd name="T13" fmla="*/ 486 h 619"/>
                  <a:gd name="T14" fmla="*/ 502 w 816"/>
                  <a:gd name="T15" fmla="*/ 462 h 619"/>
                  <a:gd name="T16" fmla="*/ 548 w 816"/>
                  <a:gd name="T17" fmla="*/ 526 h 619"/>
                  <a:gd name="T18" fmla="*/ 597 w 816"/>
                  <a:gd name="T19" fmla="*/ 561 h 619"/>
                  <a:gd name="T20" fmla="*/ 670 w 816"/>
                  <a:gd name="T21" fmla="*/ 586 h 619"/>
                  <a:gd name="T22" fmla="*/ 733 w 816"/>
                  <a:gd name="T23" fmla="*/ 611 h 619"/>
                  <a:gd name="T24" fmla="*/ 748 w 816"/>
                  <a:gd name="T25" fmla="*/ 598 h 619"/>
                  <a:gd name="T26" fmla="*/ 816 w 816"/>
                  <a:gd name="T27" fmla="*/ 607 h 619"/>
                  <a:gd name="T28" fmla="*/ 808 w 816"/>
                  <a:gd name="T29" fmla="*/ 548 h 619"/>
                  <a:gd name="T30" fmla="*/ 793 w 816"/>
                  <a:gd name="T31" fmla="*/ 482 h 619"/>
                  <a:gd name="T32" fmla="*/ 758 w 816"/>
                  <a:gd name="T33" fmla="*/ 450 h 619"/>
                  <a:gd name="T34" fmla="*/ 694 w 816"/>
                  <a:gd name="T35" fmla="*/ 494 h 619"/>
                  <a:gd name="T36" fmla="*/ 656 w 816"/>
                  <a:gd name="T37" fmla="*/ 485 h 619"/>
                  <a:gd name="T38" fmla="*/ 673 w 816"/>
                  <a:gd name="T39" fmla="*/ 453 h 619"/>
                  <a:gd name="T40" fmla="*/ 712 w 816"/>
                  <a:gd name="T41" fmla="*/ 426 h 619"/>
                  <a:gd name="T42" fmla="*/ 719 w 816"/>
                  <a:gd name="T43" fmla="*/ 401 h 619"/>
                  <a:gd name="T44" fmla="*/ 621 w 816"/>
                  <a:gd name="T45" fmla="*/ 387 h 619"/>
                  <a:gd name="T46" fmla="*/ 564 w 816"/>
                  <a:gd name="T47" fmla="*/ 357 h 619"/>
                  <a:gd name="T48" fmla="*/ 547 w 816"/>
                  <a:gd name="T49" fmla="*/ 327 h 619"/>
                  <a:gd name="T50" fmla="*/ 570 w 816"/>
                  <a:gd name="T51" fmla="*/ 290 h 619"/>
                  <a:gd name="T52" fmla="*/ 624 w 816"/>
                  <a:gd name="T53" fmla="*/ 307 h 619"/>
                  <a:gd name="T54" fmla="*/ 704 w 816"/>
                  <a:gd name="T55" fmla="*/ 334 h 619"/>
                  <a:gd name="T56" fmla="*/ 727 w 816"/>
                  <a:gd name="T57" fmla="*/ 310 h 619"/>
                  <a:gd name="T58" fmla="*/ 732 w 816"/>
                  <a:gd name="T59" fmla="*/ 289 h 619"/>
                  <a:gd name="T60" fmla="*/ 721 w 816"/>
                  <a:gd name="T61" fmla="*/ 248 h 619"/>
                  <a:gd name="T62" fmla="*/ 654 w 816"/>
                  <a:gd name="T63" fmla="*/ 228 h 619"/>
                  <a:gd name="T64" fmla="*/ 572 w 816"/>
                  <a:gd name="T65" fmla="*/ 194 h 619"/>
                  <a:gd name="T66" fmla="*/ 380 w 816"/>
                  <a:gd name="T67" fmla="*/ 164 h 619"/>
                  <a:gd name="T68" fmla="*/ 350 w 816"/>
                  <a:gd name="T69" fmla="*/ 139 h 619"/>
                  <a:gd name="T70" fmla="*/ 323 w 816"/>
                  <a:gd name="T71" fmla="*/ 36 h 619"/>
                  <a:gd name="T72" fmla="*/ 254 w 816"/>
                  <a:gd name="T73" fmla="*/ 13 h 619"/>
                  <a:gd name="T74" fmla="*/ 169 w 816"/>
                  <a:gd name="T75" fmla="*/ 26 h 619"/>
                  <a:gd name="T76" fmla="*/ 112 w 816"/>
                  <a:gd name="T77" fmla="*/ 63 h 619"/>
                  <a:gd name="T78" fmla="*/ 34 w 816"/>
                  <a:gd name="T79" fmla="*/ 1 h 619"/>
                  <a:gd name="T80" fmla="*/ 6 w 816"/>
                  <a:gd name="T81" fmla="*/ 21 h 619"/>
                  <a:gd name="T82" fmla="*/ 21 w 816"/>
                  <a:gd name="T83" fmla="*/ 95 h 619"/>
                  <a:gd name="T84" fmla="*/ 84 w 816"/>
                  <a:gd name="T85" fmla="*/ 145 h 619"/>
                  <a:gd name="T86" fmla="*/ 139 w 816"/>
                  <a:gd name="T87" fmla="*/ 185 h 619"/>
                  <a:gd name="T88" fmla="*/ 208 w 816"/>
                  <a:gd name="T89" fmla="*/ 162 h 619"/>
                  <a:gd name="T90" fmla="*/ 306 w 816"/>
                  <a:gd name="T91" fmla="*/ 158 h 619"/>
                  <a:gd name="T92" fmla="*/ 344 w 816"/>
                  <a:gd name="T93" fmla="*/ 188 h 619"/>
                  <a:gd name="T94" fmla="*/ 336 w 816"/>
                  <a:gd name="T95" fmla="*/ 206 h 619"/>
                  <a:gd name="T96" fmla="*/ 291 w 816"/>
                  <a:gd name="T97" fmla="*/ 214 h 619"/>
                  <a:gd name="T98" fmla="*/ 407 w 816"/>
                  <a:gd name="T99" fmla="*/ 277 h 619"/>
                  <a:gd name="T100" fmla="*/ 460 w 816"/>
                  <a:gd name="T101" fmla="*/ 333 h 619"/>
                  <a:gd name="T102" fmla="*/ 402 w 816"/>
                  <a:gd name="T103" fmla="*/ 359 h 619"/>
                  <a:gd name="T104" fmla="*/ 339 w 816"/>
                  <a:gd name="T105" fmla="*/ 349 h 619"/>
                  <a:gd name="T106" fmla="*/ 249 w 816"/>
                  <a:gd name="T107" fmla="*/ 298 h 619"/>
                  <a:gd name="T108" fmla="*/ 175 w 816"/>
                  <a:gd name="T109" fmla="*/ 243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16" h="619">
                    <a:moveTo>
                      <a:pt x="135" y="245"/>
                    </a:moveTo>
                    <a:lnTo>
                      <a:pt x="127" y="247"/>
                    </a:lnTo>
                    <a:lnTo>
                      <a:pt x="122" y="252"/>
                    </a:lnTo>
                    <a:lnTo>
                      <a:pt x="120" y="258"/>
                    </a:lnTo>
                    <a:lnTo>
                      <a:pt x="121" y="268"/>
                    </a:lnTo>
                    <a:lnTo>
                      <a:pt x="131" y="278"/>
                    </a:lnTo>
                    <a:lnTo>
                      <a:pt x="143" y="288"/>
                    </a:lnTo>
                    <a:lnTo>
                      <a:pt x="167" y="303"/>
                    </a:lnTo>
                    <a:lnTo>
                      <a:pt x="191" y="311"/>
                    </a:lnTo>
                    <a:lnTo>
                      <a:pt x="218" y="315"/>
                    </a:lnTo>
                    <a:lnTo>
                      <a:pt x="217" y="321"/>
                    </a:lnTo>
                    <a:lnTo>
                      <a:pt x="218" y="327"/>
                    </a:lnTo>
                    <a:lnTo>
                      <a:pt x="222" y="337"/>
                    </a:lnTo>
                    <a:lnTo>
                      <a:pt x="227" y="345"/>
                    </a:lnTo>
                    <a:lnTo>
                      <a:pt x="234" y="351"/>
                    </a:lnTo>
                    <a:lnTo>
                      <a:pt x="238" y="365"/>
                    </a:lnTo>
                    <a:lnTo>
                      <a:pt x="246" y="377"/>
                    </a:lnTo>
                    <a:lnTo>
                      <a:pt x="253" y="387"/>
                    </a:lnTo>
                    <a:lnTo>
                      <a:pt x="264" y="395"/>
                    </a:lnTo>
                    <a:lnTo>
                      <a:pt x="274" y="398"/>
                    </a:lnTo>
                    <a:lnTo>
                      <a:pt x="287" y="400"/>
                    </a:lnTo>
                    <a:lnTo>
                      <a:pt x="300" y="399"/>
                    </a:lnTo>
                    <a:lnTo>
                      <a:pt x="317" y="397"/>
                    </a:lnTo>
                    <a:lnTo>
                      <a:pt x="324" y="394"/>
                    </a:lnTo>
                    <a:lnTo>
                      <a:pt x="331" y="394"/>
                    </a:lnTo>
                    <a:lnTo>
                      <a:pt x="336" y="395"/>
                    </a:lnTo>
                    <a:lnTo>
                      <a:pt x="343" y="398"/>
                    </a:lnTo>
                    <a:lnTo>
                      <a:pt x="347" y="401"/>
                    </a:lnTo>
                    <a:lnTo>
                      <a:pt x="352" y="408"/>
                    </a:lnTo>
                    <a:lnTo>
                      <a:pt x="355" y="414"/>
                    </a:lnTo>
                    <a:lnTo>
                      <a:pt x="359" y="424"/>
                    </a:lnTo>
                    <a:lnTo>
                      <a:pt x="366" y="444"/>
                    </a:lnTo>
                    <a:lnTo>
                      <a:pt x="367" y="448"/>
                    </a:lnTo>
                    <a:lnTo>
                      <a:pt x="369" y="453"/>
                    </a:lnTo>
                    <a:lnTo>
                      <a:pt x="373" y="462"/>
                    </a:lnTo>
                    <a:lnTo>
                      <a:pt x="379" y="477"/>
                    </a:lnTo>
                    <a:lnTo>
                      <a:pt x="388" y="491"/>
                    </a:lnTo>
                    <a:lnTo>
                      <a:pt x="394" y="497"/>
                    </a:lnTo>
                    <a:lnTo>
                      <a:pt x="402" y="499"/>
                    </a:lnTo>
                    <a:lnTo>
                      <a:pt x="411" y="495"/>
                    </a:lnTo>
                    <a:lnTo>
                      <a:pt x="416" y="491"/>
                    </a:lnTo>
                    <a:lnTo>
                      <a:pt x="422" y="486"/>
                    </a:lnTo>
                    <a:lnTo>
                      <a:pt x="436" y="467"/>
                    </a:lnTo>
                    <a:lnTo>
                      <a:pt x="443" y="459"/>
                    </a:lnTo>
                    <a:lnTo>
                      <a:pt x="453" y="454"/>
                    </a:lnTo>
                    <a:lnTo>
                      <a:pt x="473" y="447"/>
                    </a:lnTo>
                    <a:lnTo>
                      <a:pt x="497" y="445"/>
                    </a:lnTo>
                    <a:lnTo>
                      <a:pt x="502" y="462"/>
                    </a:lnTo>
                    <a:lnTo>
                      <a:pt x="512" y="481"/>
                    </a:lnTo>
                    <a:lnTo>
                      <a:pt x="521" y="498"/>
                    </a:lnTo>
                    <a:lnTo>
                      <a:pt x="534" y="516"/>
                    </a:lnTo>
                    <a:lnTo>
                      <a:pt x="540" y="520"/>
                    </a:lnTo>
                    <a:lnTo>
                      <a:pt x="543" y="522"/>
                    </a:lnTo>
                    <a:lnTo>
                      <a:pt x="548" y="526"/>
                    </a:lnTo>
                    <a:lnTo>
                      <a:pt x="560" y="535"/>
                    </a:lnTo>
                    <a:lnTo>
                      <a:pt x="571" y="543"/>
                    </a:lnTo>
                    <a:lnTo>
                      <a:pt x="581" y="551"/>
                    </a:lnTo>
                    <a:lnTo>
                      <a:pt x="590" y="556"/>
                    </a:lnTo>
                    <a:lnTo>
                      <a:pt x="593" y="558"/>
                    </a:lnTo>
                    <a:lnTo>
                      <a:pt x="597" y="561"/>
                    </a:lnTo>
                    <a:lnTo>
                      <a:pt x="602" y="566"/>
                    </a:lnTo>
                    <a:lnTo>
                      <a:pt x="604" y="567"/>
                    </a:lnTo>
                    <a:lnTo>
                      <a:pt x="607" y="569"/>
                    </a:lnTo>
                    <a:lnTo>
                      <a:pt x="627" y="576"/>
                    </a:lnTo>
                    <a:lnTo>
                      <a:pt x="649" y="582"/>
                    </a:lnTo>
                    <a:lnTo>
                      <a:pt x="670" y="586"/>
                    </a:lnTo>
                    <a:lnTo>
                      <a:pt x="692" y="589"/>
                    </a:lnTo>
                    <a:lnTo>
                      <a:pt x="702" y="600"/>
                    </a:lnTo>
                    <a:lnTo>
                      <a:pt x="713" y="610"/>
                    </a:lnTo>
                    <a:lnTo>
                      <a:pt x="721" y="615"/>
                    </a:lnTo>
                    <a:lnTo>
                      <a:pt x="729" y="619"/>
                    </a:lnTo>
                    <a:lnTo>
                      <a:pt x="733" y="611"/>
                    </a:lnTo>
                    <a:lnTo>
                      <a:pt x="736" y="602"/>
                    </a:lnTo>
                    <a:lnTo>
                      <a:pt x="737" y="592"/>
                    </a:lnTo>
                    <a:lnTo>
                      <a:pt x="737" y="587"/>
                    </a:lnTo>
                    <a:lnTo>
                      <a:pt x="738" y="582"/>
                    </a:lnTo>
                    <a:lnTo>
                      <a:pt x="742" y="591"/>
                    </a:lnTo>
                    <a:lnTo>
                      <a:pt x="748" y="598"/>
                    </a:lnTo>
                    <a:lnTo>
                      <a:pt x="756" y="603"/>
                    </a:lnTo>
                    <a:lnTo>
                      <a:pt x="765" y="609"/>
                    </a:lnTo>
                    <a:lnTo>
                      <a:pt x="775" y="610"/>
                    </a:lnTo>
                    <a:lnTo>
                      <a:pt x="787" y="611"/>
                    </a:lnTo>
                    <a:lnTo>
                      <a:pt x="800" y="610"/>
                    </a:lnTo>
                    <a:lnTo>
                      <a:pt x="816" y="607"/>
                    </a:lnTo>
                    <a:lnTo>
                      <a:pt x="814" y="592"/>
                    </a:lnTo>
                    <a:lnTo>
                      <a:pt x="813" y="588"/>
                    </a:lnTo>
                    <a:lnTo>
                      <a:pt x="813" y="584"/>
                    </a:lnTo>
                    <a:lnTo>
                      <a:pt x="813" y="578"/>
                    </a:lnTo>
                    <a:lnTo>
                      <a:pt x="810" y="562"/>
                    </a:lnTo>
                    <a:lnTo>
                      <a:pt x="808" y="548"/>
                    </a:lnTo>
                    <a:lnTo>
                      <a:pt x="804" y="531"/>
                    </a:lnTo>
                    <a:lnTo>
                      <a:pt x="802" y="522"/>
                    </a:lnTo>
                    <a:lnTo>
                      <a:pt x="801" y="518"/>
                    </a:lnTo>
                    <a:lnTo>
                      <a:pt x="801" y="515"/>
                    </a:lnTo>
                    <a:lnTo>
                      <a:pt x="797" y="498"/>
                    </a:lnTo>
                    <a:lnTo>
                      <a:pt x="793" y="482"/>
                    </a:lnTo>
                    <a:lnTo>
                      <a:pt x="787" y="472"/>
                    </a:lnTo>
                    <a:lnTo>
                      <a:pt x="783" y="465"/>
                    </a:lnTo>
                    <a:lnTo>
                      <a:pt x="777" y="457"/>
                    </a:lnTo>
                    <a:lnTo>
                      <a:pt x="772" y="454"/>
                    </a:lnTo>
                    <a:lnTo>
                      <a:pt x="764" y="451"/>
                    </a:lnTo>
                    <a:lnTo>
                      <a:pt x="758" y="450"/>
                    </a:lnTo>
                    <a:lnTo>
                      <a:pt x="749" y="450"/>
                    </a:lnTo>
                    <a:lnTo>
                      <a:pt x="742" y="453"/>
                    </a:lnTo>
                    <a:lnTo>
                      <a:pt x="726" y="459"/>
                    </a:lnTo>
                    <a:lnTo>
                      <a:pt x="714" y="469"/>
                    </a:lnTo>
                    <a:lnTo>
                      <a:pt x="702" y="480"/>
                    </a:lnTo>
                    <a:lnTo>
                      <a:pt x="694" y="494"/>
                    </a:lnTo>
                    <a:lnTo>
                      <a:pt x="686" y="494"/>
                    </a:lnTo>
                    <a:lnTo>
                      <a:pt x="681" y="495"/>
                    </a:lnTo>
                    <a:lnTo>
                      <a:pt x="672" y="495"/>
                    </a:lnTo>
                    <a:lnTo>
                      <a:pt x="664" y="494"/>
                    </a:lnTo>
                    <a:lnTo>
                      <a:pt x="661" y="492"/>
                    </a:lnTo>
                    <a:lnTo>
                      <a:pt x="656" y="485"/>
                    </a:lnTo>
                    <a:lnTo>
                      <a:pt x="655" y="478"/>
                    </a:lnTo>
                    <a:lnTo>
                      <a:pt x="654" y="472"/>
                    </a:lnTo>
                    <a:lnTo>
                      <a:pt x="657" y="468"/>
                    </a:lnTo>
                    <a:lnTo>
                      <a:pt x="660" y="461"/>
                    </a:lnTo>
                    <a:lnTo>
                      <a:pt x="665" y="457"/>
                    </a:lnTo>
                    <a:lnTo>
                      <a:pt x="673" y="453"/>
                    </a:lnTo>
                    <a:lnTo>
                      <a:pt x="682" y="450"/>
                    </a:lnTo>
                    <a:lnTo>
                      <a:pt x="691" y="445"/>
                    </a:lnTo>
                    <a:lnTo>
                      <a:pt x="698" y="440"/>
                    </a:lnTo>
                    <a:lnTo>
                      <a:pt x="704" y="435"/>
                    </a:lnTo>
                    <a:lnTo>
                      <a:pt x="711" y="430"/>
                    </a:lnTo>
                    <a:lnTo>
                      <a:pt x="712" y="426"/>
                    </a:lnTo>
                    <a:lnTo>
                      <a:pt x="714" y="423"/>
                    </a:lnTo>
                    <a:lnTo>
                      <a:pt x="717" y="416"/>
                    </a:lnTo>
                    <a:lnTo>
                      <a:pt x="719" y="409"/>
                    </a:lnTo>
                    <a:lnTo>
                      <a:pt x="719" y="405"/>
                    </a:lnTo>
                    <a:lnTo>
                      <a:pt x="719" y="403"/>
                    </a:lnTo>
                    <a:lnTo>
                      <a:pt x="719" y="401"/>
                    </a:lnTo>
                    <a:lnTo>
                      <a:pt x="720" y="401"/>
                    </a:lnTo>
                    <a:lnTo>
                      <a:pt x="697" y="395"/>
                    </a:lnTo>
                    <a:lnTo>
                      <a:pt x="678" y="391"/>
                    </a:lnTo>
                    <a:lnTo>
                      <a:pt x="662" y="388"/>
                    </a:lnTo>
                    <a:lnTo>
                      <a:pt x="652" y="388"/>
                    </a:lnTo>
                    <a:lnTo>
                      <a:pt x="621" y="387"/>
                    </a:lnTo>
                    <a:lnTo>
                      <a:pt x="606" y="388"/>
                    </a:lnTo>
                    <a:lnTo>
                      <a:pt x="594" y="393"/>
                    </a:lnTo>
                    <a:lnTo>
                      <a:pt x="589" y="383"/>
                    </a:lnTo>
                    <a:lnTo>
                      <a:pt x="583" y="373"/>
                    </a:lnTo>
                    <a:lnTo>
                      <a:pt x="574" y="365"/>
                    </a:lnTo>
                    <a:lnTo>
                      <a:pt x="564" y="357"/>
                    </a:lnTo>
                    <a:lnTo>
                      <a:pt x="557" y="353"/>
                    </a:lnTo>
                    <a:lnTo>
                      <a:pt x="553" y="350"/>
                    </a:lnTo>
                    <a:lnTo>
                      <a:pt x="549" y="345"/>
                    </a:lnTo>
                    <a:lnTo>
                      <a:pt x="548" y="340"/>
                    </a:lnTo>
                    <a:lnTo>
                      <a:pt x="545" y="333"/>
                    </a:lnTo>
                    <a:lnTo>
                      <a:pt x="547" y="327"/>
                    </a:lnTo>
                    <a:lnTo>
                      <a:pt x="549" y="318"/>
                    </a:lnTo>
                    <a:lnTo>
                      <a:pt x="553" y="310"/>
                    </a:lnTo>
                    <a:lnTo>
                      <a:pt x="555" y="302"/>
                    </a:lnTo>
                    <a:lnTo>
                      <a:pt x="559" y="296"/>
                    </a:lnTo>
                    <a:lnTo>
                      <a:pt x="563" y="291"/>
                    </a:lnTo>
                    <a:lnTo>
                      <a:pt x="570" y="290"/>
                    </a:lnTo>
                    <a:lnTo>
                      <a:pt x="575" y="289"/>
                    </a:lnTo>
                    <a:lnTo>
                      <a:pt x="582" y="290"/>
                    </a:lnTo>
                    <a:lnTo>
                      <a:pt x="590" y="292"/>
                    </a:lnTo>
                    <a:lnTo>
                      <a:pt x="599" y="297"/>
                    </a:lnTo>
                    <a:lnTo>
                      <a:pt x="612" y="302"/>
                    </a:lnTo>
                    <a:lnTo>
                      <a:pt x="624" y="307"/>
                    </a:lnTo>
                    <a:lnTo>
                      <a:pt x="636" y="311"/>
                    </a:lnTo>
                    <a:lnTo>
                      <a:pt x="649" y="316"/>
                    </a:lnTo>
                    <a:lnTo>
                      <a:pt x="668" y="325"/>
                    </a:lnTo>
                    <a:lnTo>
                      <a:pt x="687" y="333"/>
                    </a:lnTo>
                    <a:lnTo>
                      <a:pt x="696" y="334"/>
                    </a:lnTo>
                    <a:lnTo>
                      <a:pt x="704" y="334"/>
                    </a:lnTo>
                    <a:lnTo>
                      <a:pt x="712" y="332"/>
                    </a:lnTo>
                    <a:lnTo>
                      <a:pt x="718" y="329"/>
                    </a:lnTo>
                    <a:lnTo>
                      <a:pt x="722" y="323"/>
                    </a:lnTo>
                    <a:lnTo>
                      <a:pt x="726" y="315"/>
                    </a:lnTo>
                    <a:lnTo>
                      <a:pt x="726" y="312"/>
                    </a:lnTo>
                    <a:lnTo>
                      <a:pt x="727" y="310"/>
                    </a:lnTo>
                    <a:lnTo>
                      <a:pt x="729" y="306"/>
                    </a:lnTo>
                    <a:lnTo>
                      <a:pt x="729" y="303"/>
                    </a:lnTo>
                    <a:lnTo>
                      <a:pt x="731" y="301"/>
                    </a:lnTo>
                    <a:lnTo>
                      <a:pt x="733" y="296"/>
                    </a:lnTo>
                    <a:lnTo>
                      <a:pt x="732" y="292"/>
                    </a:lnTo>
                    <a:lnTo>
                      <a:pt x="732" y="289"/>
                    </a:lnTo>
                    <a:lnTo>
                      <a:pt x="732" y="283"/>
                    </a:lnTo>
                    <a:lnTo>
                      <a:pt x="729" y="270"/>
                    </a:lnTo>
                    <a:lnTo>
                      <a:pt x="724" y="255"/>
                    </a:lnTo>
                    <a:lnTo>
                      <a:pt x="722" y="251"/>
                    </a:lnTo>
                    <a:lnTo>
                      <a:pt x="721" y="249"/>
                    </a:lnTo>
                    <a:lnTo>
                      <a:pt x="721" y="248"/>
                    </a:lnTo>
                    <a:lnTo>
                      <a:pt x="719" y="242"/>
                    </a:lnTo>
                    <a:lnTo>
                      <a:pt x="711" y="234"/>
                    </a:lnTo>
                    <a:lnTo>
                      <a:pt x="702" y="230"/>
                    </a:lnTo>
                    <a:lnTo>
                      <a:pt x="694" y="228"/>
                    </a:lnTo>
                    <a:lnTo>
                      <a:pt x="686" y="230"/>
                    </a:lnTo>
                    <a:lnTo>
                      <a:pt x="654" y="228"/>
                    </a:lnTo>
                    <a:lnTo>
                      <a:pt x="639" y="225"/>
                    </a:lnTo>
                    <a:lnTo>
                      <a:pt x="626" y="222"/>
                    </a:lnTo>
                    <a:lnTo>
                      <a:pt x="602" y="209"/>
                    </a:lnTo>
                    <a:lnTo>
                      <a:pt x="592" y="201"/>
                    </a:lnTo>
                    <a:lnTo>
                      <a:pt x="583" y="192"/>
                    </a:lnTo>
                    <a:lnTo>
                      <a:pt x="572" y="194"/>
                    </a:lnTo>
                    <a:lnTo>
                      <a:pt x="511" y="185"/>
                    </a:lnTo>
                    <a:lnTo>
                      <a:pt x="481" y="168"/>
                    </a:lnTo>
                    <a:lnTo>
                      <a:pt x="422" y="180"/>
                    </a:lnTo>
                    <a:lnTo>
                      <a:pt x="396" y="183"/>
                    </a:lnTo>
                    <a:lnTo>
                      <a:pt x="394" y="169"/>
                    </a:lnTo>
                    <a:lnTo>
                      <a:pt x="380" y="164"/>
                    </a:lnTo>
                    <a:lnTo>
                      <a:pt x="380" y="158"/>
                    </a:lnTo>
                    <a:lnTo>
                      <a:pt x="360" y="160"/>
                    </a:lnTo>
                    <a:lnTo>
                      <a:pt x="353" y="153"/>
                    </a:lnTo>
                    <a:lnTo>
                      <a:pt x="365" y="139"/>
                    </a:lnTo>
                    <a:lnTo>
                      <a:pt x="361" y="134"/>
                    </a:lnTo>
                    <a:lnTo>
                      <a:pt x="350" y="139"/>
                    </a:lnTo>
                    <a:lnTo>
                      <a:pt x="348" y="108"/>
                    </a:lnTo>
                    <a:lnTo>
                      <a:pt x="351" y="80"/>
                    </a:lnTo>
                    <a:lnTo>
                      <a:pt x="358" y="51"/>
                    </a:lnTo>
                    <a:lnTo>
                      <a:pt x="371" y="26"/>
                    </a:lnTo>
                    <a:lnTo>
                      <a:pt x="344" y="30"/>
                    </a:lnTo>
                    <a:lnTo>
                      <a:pt x="323" y="36"/>
                    </a:lnTo>
                    <a:lnTo>
                      <a:pt x="305" y="41"/>
                    </a:lnTo>
                    <a:lnTo>
                      <a:pt x="292" y="48"/>
                    </a:lnTo>
                    <a:lnTo>
                      <a:pt x="279" y="42"/>
                    </a:lnTo>
                    <a:lnTo>
                      <a:pt x="270" y="35"/>
                    </a:lnTo>
                    <a:lnTo>
                      <a:pt x="261" y="25"/>
                    </a:lnTo>
                    <a:lnTo>
                      <a:pt x="254" y="13"/>
                    </a:lnTo>
                    <a:lnTo>
                      <a:pt x="236" y="10"/>
                    </a:lnTo>
                    <a:lnTo>
                      <a:pt x="221" y="10"/>
                    </a:lnTo>
                    <a:lnTo>
                      <a:pt x="206" y="11"/>
                    </a:lnTo>
                    <a:lnTo>
                      <a:pt x="193" y="15"/>
                    </a:lnTo>
                    <a:lnTo>
                      <a:pt x="180" y="19"/>
                    </a:lnTo>
                    <a:lnTo>
                      <a:pt x="169" y="26"/>
                    </a:lnTo>
                    <a:lnTo>
                      <a:pt x="159" y="33"/>
                    </a:lnTo>
                    <a:lnTo>
                      <a:pt x="150" y="45"/>
                    </a:lnTo>
                    <a:lnTo>
                      <a:pt x="140" y="54"/>
                    </a:lnTo>
                    <a:lnTo>
                      <a:pt x="130" y="61"/>
                    </a:lnTo>
                    <a:lnTo>
                      <a:pt x="121" y="63"/>
                    </a:lnTo>
                    <a:lnTo>
                      <a:pt x="112" y="63"/>
                    </a:lnTo>
                    <a:lnTo>
                      <a:pt x="90" y="42"/>
                    </a:lnTo>
                    <a:lnTo>
                      <a:pt x="81" y="33"/>
                    </a:lnTo>
                    <a:lnTo>
                      <a:pt x="73" y="27"/>
                    </a:lnTo>
                    <a:lnTo>
                      <a:pt x="60" y="15"/>
                    </a:lnTo>
                    <a:lnTo>
                      <a:pt x="50" y="8"/>
                    </a:lnTo>
                    <a:lnTo>
                      <a:pt x="34" y="1"/>
                    </a:lnTo>
                    <a:lnTo>
                      <a:pt x="27" y="0"/>
                    </a:lnTo>
                    <a:lnTo>
                      <a:pt x="22" y="1"/>
                    </a:lnTo>
                    <a:lnTo>
                      <a:pt x="17" y="2"/>
                    </a:lnTo>
                    <a:lnTo>
                      <a:pt x="12" y="7"/>
                    </a:lnTo>
                    <a:lnTo>
                      <a:pt x="8" y="12"/>
                    </a:lnTo>
                    <a:lnTo>
                      <a:pt x="6" y="21"/>
                    </a:lnTo>
                    <a:lnTo>
                      <a:pt x="1" y="35"/>
                    </a:lnTo>
                    <a:lnTo>
                      <a:pt x="0" y="49"/>
                    </a:lnTo>
                    <a:lnTo>
                      <a:pt x="1" y="62"/>
                    </a:lnTo>
                    <a:lnTo>
                      <a:pt x="5" y="74"/>
                    </a:lnTo>
                    <a:lnTo>
                      <a:pt x="11" y="85"/>
                    </a:lnTo>
                    <a:lnTo>
                      <a:pt x="21" y="95"/>
                    </a:lnTo>
                    <a:lnTo>
                      <a:pt x="33" y="104"/>
                    </a:lnTo>
                    <a:lnTo>
                      <a:pt x="49" y="112"/>
                    </a:lnTo>
                    <a:lnTo>
                      <a:pt x="61" y="119"/>
                    </a:lnTo>
                    <a:lnTo>
                      <a:pt x="70" y="127"/>
                    </a:lnTo>
                    <a:lnTo>
                      <a:pt x="78" y="135"/>
                    </a:lnTo>
                    <a:lnTo>
                      <a:pt x="84" y="145"/>
                    </a:lnTo>
                    <a:lnTo>
                      <a:pt x="90" y="158"/>
                    </a:lnTo>
                    <a:lnTo>
                      <a:pt x="99" y="169"/>
                    </a:lnTo>
                    <a:lnTo>
                      <a:pt x="107" y="176"/>
                    </a:lnTo>
                    <a:lnTo>
                      <a:pt x="118" y="183"/>
                    </a:lnTo>
                    <a:lnTo>
                      <a:pt x="127" y="185"/>
                    </a:lnTo>
                    <a:lnTo>
                      <a:pt x="139" y="185"/>
                    </a:lnTo>
                    <a:lnTo>
                      <a:pt x="150" y="182"/>
                    </a:lnTo>
                    <a:lnTo>
                      <a:pt x="164" y="178"/>
                    </a:lnTo>
                    <a:lnTo>
                      <a:pt x="177" y="170"/>
                    </a:lnTo>
                    <a:lnTo>
                      <a:pt x="190" y="166"/>
                    </a:lnTo>
                    <a:lnTo>
                      <a:pt x="200" y="163"/>
                    </a:lnTo>
                    <a:lnTo>
                      <a:pt x="208" y="162"/>
                    </a:lnTo>
                    <a:lnTo>
                      <a:pt x="242" y="155"/>
                    </a:lnTo>
                    <a:lnTo>
                      <a:pt x="254" y="152"/>
                    </a:lnTo>
                    <a:lnTo>
                      <a:pt x="268" y="152"/>
                    </a:lnTo>
                    <a:lnTo>
                      <a:pt x="280" y="152"/>
                    </a:lnTo>
                    <a:lnTo>
                      <a:pt x="294" y="155"/>
                    </a:lnTo>
                    <a:lnTo>
                      <a:pt x="306" y="158"/>
                    </a:lnTo>
                    <a:lnTo>
                      <a:pt x="318" y="163"/>
                    </a:lnTo>
                    <a:lnTo>
                      <a:pt x="341" y="176"/>
                    </a:lnTo>
                    <a:lnTo>
                      <a:pt x="341" y="179"/>
                    </a:lnTo>
                    <a:lnTo>
                      <a:pt x="341" y="180"/>
                    </a:lnTo>
                    <a:lnTo>
                      <a:pt x="343" y="182"/>
                    </a:lnTo>
                    <a:lnTo>
                      <a:pt x="344" y="188"/>
                    </a:lnTo>
                    <a:lnTo>
                      <a:pt x="344" y="193"/>
                    </a:lnTo>
                    <a:lnTo>
                      <a:pt x="343" y="195"/>
                    </a:lnTo>
                    <a:lnTo>
                      <a:pt x="343" y="199"/>
                    </a:lnTo>
                    <a:lnTo>
                      <a:pt x="340" y="200"/>
                    </a:lnTo>
                    <a:lnTo>
                      <a:pt x="339" y="202"/>
                    </a:lnTo>
                    <a:lnTo>
                      <a:pt x="336" y="206"/>
                    </a:lnTo>
                    <a:lnTo>
                      <a:pt x="331" y="208"/>
                    </a:lnTo>
                    <a:lnTo>
                      <a:pt x="329" y="208"/>
                    </a:lnTo>
                    <a:lnTo>
                      <a:pt x="328" y="208"/>
                    </a:lnTo>
                    <a:lnTo>
                      <a:pt x="328" y="209"/>
                    </a:lnTo>
                    <a:lnTo>
                      <a:pt x="326" y="211"/>
                    </a:lnTo>
                    <a:lnTo>
                      <a:pt x="291" y="214"/>
                    </a:lnTo>
                    <a:lnTo>
                      <a:pt x="277" y="240"/>
                    </a:lnTo>
                    <a:lnTo>
                      <a:pt x="306" y="252"/>
                    </a:lnTo>
                    <a:lnTo>
                      <a:pt x="335" y="263"/>
                    </a:lnTo>
                    <a:lnTo>
                      <a:pt x="365" y="269"/>
                    </a:lnTo>
                    <a:lnTo>
                      <a:pt x="394" y="273"/>
                    </a:lnTo>
                    <a:lnTo>
                      <a:pt x="407" y="277"/>
                    </a:lnTo>
                    <a:lnTo>
                      <a:pt x="418" y="284"/>
                    </a:lnTo>
                    <a:lnTo>
                      <a:pt x="429" y="290"/>
                    </a:lnTo>
                    <a:lnTo>
                      <a:pt x="438" y="297"/>
                    </a:lnTo>
                    <a:lnTo>
                      <a:pt x="446" y="305"/>
                    </a:lnTo>
                    <a:lnTo>
                      <a:pt x="452" y="313"/>
                    </a:lnTo>
                    <a:lnTo>
                      <a:pt x="460" y="333"/>
                    </a:lnTo>
                    <a:lnTo>
                      <a:pt x="446" y="343"/>
                    </a:lnTo>
                    <a:lnTo>
                      <a:pt x="441" y="344"/>
                    </a:lnTo>
                    <a:lnTo>
                      <a:pt x="438" y="346"/>
                    </a:lnTo>
                    <a:lnTo>
                      <a:pt x="432" y="350"/>
                    </a:lnTo>
                    <a:lnTo>
                      <a:pt x="417" y="355"/>
                    </a:lnTo>
                    <a:lnTo>
                      <a:pt x="402" y="359"/>
                    </a:lnTo>
                    <a:lnTo>
                      <a:pt x="394" y="359"/>
                    </a:lnTo>
                    <a:lnTo>
                      <a:pt x="387" y="359"/>
                    </a:lnTo>
                    <a:lnTo>
                      <a:pt x="372" y="358"/>
                    </a:lnTo>
                    <a:lnTo>
                      <a:pt x="355" y="354"/>
                    </a:lnTo>
                    <a:lnTo>
                      <a:pt x="347" y="351"/>
                    </a:lnTo>
                    <a:lnTo>
                      <a:pt x="339" y="349"/>
                    </a:lnTo>
                    <a:lnTo>
                      <a:pt x="325" y="340"/>
                    </a:lnTo>
                    <a:lnTo>
                      <a:pt x="313" y="334"/>
                    </a:lnTo>
                    <a:lnTo>
                      <a:pt x="302" y="329"/>
                    </a:lnTo>
                    <a:lnTo>
                      <a:pt x="294" y="326"/>
                    </a:lnTo>
                    <a:lnTo>
                      <a:pt x="271" y="312"/>
                    </a:lnTo>
                    <a:lnTo>
                      <a:pt x="249" y="298"/>
                    </a:lnTo>
                    <a:lnTo>
                      <a:pt x="227" y="281"/>
                    </a:lnTo>
                    <a:lnTo>
                      <a:pt x="207" y="263"/>
                    </a:lnTo>
                    <a:lnTo>
                      <a:pt x="198" y="254"/>
                    </a:lnTo>
                    <a:lnTo>
                      <a:pt x="191" y="249"/>
                    </a:lnTo>
                    <a:lnTo>
                      <a:pt x="183" y="245"/>
                    </a:lnTo>
                    <a:lnTo>
                      <a:pt x="175" y="243"/>
                    </a:lnTo>
                    <a:lnTo>
                      <a:pt x="165" y="241"/>
                    </a:lnTo>
                    <a:lnTo>
                      <a:pt x="155" y="241"/>
                    </a:lnTo>
                    <a:lnTo>
                      <a:pt x="145" y="242"/>
                    </a:lnTo>
                    <a:lnTo>
                      <a:pt x="135" y="245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153">
                <a:extLst>
                  <a:ext uri="{FF2B5EF4-FFF2-40B4-BE49-F238E27FC236}">
                    <a16:creationId xmlns:a16="http://schemas.microsoft.com/office/drawing/2014/main" id="{F8C1A942-C1DB-1933-904E-1C9F837525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9" y="393"/>
                <a:ext cx="190" cy="204"/>
              </a:xfrm>
              <a:custGeom>
                <a:avLst/>
                <a:gdLst>
                  <a:gd name="T0" fmla="*/ 51 w 571"/>
                  <a:gd name="T1" fmla="*/ 30 h 611"/>
                  <a:gd name="T2" fmla="*/ 25 w 571"/>
                  <a:gd name="T3" fmla="*/ 95 h 611"/>
                  <a:gd name="T4" fmla="*/ 12 w 571"/>
                  <a:gd name="T5" fmla="*/ 134 h 611"/>
                  <a:gd name="T6" fmla="*/ 0 w 571"/>
                  <a:gd name="T7" fmla="*/ 165 h 611"/>
                  <a:gd name="T8" fmla="*/ 3 w 571"/>
                  <a:gd name="T9" fmla="*/ 191 h 611"/>
                  <a:gd name="T10" fmla="*/ 10 w 571"/>
                  <a:gd name="T11" fmla="*/ 202 h 611"/>
                  <a:gd name="T12" fmla="*/ 22 w 571"/>
                  <a:gd name="T13" fmla="*/ 207 h 611"/>
                  <a:gd name="T14" fmla="*/ 56 w 571"/>
                  <a:gd name="T15" fmla="*/ 208 h 611"/>
                  <a:gd name="T16" fmla="*/ 105 w 571"/>
                  <a:gd name="T17" fmla="*/ 212 h 611"/>
                  <a:gd name="T18" fmla="*/ 108 w 571"/>
                  <a:gd name="T19" fmla="*/ 224 h 611"/>
                  <a:gd name="T20" fmla="*/ 73 w 571"/>
                  <a:gd name="T21" fmla="*/ 249 h 611"/>
                  <a:gd name="T22" fmla="*/ 53 w 571"/>
                  <a:gd name="T23" fmla="*/ 278 h 611"/>
                  <a:gd name="T24" fmla="*/ 59 w 571"/>
                  <a:gd name="T25" fmla="*/ 308 h 611"/>
                  <a:gd name="T26" fmla="*/ 76 w 571"/>
                  <a:gd name="T27" fmla="*/ 335 h 611"/>
                  <a:gd name="T28" fmla="*/ 91 w 571"/>
                  <a:gd name="T29" fmla="*/ 365 h 611"/>
                  <a:gd name="T30" fmla="*/ 100 w 571"/>
                  <a:gd name="T31" fmla="*/ 385 h 611"/>
                  <a:gd name="T32" fmla="*/ 114 w 571"/>
                  <a:gd name="T33" fmla="*/ 397 h 611"/>
                  <a:gd name="T34" fmla="*/ 134 w 571"/>
                  <a:gd name="T35" fmla="*/ 401 h 611"/>
                  <a:gd name="T36" fmla="*/ 175 w 571"/>
                  <a:gd name="T37" fmla="*/ 404 h 611"/>
                  <a:gd name="T38" fmla="*/ 224 w 571"/>
                  <a:gd name="T39" fmla="*/ 418 h 611"/>
                  <a:gd name="T40" fmla="*/ 258 w 571"/>
                  <a:gd name="T41" fmla="*/ 435 h 611"/>
                  <a:gd name="T42" fmla="*/ 285 w 571"/>
                  <a:gd name="T43" fmla="*/ 455 h 611"/>
                  <a:gd name="T44" fmla="*/ 311 w 571"/>
                  <a:gd name="T45" fmla="*/ 482 h 611"/>
                  <a:gd name="T46" fmla="*/ 343 w 571"/>
                  <a:gd name="T47" fmla="*/ 506 h 611"/>
                  <a:gd name="T48" fmla="*/ 364 w 571"/>
                  <a:gd name="T49" fmla="*/ 526 h 611"/>
                  <a:gd name="T50" fmla="*/ 375 w 571"/>
                  <a:gd name="T51" fmla="*/ 556 h 611"/>
                  <a:gd name="T52" fmla="*/ 398 w 571"/>
                  <a:gd name="T53" fmla="*/ 586 h 611"/>
                  <a:gd name="T54" fmla="*/ 430 w 571"/>
                  <a:gd name="T55" fmla="*/ 603 h 611"/>
                  <a:gd name="T56" fmla="*/ 460 w 571"/>
                  <a:gd name="T57" fmla="*/ 609 h 611"/>
                  <a:gd name="T58" fmla="*/ 486 w 571"/>
                  <a:gd name="T59" fmla="*/ 610 h 611"/>
                  <a:gd name="T60" fmla="*/ 540 w 571"/>
                  <a:gd name="T61" fmla="*/ 608 h 611"/>
                  <a:gd name="T62" fmla="*/ 562 w 571"/>
                  <a:gd name="T63" fmla="*/ 599 h 611"/>
                  <a:gd name="T64" fmla="*/ 571 w 571"/>
                  <a:gd name="T65" fmla="*/ 594 h 611"/>
                  <a:gd name="T66" fmla="*/ 504 w 571"/>
                  <a:gd name="T67" fmla="*/ 544 h 611"/>
                  <a:gd name="T68" fmla="*/ 479 w 571"/>
                  <a:gd name="T69" fmla="*/ 548 h 611"/>
                  <a:gd name="T70" fmla="*/ 476 w 571"/>
                  <a:gd name="T71" fmla="*/ 498 h 611"/>
                  <a:gd name="T72" fmla="*/ 473 w 571"/>
                  <a:gd name="T73" fmla="*/ 494 h 611"/>
                  <a:gd name="T74" fmla="*/ 377 w 571"/>
                  <a:gd name="T75" fmla="*/ 470 h 611"/>
                  <a:gd name="T76" fmla="*/ 342 w 571"/>
                  <a:gd name="T77" fmla="*/ 446 h 611"/>
                  <a:gd name="T78" fmla="*/ 255 w 571"/>
                  <a:gd name="T79" fmla="*/ 374 h 611"/>
                  <a:gd name="T80" fmla="*/ 219 w 571"/>
                  <a:gd name="T81" fmla="*/ 350 h 611"/>
                  <a:gd name="T82" fmla="*/ 133 w 571"/>
                  <a:gd name="T83" fmla="*/ 358 h 611"/>
                  <a:gd name="T84" fmla="*/ 143 w 571"/>
                  <a:gd name="T85" fmla="*/ 323 h 611"/>
                  <a:gd name="T86" fmla="*/ 125 w 571"/>
                  <a:gd name="T87" fmla="*/ 294 h 611"/>
                  <a:gd name="T88" fmla="*/ 132 w 571"/>
                  <a:gd name="T89" fmla="*/ 253 h 611"/>
                  <a:gd name="T90" fmla="*/ 136 w 571"/>
                  <a:gd name="T91" fmla="*/ 232 h 611"/>
                  <a:gd name="T92" fmla="*/ 144 w 571"/>
                  <a:gd name="T93" fmla="*/ 217 h 611"/>
                  <a:gd name="T94" fmla="*/ 125 w 571"/>
                  <a:gd name="T95" fmla="*/ 184 h 611"/>
                  <a:gd name="T96" fmla="*/ 81 w 571"/>
                  <a:gd name="T97" fmla="*/ 162 h 611"/>
                  <a:gd name="T98" fmla="*/ 98 w 571"/>
                  <a:gd name="T99" fmla="*/ 131 h 611"/>
                  <a:gd name="T100" fmla="*/ 75 w 571"/>
                  <a:gd name="T101" fmla="*/ 95 h 611"/>
                  <a:gd name="T102" fmla="*/ 75 w 571"/>
                  <a:gd name="T103" fmla="*/ 80 h 611"/>
                  <a:gd name="T104" fmla="*/ 84 w 571"/>
                  <a:gd name="T105" fmla="*/ 66 h 611"/>
                  <a:gd name="T106" fmla="*/ 90 w 571"/>
                  <a:gd name="T107" fmla="*/ 57 h 611"/>
                  <a:gd name="T108" fmla="*/ 102 w 571"/>
                  <a:gd name="T109" fmla="*/ 43 h 611"/>
                  <a:gd name="T110" fmla="*/ 107 w 571"/>
                  <a:gd name="T111" fmla="*/ 20 h 611"/>
                  <a:gd name="T112" fmla="*/ 104 w 571"/>
                  <a:gd name="T113" fmla="*/ 6 h 611"/>
                  <a:gd name="T114" fmla="*/ 90 w 571"/>
                  <a:gd name="T115" fmla="*/ 0 h 611"/>
                  <a:gd name="T116" fmla="*/ 68 w 571"/>
                  <a:gd name="T117" fmla="*/ 3 h 611"/>
                  <a:gd name="T118" fmla="*/ 57 w 571"/>
                  <a:gd name="T119" fmla="*/ 18 h 611"/>
                  <a:gd name="T120" fmla="*/ 51 w 571"/>
                  <a:gd name="T121" fmla="*/ 28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71" h="611">
                    <a:moveTo>
                      <a:pt x="51" y="28"/>
                    </a:moveTo>
                    <a:lnTo>
                      <a:pt x="51" y="30"/>
                    </a:lnTo>
                    <a:lnTo>
                      <a:pt x="35" y="62"/>
                    </a:lnTo>
                    <a:lnTo>
                      <a:pt x="25" y="95"/>
                    </a:lnTo>
                    <a:lnTo>
                      <a:pt x="19" y="115"/>
                    </a:lnTo>
                    <a:lnTo>
                      <a:pt x="12" y="134"/>
                    </a:lnTo>
                    <a:lnTo>
                      <a:pt x="6" y="150"/>
                    </a:lnTo>
                    <a:lnTo>
                      <a:pt x="0" y="165"/>
                    </a:lnTo>
                    <a:lnTo>
                      <a:pt x="1" y="184"/>
                    </a:lnTo>
                    <a:lnTo>
                      <a:pt x="3" y="191"/>
                    </a:lnTo>
                    <a:lnTo>
                      <a:pt x="7" y="197"/>
                    </a:lnTo>
                    <a:lnTo>
                      <a:pt x="10" y="202"/>
                    </a:lnTo>
                    <a:lnTo>
                      <a:pt x="15" y="205"/>
                    </a:lnTo>
                    <a:lnTo>
                      <a:pt x="22" y="207"/>
                    </a:lnTo>
                    <a:lnTo>
                      <a:pt x="30" y="208"/>
                    </a:lnTo>
                    <a:lnTo>
                      <a:pt x="56" y="208"/>
                    </a:lnTo>
                    <a:lnTo>
                      <a:pt x="83" y="210"/>
                    </a:lnTo>
                    <a:lnTo>
                      <a:pt x="105" y="212"/>
                    </a:lnTo>
                    <a:lnTo>
                      <a:pt x="127" y="216"/>
                    </a:lnTo>
                    <a:lnTo>
                      <a:pt x="108" y="224"/>
                    </a:lnTo>
                    <a:lnTo>
                      <a:pt x="91" y="235"/>
                    </a:lnTo>
                    <a:lnTo>
                      <a:pt x="73" y="249"/>
                    </a:lnTo>
                    <a:lnTo>
                      <a:pt x="56" y="265"/>
                    </a:lnTo>
                    <a:lnTo>
                      <a:pt x="53" y="278"/>
                    </a:lnTo>
                    <a:lnTo>
                      <a:pt x="53" y="297"/>
                    </a:lnTo>
                    <a:lnTo>
                      <a:pt x="59" y="308"/>
                    </a:lnTo>
                    <a:lnTo>
                      <a:pt x="67" y="322"/>
                    </a:lnTo>
                    <a:lnTo>
                      <a:pt x="76" y="335"/>
                    </a:lnTo>
                    <a:lnTo>
                      <a:pt x="90" y="353"/>
                    </a:lnTo>
                    <a:lnTo>
                      <a:pt x="91" y="365"/>
                    </a:lnTo>
                    <a:lnTo>
                      <a:pt x="95" y="376"/>
                    </a:lnTo>
                    <a:lnTo>
                      <a:pt x="100" y="385"/>
                    </a:lnTo>
                    <a:lnTo>
                      <a:pt x="107" y="392"/>
                    </a:lnTo>
                    <a:lnTo>
                      <a:pt x="114" y="397"/>
                    </a:lnTo>
                    <a:lnTo>
                      <a:pt x="124" y="400"/>
                    </a:lnTo>
                    <a:lnTo>
                      <a:pt x="134" y="401"/>
                    </a:lnTo>
                    <a:lnTo>
                      <a:pt x="148" y="400"/>
                    </a:lnTo>
                    <a:lnTo>
                      <a:pt x="175" y="404"/>
                    </a:lnTo>
                    <a:lnTo>
                      <a:pt x="202" y="411"/>
                    </a:lnTo>
                    <a:lnTo>
                      <a:pt x="224" y="418"/>
                    </a:lnTo>
                    <a:lnTo>
                      <a:pt x="245" y="430"/>
                    </a:lnTo>
                    <a:lnTo>
                      <a:pt x="258" y="435"/>
                    </a:lnTo>
                    <a:lnTo>
                      <a:pt x="272" y="445"/>
                    </a:lnTo>
                    <a:lnTo>
                      <a:pt x="285" y="455"/>
                    </a:lnTo>
                    <a:lnTo>
                      <a:pt x="297" y="469"/>
                    </a:lnTo>
                    <a:lnTo>
                      <a:pt x="311" y="482"/>
                    </a:lnTo>
                    <a:lnTo>
                      <a:pt x="327" y="495"/>
                    </a:lnTo>
                    <a:lnTo>
                      <a:pt x="343" y="506"/>
                    </a:lnTo>
                    <a:lnTo>
                      <a:pt x="363" y="515"/>
                    </a:lnTo>
                    <a:lnTo>
                      <a:pt x="364" y="526"/>
                    </a:lnTo>
                    <a:lnTo>
                      <a:pt x="368" y="536"/>
                    </a:lnTo>
                    <a:lnTo>
                      <a:pt x="375" y="556"/>
                    </a:lnTo>
                    <a:lnTo>
                      <a:pt x="384" y="572"/>
                    </a:lnTo>
                    <a:lnTo>
                      <a:pt x="398" y="586"/>
                    </a:lnTo>
                    <a:lnTo>
                      <a:pt x="412" y="595"/>
                    </a:lnTo>
                    <a:lnTo>
                      <a:pt x="430" y="603"/>
                    </a:lnTo>
                    <a:lnTo>
                      <a:pt x="450" y="608"/>
                    </a:lnTo>
                    <a:lnTo>
                      <a:pt x="460" y="609"/>
                    </a:lnTo>
                    <a:lnTo>
                      <a:pt x="473" y="611"/>
                    </a:lnTo>
                    <a:lnTo>
                      <a:pt x="486" y="610"/>
                    </a:lnTo>
                    <a:lnTo>
                      <a:pt x="503" y="610"/>
                    </a:lnTo>
                    <a:lnTo>
                      <a:pt x="540" y="608"/>
                    </a:lnTo>
                    <a:lnTo>
                      <a:pt x="555" y="603"/>
                    </a:lnTo>
                    <a:lnTo>
                      <a:pt x="562" y="599"/>
                    </a:lnTo>
                    <a:lnTo>
                      <a:pt x="571" y="595"/>
                    </a:lnTo>
                    <a:lnTo>
                      <a:pt x="571" y="594"/>
                    </a:lnTo>
                    <a:lnTo>
                      <a:pt x="540" y="555"/>
                    </a:lnTo>
                    <a:lnTo>
                      <a:pt x="504" y="544"/>
                    </a:lnTo>
                    <a:lnTo>
                      <a:pt x="479" y="554"/>
                    </a:lnTo>
                    <a:lnTo>
                      <a:pt x="479" y="548"/>
                    </a:lnTo>
                    <a:lnTo>
                      <a:pt x="489" y="513"/>
                    </a:lnTo>
                    <a:lnTo>
                      <a:pt x="476" y="498"/>
                    </a:lnTo>
                    <a:lnTo>
                      <a:pt x="472" y="497"/>
                    </a:lnTo>
                    <a:lnTo>
                      <a:pt x="473" y="494"/>
                    </a:lnTo>
                    <a:lnTo>
                      <a:pt x="458" y="476"/>
                    </a:lnTo>
                    <a:lnTo>
                      <a:pt x="377" y="470"/>
                    </a:lnTo>
                    <a:lnTo>
                      <a:pt x="356" y="446"/>
                    </a:lnTo>
                    <a:lnTo>
                      <a:pt x="342" y="446"/>
                    </a:lnTo>
                    <a:lnTo>
                      <a:pt x="310" y="388"/>
                    </a:lnTo>
                    <a:lnTo>
                      <a:pt x="255" y="374"/>
                    </a:lnTo>
                    <a:lnTo>
                      <a:pt x="232" y="348"/>
                    </a:lnTo>
                    <a:lnTo>
                      <a:pt x="219" y="350"/>
                    </a:lnTo>
                    <a:lnTo>
                      <a:pt x="180" y="367"/>
                    </a:lnTo>
                    <a:lnTo>
                      <a:pt x="133" y="358"/>
                    </a:lnTo>
                    <a:lnTo>
                      <a:pt x="144" y="330"/>
                    </a:lnTo>
                    <a:lnTo>
                      <a:pt x="143" y="323"/>
                    </a:lnTo>
                    <a:lnTo>
                      <a:pt x="117" y="325"/>
                    </a:lnTo>
                    <a:lnTo>
                      <a:pt x="125" y="294"/>
                    </a:lnTo>
                    <a:lnTo>
                      <a:pt x="132" y="267"/>
                    </a:lnTo>
                    <a:lnTo>
                      <a:pt x="132" y="253"/>
                    </a:lnTo>
                    <a:lnTo>
                      <a:pt x="134" y="243"/>
                    </a:lnTo>
                    <a:lnTo>
                      <a:pt x="136" y="232"/>
                    </a:lnTo>
                    <a:lnTo>
                      <a:pt x="142" y="224"/>
                    </a:lnTo>
                    <a:lnTo>
                      <a:pt x="144" y="217"/>
                    </a:lnTo>
                    <a:lnTo>
                      <a:pt x="147" y="213"/>
                    </a:lnTo>
                    <a:lnTo>
                      <a:pt x="125" y="184"/>
                    </a:lnTo>
                    <a:lnTo>
                      <a:pt x="83" y="176"/>
                    </a:lnTo>
                    <a:lnTo>
                      <a:pt x="81" y="162"/>
                    </a:lnTo>
                    <a:lnTo>
                      <a:pt x="98" y="133"/>
                    </a:lnTo>
                    <a:lnTo>
                      <a:pt x="98" y="131"/>
                    </a:lnTo>
                    <a:lnTo>
                      <a:pt x="83" y="112"/>
                    </a:lnTo>
                    <a:lnTo>
                      <a:pt x="75" y="95"/>
                    </a:lnTo>
                    <a:lnTo>
                      <a:pt x="74" y="87"/>
                    </a:lnTo>
                    <a:lnTo>
                      <a:pt x="75" y="80"/>
                    </a:lnTo>
                    <a:lnTo>
                      <a:pt x="79" y="72"/>
                    </a:lnTo>
                    <a:lnTo>
                      <a:pt x="84" y="66"/>
                    </a:lnTo>
                    <a:lnTo>
                      <a:pt x="86" y="62"/>
                    </a:lnTo>
                    <a:lnTo>
                      <a:pt x="90" y="57"/>
                    </a:lnTo>
                    <a:lnTo>
                      <a:pt x="95" y="50"/>
                    </a:lnTo>
                    <a:lnTo>
                      <a:pt x="102" y="43"/>
                    </a:lnTo>
                    <a:lnTo>
                      <a:pt x="105" y="29"/>
                    </a:lnTo>
                    <a:lnTo>
                      <a:pt x="107" y="20"/>
                    </a:lnTo>
                    <a:lnTo>
                      <a:pt x="106" y="11"/>
                    </a:lnTo>
                    <a:lnTo>
                      <a:pt x="104" y="6"/>
                    </a:lnTo>
                    <a:lnTo>
                      <a:pt x="97" y="1"/>
                    </a:lnTo>
                    <a:lnTo>
                      <a:pt x="90" y="0"/>
                    </a:lnTo>
                    <a:lnTo>
                      <a:pt x="80" y="0"/>
                    </a:lnTo>
                    <a:lnTo>
                      <a:pt x="68" y="3"/>
                    </a:lnTo>
                    <a:lnTo>
                      <a:pt x="62" y="10"/>
                    </a:lnTo>
                    <a:lnTo>
                      <a:pt x="57" y="18"/>
                    </a:lnTo>
                    <a:lnTo>
                      <a:pt x="53" y="23"/>
                    </a:lnTo>
                    <a:lnTo>
                      <a:pt x="51" y="2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154">
                <a:extLst>
                  <a:ext uri="{FF2B5EF4-FFF2-40B4-BE49-F238E27FC236}">
                    <a16:creationId xmlns:a16="http://schemas.microsoft.com/office/drawing/2014/main" id="{987814E9-55A5-27B9-D5ED-A1412CAC6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556"/>
                <a:ext cx="950" cy="317"/>
              </a:xfrm>
              <a:custGeom>
                <a:avLst/>
                <a:gdLst>
                  <a:gd name="T0" fmla="*/ 2249 w 2848"/>
                  <a:gd name="T1" fmla="*/ 518 h 951"/>
                  <a:gd name="T2" fmla="*/ 2020 w 2848"/>
                  <a:gd name="T3" fmla="*/ 578 h 951"/>
                  <a:gd name="T4" fmla="*/ 1885 w 2848"/>
                  <a:gd name="T5" fmla="*/ 492 h 951"/>
                  <a:gd name="T6" fmla="*/ 1709 w 2848"/>
                  <a:gd name="T7" fmla="*/ 549 h 951"/>
                  <a:gd name="T8" fmla="*/ 1570 w 2848"/>
                  <a:gd name="T9" fmla="*/ 339 h 951"/>
                  <a:gd name="T10" fmla="*/ 1500 w 2848"/>
                  <a:gd name="T11" fmla="*/ 229 h 951"/>
                  <a:gd name="T12" fmla="*/ 1349 w 2848"/>
                  <a:gd name="T13" fmla="*/ 258 h 951"/>
                  <a:gd name="T14" fmla="*/ 1325 w 2848"/>
                  <a:gd name="T15" fmla="*/ 299 h 951"/>
                  <a:gd name="T16" fmla="*/ 1316 w 2848"/>
                  <a:gd name="T17" fmla="*/ 413 h 951"/>
                  <a:gd name="T18" fmla="*/ 1268 w 2848"/>
                  <a:gd name="T19" fmla="*/ 492 h 951"/>
                  <a:gd name="T20" fmla="*/ 1250 w 2848"/>
                  <a:gd name="T21" fmla="*/ 586 h 951"/>
                  <a:gd name="T22" fmla="*/ 1254 w 2848"/>
                  <a:gd name="T23" fmla="*/ 757 h 951"/>
                  <a:gd name="T24" fmla="*/ 1301 w 2848"/>
                  <a:gd name="T25" fmla="*/ 864 h 951"/>
                  <a:gd name="T26" fmla="*/ 1249 w 2848"/>
                  <a:gd name="T27" fmla="*/ 885 h 951"/>
                  <a:gd name="T28" fmla="*/ 1130 w 2848"/>
                  <a:gd name="T29" fmla="*/ 685 h 951"/>
                  <a:gd name="T30" fmla="*/ 1176 w 2848"/>
                  <a:gd name="T31" fmla="*/ 504 h 951"/>
                  <a:gd name="T32" fmla="*/ 1074 w 2848"/>
                  <a:gd name="T33" fmla="*/ 540 h 951"/>
                  <a:gd name="T34" fmla="*/ 1039 w 2848"/>
                  <a:gd name="T35" fmla="*/ 613 h 951"/>
                  <a:gd name="T36" fmla="*/ 999 w 2848"/>
                  <a:gd name="T37" fmla="*/ 638 h 951"/>
                  <a:gd name="T38" fmla="*/ 912 w 2848"/>
                  <a:gd name="T39" fmla="*/ 618 h 951"/>
                  <a:gd name="T40" fmla="*/ 789 w 2848"/>
                  <a:gd name="T41" fmla="*/ 514 h 951"/>
                  <a:gd name="T42" fmla="*/ 926 w 2848"/>
                  <a:gd name="T43" fmla="*/ 543 h 951"/>
                  <a:gd name="T44" fmla="*/ 1038 w 2848"/>
                  <a:gd name="T45" fmla="*/ 461 h 951"/>
                  <a:gd name="T46" fmla="*/ 1148 w 2848"/>
                  <a:gd name="T47" fmla="*/ 345 h 951"/>
                  <a:gd name="T48" fmla="*/ 1184 w 2848"/>
                  <a:gd name="T49" fmla="*/ 222 h 951"/>
                  <a:gd name="T50" fmla="*/ 997 w 2848"/>
                  <a:gd name="T51" fmla="*/ 145 h 951"/>
                  <a:gd name="T52" fmla="*/ 904 w 2848"/>
                  <a:gd name="T53" fmla="*/ 158 h 951"/>
                  <a:gd name="T54" fmla="*/ 770 w 2848"/>
                  <a:gd name="T55" fmla="*/ 202 h 951"/>
                  <a:gd name="T56" fmla="*/ 649 w 2848"/>
                  <a:gd name="T57" fmla="*/ 186 h 951"/>
                  <a:gd name="T58" fmla="*/ 624 w 2848"/>
                  <a:gd name="T59" fmla="*/ 301 h 951"/>
                  <a:gd name="T60" fmla="*/ 601 w 2848"/>
                  <a:gd name="T61" fmla="*/ 318 h 951"/>
                  <a:gd name="T62" fmla="*/ 558 w 2848"/>
                  <a:gd name="T63" fmla="*/ 217 h 951"/>
                  <a:gd name="T64" fmla="*/ 488 w 2848"/>
                  <a:gd name="T65" fmla="*/ 121 h 951"/>
                  <a:gd name="T66" fmla="*/ 390 w 2848"/>
                  <a:gd name="T67" fmla="*/ 86 h 951"/>
                  <a:gd name="T68" fmla="*/ 511 w 2848"/>
                  <a:gd name="T69" fmla="*/ 369 h 951"/>
                  <a:gd name="T70" fmla="*/ 600 w 2848"/>
                  <a:gd name="T71" fmla="*/ 482 h 951"/>
                  <a:gd name="T72" fmla="*/ 523 w 2848"/>
                  <a:gd name="T73" fmla="*/ 464 h 951"/>
                  <a:gd name="T74" fmla="*/ 407 w 2848"/>
                  <a:gd name="T75" fmla="*/ 301 h 951"/>
                  <a:gd name="T76" fmla="*/ 418 w 2848"/>
                  <a:gd name="T77" fmla="*/ 186 h 951"/>
                  <a:gd name="T78" fmla="*/ 346 w 2848"/>
                  <a:gd name="T79" fmla="*/ 208 h 951"/>
                  <a:gd name="T80" fmla="*/ 346 w 2848"/>
                  <a:gd name="T81" fmla="*/ 35 h 951"/>
                  <a:gd name="T82" fmla="*/ 221 w 2848"/>
                  <a:gd name="T83" fmla="*/ 12 h 951"/>
                  <a:gd name="T84" fmla="*/ 227 w 2848"/>
                  <a:gd name="T85" fmla="*/ 156 h 951"/>
                  <a:gd name="T86" fmla="*/ 295 w 2848"/>
                  <a:gd name="T87" fmla="*/ 258 h 951"/>
                  <a:gd name="T88" fmla="*/ 329 w 2848"/>
                  <a:gd name="T89" fmla="*/ 359 h 951"/>
                  <a:gd name="T90" fmla="*/ 364 w 2848"/>
                  <a:gd name="T91" fmla="*/ 456 h 951"/>
                  <a:gd name="T92" fmla="*/ 366 w 2848"/>
                  <a:gd name="T93" fmla="*/ 566 h 951"/>
                  <a:gd name="T94" fmla="*/ 388 w 2848"/>
                  <a:gd name="T95" fmla="*/ 684 h 951"/>
                  <a:gd name="T96" fmla="*/ 348 w 2848"/>
                  <a:gd name="T97" fmla="*/ 687 h 951"/>
                  <a:gd name="T98" fmla="*/ 267 w 2848"/>
                  <a:gd name="T99" fmla="*/ 513 h 951"/>
                  <a:gd name="T100" fmla="*/ 184 w 2848"/>
                  <a:gd name="T101" fmla="*/ 481 h 951"/>
                  <a:gd name="T102" fmla="*/ 217 w 2848"/>
                  <a:gd name="T103" fmla="*/ 577 h 951"/>
                  <a:gd name="T104" fmla="*/ 227 w 2848"/>
                  <a:gd name="T105" fmla="*/ 625 h 951"/>
                  <a:gd name="T106" fmla="*/ 119 w 2848"/>
                  <a:gd name="T107" fmla="*/ 681 h 951"/>
                  <a:gd name="T108" fmla="*/ 16 w 2848"/>
                  <a:gd name="T109" fmla="*/ 748 h 951"/>
                  <a:gd name="T110" fmla="*/ 165 w 2848"/>
                  <a:gd name="T111" fmla="*/ 726 h 951"/>
                  <a:gd name="T112" fmla="*/ 215 w 2848"/>
                  <a:gd name="T113" fmla="*/ 764 h 951"/>
                  <a:gd name="T114" fmla="*/ 312 w 2848"/>
                  <a:gd name="T115" fmla="*/ 802 h 951"/>
                  <a:gd name="T116" fmla="*/ 388 w 2848"/>
                  <a:gd name="T117" fmla="*/ 815 h 951"/>
                  <a:gd name="T118" fmla="*/ 379 w 2848"/>
                  <a:gd name="T119" fmla="*/ 912 h 951"/>
                  <a:gd name="T120" fmla="*/ 2702 w 2848"/>
                  <a:gd name="T121" fmla="*/ 664 h 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848" h="951">
                    <a:moveTo>
                      <a:pt x="2440" y="634"/>
                    </a:moveTo>
                    <a:lnTo>
                      <a:pt x="2420" y="642"/>
                    </a:lnTo>
                    <a:lnTo>
                      <a:pt x="2394" y="638"/>
                    </a:lnTo>
                    <a:lnTo>
                      <a:pt x="2378" y="614"/>
                    </a:lnTo>
                    <a:lnTo>
                      <a:pt x="2331" y="611"/>
                    </a:lnTo>
                    <a:lnTo>
                      <a:pt x="2309" y="593"/>
                    </a:lnTo>
                    <a:lnTo>
                      <a:pt x="2278" y="549"/>
                    </a:lnTo>
                    <a:lnTo>
                      <a:pt x="2283" y="529"/>
                    </a:lnTo>
                    <a:lnTo>
                      <a:pt x="2269" y="516"/>
                    </a:lnTo>
                    <a:lnTo>
                      <a:pt x="2249" y="518"/>
                    </a:lnTo>
                    <a:lnTo>
                      <a:pt x="2221" y="500"/>
                    </a:lnTo>
                    <a:lnTo>
                      <a:pt x="2182" y="511"/>
                    </a:lnTo>
                    <a:lnTo>
                      <a:pt x="2183" y="524"/>
                    </a:lnTo>
                    <a:lnTo>
                      <a:pt x="2170" y="545"/>
                    </a:lnTo>
                    <a:lnTo>
                      <a:pt x="2151" y="555"/>
                    </a:lnTo>
                    <a:lnTo>
                      <a:pt x="2127" y="582"/>
                    </a:lnTo>
                    <a:lnTo>
                      <a:pt x="2085" y="566"/>
                    </a:lnTo>
                    <a:lnTo>
                      <a:pt x="2053" y="582"/>
                    </a:lnTo>
                    <a:lnTo>
                      <a:pt x="2040" y="571"/>
                    </a:lnTo>
                    <a:lnTo>
                      <a:pt x="2020" y="578"/>
                    </a:lnTo>
                    <a:lnTo>
                      <a:pt x="1999" y="561"/>
                    </a:lnTo>
                    <a:lnTo>
                      <a:pt x="1985" y="562"/>
                    </a:lnTo>
                    <a:lnTo>
                      <a:pt x="1983" y="542"/>
                    </a:lnTo>
                    <a:lnTo>
                      <a:pt x="1963" y="552"/>
                    </a:lnTo>
                    <a:lnTo>
                      <a:pt x="1966" y="578"/>
                    </a:lnTo>
                    <a:lnTo>
                      <a:pt x="1947" y="594"/>
                    </a:lnTo>
                    <a:lnTo>
                      <a:pt x="1923" y="536"/>
                    </a:lnTo>
                    <a:lnTo>
                      <a:pt x="1927" y="509"/>
                    </a:lnTo>
                    <a:lnTo>
                      <a:pt x="1907" y="509"/>
                    </a:lnTo>
                    <a:lnTo>
                      <a:pt x="1885" y="492"/>
                    </a:lnTo>
                    <a:lnTo>
                      <a:pt x="1865" y="493"/>
                    </a:lnTo>
                    <a:lnTo>
                      <a:pt x="1843" y="476"/>
                    </a:lnTo>
                    <a:lnTo>
                      <a:pt x="1824" y="491"/>
                    </a:lnTo>
                    <a:lnTo>
                      <a:pt x="1791" y="479"/>
                    </a:lnTo>
                    <a:lnTo>
                      <a:pt x="1786" y="483"/>
                    </a:lnTo>
                    <a:lnTo>
                      <a:pt x="1785" y="490"/>
                    </a:lnTo>
                    <a:lnTo>
                      <a:pt x="1795" y="526"/>
                    </a:lnTo>
                    <a:lnTo>
                      <a:pt x="1783" y="554"/>
                    </a:lnTo>
                    <a:lnTo>
                      <a:pt x="1736" y="545"/>
                    </a:lnTo>
                    <a:lnTo>
                      <a:pt x="1709" y="549"/>
                    </a:lnTo>
                    <a:lnTo>
                      <a:pt x="1688" y="522"/>
                    </a:lnTo>
                    <a:lnTo>
                      <a:pt x="1698" y="501"/>
                    </a:lnTo>
                    <a:lnTo>
                      <a:pt x="1691" y="489"/>
                    </a:lnTo>
                    <a:lnTo>
                      <a:pt x="1678" y="490"/>
                    </a:lnTo>
                    <a:lnTo>
                      <a:pt x="1670" y="484"/>
                    </a:lnTo>
                    <a:lnTo>
                      <a:pt x="1660" y="452"/>
                    </a:lnTo>
                    <a:lnTo>
                      <a:pt x="1646" y="439"/>
                    </a:lnTo>
                    <a:lnTo>
                      <a:pt x="1644" y="420"/>
                    </a:lnTo>
                    <a:lnTo>
                      <a:pt x="1601" y="391"/>
                    </a:lnTo>
                    <a:lnTo>
                      <a:pt x="1570" y="339"/>
                    </a:lnTo>
                    <a:lnTo>
                      <a:pt x="1569" y="333"/>
                    </a:lnTo>
                    <a:lnTo>
                      <a:pt x="1582" y="331"/>
                    </a:lnTo>
                    <a:lnTo>
                      <a:pt x="1589" y="325"/>
                    </a:lnTo>
                    <a:lnTo>
                      <a:pt x="1586" y="321"/>
                    </a:lnTo>
                    <a:lnTo>
                      <a:pt x="1557" y="304"/>
                    </a:lnTo>
                    <a:lnTo>
                      <a:pt x="1526" y="274"/>
                    </a:lnTo>
                    <a:lnTo>
                      <a:pt x="1514" y="261"/>
                    </a:lnTo>
                    <a:lnTo>
                      <a:pt x="1507" y="251"/>
                    </a:lnTo>
                    <a:lnTo>
                      <a:pt x="1501" y="239"/>
                    </a:lnTo>
                    <a:lnTo>
                      <a:pt x="1500" y="229"/>
                    </a:lnTo>
                    <a:lnTo>
                      <a:pt x="1456" y="203"/>
                    </a:lnTo>
                    <a:lnTo>
                      <a:pt x="1430" y="213"/>
                    </a:lnTo>
                    <a:lnTo>
                      <a:pt x="1410" y="207"/>
                    </a:lnTo>
                    <a:lnTo>
                      <a:pt x="1411" y="222"/>
                    </a:lnTo>
                    <a:lnTo>
                      <a:pt x="1384" y="210"/>
                    </a:lnTo>
                    <a:lnTo>
                      <a:pt x="1369" y="201"/>
                    </a:lnTo>
                    <a:lnTo>
                      <a:pt x="1357" y="224"/>
                    </a:lnTo>
                    <a:lnTo>
                      <a:pt x="1349" y="252"/>
                    </a:lnTo>
                    <a:lnTo>
                      <a:pt x="1349" y="256"/>
                    </a:lnTo>
                    <a:lnTo>
                      <a:pt x="1349" y="258"/>
                    </a:lnTo>
                    <a:lnTo>
                      <a:pt x="1349" y="259"/>
                    </a:lnTo>
                    <a:lnTo>
                      <a:pt x="1350" y="261"/>
                    </a:lnTo>
                    <a:lnTo>
                      <a:pt x="1348" y="272"/>
                    </a:lnTo>
                    <a:lnTo>
                      <a:pt x="1345" y="276"/>
                    </a:lnTo>
                    <a:lnTo>
                      <a:pt x="1343" y="278"/>
                    </a:lnTo>
                    <a:lnTo>
                      <a:pt x="1342" y="278"/>
                    </a:lnTo>
                    <a:lnTo>
                      <a:pt x="1342" y="279"/>
                    </a:lnTo>
                    <a:lnTo>
                      <a:pt x="1342" y="281"/>
                    </a:lnTo>
                    <a:lnTo>
                      <a:pt x="1333" y="292"/>
                    </a:lnTo>
                    <a:lnTo>
                      <a:pt x="1325" y="299"/>
                    </a:lnTo>
                    <a:lnTo>
                      <a:pt x="1320" y="309"/>
                    </a:lnTo>
                    <a:lnTo>
                      <a:pt x="1314" y="318"/>
                    </a:lnTo>
                    <a:lnTo>
                      <a:pt x="1312" y="330"/>
                    </a:lnTo>
                    <a:lnTo>
                      <a:pt x="1310" y="341"/>
                    </a:lnTo>
                    <a:lnTo>
                      <a:pt x="1311" y="355"/>
                    </a:lnTo>
                    <a:lnTo>
                      <a:pt x="1319" y="386"/>
                    </a:lnTo>
                    <a:lnTo>
                      <a:pt x="1317" y="392"/>
                    </a:lnTo>
                    <a:lnTo>
                      <a:pt x="1317" y="399"/>
                    </a:lnTo>
                    <a:lnTo>
                      <a:pt x="1316" y="406"/>
                    </a:lnTo>
                    <a:lnTo>
                      <a:pt x="1316" y="413"/>
                    </a:lnTo>
                    <a:lnTo>
                      <a:pt x="1313" y="426"/>
                    </a:lnTo>
                    <a:lnTo>
                      <a:pt x="1308" y="438"/>
                    </a:lnTo>
                    <a:lnTo>
                      <a:pt x="1301" y="449"/>
                    </a:lnTo>
                    <a:lnTo>
                      <a:pt x="1292" y="459"/>
                    </a:lnTo>
                    <a:lnTo>
                      <a:pt x="1282" y="468"/>
                    </a:lnTo>
                    <a:lnTo>
                      <a:pt x="1275" y="472"/>
                    </a:lnTo>
                    <a:lnTo>
                      <a:pt x="1272" y="474"/>
                    </a:lnTo>
                    <a:lnTo>
                      <a:pt x="1270" y="477"/>
                    </a:lnTo>
                    <a:lnTo>
                      <a:pt x="1269" y="490"/>
                    </a:lnTo>
                    <a:lnTo>
                      <a:pt x="1268" y="492"/>
                    </a:lnTo>
                    <a:lnTo>
                      <a:pt x="1268" y="495"/>
                    </a:lnTo>
                    <a:lnTo>
                      <a:pt x="1268" y="501"/>
                    </a:lnTo>
                    <a:lnTo>
                      <a:pt x="1264" y="512"/>
                    </a:lnTo>
                    <a:lnTo>
                      <a:pt x="1259" y="522"/>
                    </a:lnTo>
                    <a:lnTo>
                      <a:pt x="1245" y="539"/>
                    </a:lnTo>
                    <a:lnTo>
                      <a:pt x="1242" y="548"/>
                    </a:lnTo>
                    <a:lnTo>
                      <a:pt x="1241" y="558"/>
                    </a:lnTo>
                    <a:lnTo>
                      <a:pt x="1242" y="566"/>
                    </a:lnTo>
                    <a:lnTo>
                      <a:pt x="1245" y="577"/>
                    </a:lnTo>
                    <a:lnTo>
                      <a:pt x="1250" y="586"/>
                    </a:lnTo>
                    <a:lnTo>
                      <a:pt x="1258" y="597"/>
                    </a:lnTo>
                    <a:lnTo>
                      <a:pt x="1258" y="611"/>
                    </a:lnTo>
                    <a:lnTo>
                      <a:pt x="1259" y="626"/>
                    </a:lnTo>
                    <a:lnTo>
                      <a:pt x="1260" y="659"/>
                    </a:lnTo>
                    <a:lnTo>
                      <a:pt x="1259" y="671"/>
                    </a:lnTo>
                    <a:lnTo>
                      <a:pt x="1259" y="685"/>
                    </a:lnTo>
                    <a:lnTo>
                      <a:pt x="1256" y="703"/>
                    </a:lnTo>
                    <a:lnTo>
                      <a:pt x="1256" y="725"/>
                    </a:lnTo>
                    <a:lnTo>
                      <a:pt x="1253" y="740"/>
                    </a:lnTo>
                    <a:lnTo>
                      <a:pt x="1254" y="757"/>
                    </a:lnTo>
                    <a:lnTo>
                      <a:pt x="1255" y="771"/>
                    </a:lnTo>
                    <a:lnTo>
                      <a:pt x="1260" y="787"/>
                    </a:lnTo>
                    <a:lnTo>
                      <a:pt x="1271" y="817"/>
                    </a:lnTo>
                    <a:lnTo>
                      <a:pt x="1280" y="830"/>
                    </a:lnTo>
                    <a:lnTo>
                      <a:pt x="1291" y="845"/>
                    </a:lnTo>
                    <a:lnTo>
                      <a:pt x="1295" y="851"/>
                    </a:lnTo>
                    <a:lnTo>
                      <a:pt x="1295" y="852"/>
                    </a:lnTo>
                    <a:lnTo>
                      <a:pt x="1296" y="855"/>
                    </a:lnTo>
                    <a:lnTo>
                      <a:pt x="1299" y="859"/>
                    </a:lnTo>
                    <a:lnTo>
                      <a:pt x="1301" y="864"/>
                    </a:lnTo>
                    <a:lnTo>
                      <a:pt x="1302" y="870"/>
                    </a:lnTo>
                    <a:lnTo>
                      <a:pt x="1301" y="875"/>
                    </a:lnTo>
                    <a:lnTo>
                      <a:pt x="1299" y="880"/>
                    </a:lnTo>
                    <a:lnTo>
                      <a:pt x="1295" y="884"/>
                    </a:lnTo>
                    <a:lnTo>
                      <a:pt x="1291" y="889"/>
                    </a:lnTo>
                    <a:lnTo>
                      <a:pt x="1285" y="891"/>
                    </a:lnTo>
                    <a:lnTo>
                      <a:pt x="1279" y="893"/>
                    </a:lnTo>
                    <a:lnTo>
                      <a:pt x="1271" y="893"/>
                    </a:lnTo>
                    <a:lnTo>
                      <a:pt x="1265" y="892"/>
                    </a:lnTo>
                    <a:lnTo>
                      <a:pt x="1249" y="885"/>
                    </a:lnTo>
                    <a:lnTo>
                      <a:pt x="1234" y="876"/>
                    </a:lnTo>
                    <a:lnTo>
                      <a:pt x="1220" y="865"/>
                    </a:lnTo>
                    <a:lnTo>
                      <a:pt x="1206" y="853"/>
                    </a:lnTo>
                    <a:lnTo>
                      <a:pt x="1192" y="840"/>
                    </a:lnTo>
                    <a:lnTo>
                      <a:pt x="1180" y="824"/>
                    </a:lnTo>
                    <a:lnTo>
                      <a:pt x="1167" y="806"/>
                    </a:lnTo>
                    <a:lnTo>
                      <a:pt x="1156" y="788"/>
                    </a:lnTo>
                    <a:lnTo>
                      <a:pt x="1142" y="755"/>
                    </a:lnTo>
                    <a:lnTo>
                      <a:pt x="1133" y="721"/>
                    </a:lnTo>
                    <a:lnTo>
                      <a:pt x="1130" y="685"/>
                    </a:lnTo>
                    <a:lnTo>
                      <a:pt x="1130" y="667"/>
                    </a:lnTo>
                    <a:lnTo>
                      <a:pt x="1132" y="651"/>
                    </a:lnTo>
                    <a:lnTo>
                      <a:pt x="1138" y="625"/>
                    </a:lnTo>
                    <a:lnTo>
                      <a:pt x="1147" y="600"/>
                    </a:lnTo>
                    <a:lnTo>
                      <a:pt x="1152" y="586"/>
                    </a:lnTo>
                    <a:lnTo>
                      <a:pt x="1160" y="574"/>
                    </a:lnTo>
                    <a:lnTo>
                      <a:pt x="1178" y="548"/>
                    </a:lnTo>
                    <a:lnTo>
                      <a:pt x="1180" y="530"/>
                    </a:lnTo>
                    <a:lnTo>
                      <a:pt x="1180" y="516"/>
                    </a:lnTo>
                    <a:lnTo>
                      <a:pt x="1176" y="504"/>
                    </a:lnTo>
                    <a:lnTo>
                      <a:pt x="1172" y="499"/>
                    </a:lnTo>
                    <a:lnTo>
                      <a:pt x="1170" y="496"/>
                    </a:lnTo>
                    <a:lnTo>
                      <a:pt x="1161" y="489"/>
                    </a:lnTo>
                    <a:lnTo>
                      <a:pt x="1154" y="485"/>
                    </a:lnTo>
                    <a:lnTo>
                      <a:pt x="1149" y="484"/>
                    </a:lnTo>
                    <a:lnTo>
                      <a:pt x="1133" y="483"/>
                    </a:lnTo>
                    <a:lnTo>
                      <a:pt x="1117" y="484"/>
                    </a:lnTo>
                    <a:lnTo>
                      <a:pt x="1102" y="499"/>
                    </a:lnTo>
                    <a:lnTo>
                      <a:pt x="1088" y="518"/>
                    </a:lnTo>
                    <a:lnTo>
                      <a:pt x="1074" y="540"/>
                    </a:lnTo>
                    <a:lnTo>
                      <a:pt x="1061" y="566"/>
                    </a:lnTo>
                    <a:lnTo>
                      <a:pt x="1054" y="573"/>
                    </a:lnTo>
                    <a:lnTo>
                      <a:pt x="1048" y="580"/>
                    </a:lnTo>
                    <a:lnTo>
                      <a:pt x="1045" y="595"/>
                    </a:lnTo>
                    <a:lnTo>
                      <a:pt x="1043" y="601"/>
                    </a:lnTo>
                    <a:lnTo>
                      <a:pt x="1042" y="607"/>
                    </a:lnTo>
                    <a:lnTo>
                      <a:pt x="1040" y="610"/>
                    </a:lnTo>
                    <a:lnTo>
                      <a:pt x="1039" y="610"/>
                    </a:lnTo>
                    <a:lnTo>
                      <a:pt x="1039" y="611"/>
                    </a:lnTo>
                    <a:lnTo>
                      <a:pt x="1039" y="613"/>
                    </a:lnTo>
                    <a:lnTo>
                      <a:pt x="1037" y="619"/>
                    </a:lnTo>
                    <a:lnTo>
                      <a:pt x="1033" y="622"/>
                    </a:lnTo>
                    <a:lnTo>
                      <a:pt x="1029" y="626"/>
                    </a:lnTo>
                    <a:lnTo>
                      <a:pt x="1025" y="630"/>
                    </a:lnTo>
                    <a:lnTo>
                      <a:pt x="1022" y="634"/>
                    </a:lnTo>
                    <a:lnTo>
                      <a:pt x="1016" y="635"/>
                    </a:lnTo>
                    <a:lnTo>
                      <a:pt x="1010" y="637"/>
                    </a:lnTo>
                    <a:lnTo>
                      <a:pt x="1004" y="637"/>
                    </a:lnTo>
                    <a:lnTo>
                      <a:pt x="1001" y="637"/>
                    </a:lnTo>
                    <a:lnTo>
                      <a:pt x="999" y="638"/>
                    </a:lnTo>
                    <a:lnTo>
                      <a:pt x="995" y="637"/>
                    </a:lnTo>
                    <a:lnTo>
                      <a:pt x="992" y="637"/>
                    </a:lnTo>
                    <a:lnTo>
                      <a:pt x="985" y="636"/>
                    </a:lnTo>
                    <a:lnTo>
                      <a:pt x="977" y="634"/>
                    </a:lnTo>
                    <a:lnTo>
                      <a:pt x="973" y="633"/>
                    </a:lnTo>
                    <a:lnTo>
                      <a:pt x="969" y="633"/>
                    </a:lnTo>
                    <a:lnTo>
                      <a:pt x="960" y="630"/>
                    </a:lnTo>
                    <a:lnTo>
                      <a:pt x="954" y="628"/>
                    </a:lnTo>
                    <a:lnTo>
                      <a:pt x="944" y="627"/>
                    </a:lnTo>
                    <a:lnTo>
                      <a:pt x="912" y="618"/>
                    </a:lnTo>
                    <a:lnTo>
                      <a:pt x="886" y="611"/>
                    </a:lnTo>
                    <a:lnTo>
                      <a:pt x="866" y="604"/>
                    </a:lnTo>
                    <a:lnTo>
                      <a:pt x="853" y="601"/>
                    </a:lnTo>
                    <a:lnTo>
                      <a:pt x="837" y="593"/>
                    </a:lnTo>
                    <a:lnTo>
                      <a:pt x="825" y="583"/>
                    </a:lnTo>
                    <a:lnTo>
                      <a:pt x="814" y="572"/>
                    </a:lnTo>
                    <a:lnTo>
                      <a:pt x="805" y="560"/>
                    </a:lnTo>
                    <a:lnTo>
                      <a:pt x="798" y="545"/>
                    </a:lnTo>
                    <a:lnTo>
                      <a:pt x="793" y="531"/>
                    </a:lnTo>
                    <a:lnTo>
                      <a:pt x="789" y="514"/>
                    </a:lnTo>
                    <a:lnTo>
                      <a:pt x="788" y="497"/>
                    </a:lnTo>
                    <a:lnTo>
                      <a:pt x="796" y="500"/>
                    </a:lnTo>
                    <a:lnTo>
                      <a:pt x="811" y="505"/>
                    </a:lnTo>
                    <a:lnTo>
                      <a:pt x="830" y="513"/>
                    </a:lnTo>
                    <a:lnTo>
                      <a:pt x="854" y="522"/>
                    </a:lnTo>
                    <a:lnTo>
                      <a:pt x="864" y="529"/>
                    </a:lnTo>
                    <a:lnTo>
                      <a:pt x="876" y="534"/>
                    </a:lnTo>
                    <a:lnTo>
                      <a:pt x="888" y="538"/>
                    </a:lnTo>
                    <a:lnTo>
                      <a:pt x="901" y="541"/>
                    </a:lnTo>
                    <a:lnTo>
                      <a:pt x="926" y="543"/>
                    </a:lnTo>
                    <a:lnTo>
                      <a:pt x="955" y="541"/>
                    </a:lnTo>
                    <a:lnTo>
                      <a:pt x="969" y="530"/>
                    </a:lnTo>
                    <a:lnTo>
                      <a:pt x="977" y="523"/>
                    </a:lnTo>
                    <a:lnTo>
                      <a:pt x="985" y="518"/>
                    </a:lnTo>
                    <a:lnTo>
                      <a:pt x="992" y="511"/>
                    </a:lnTo>
                    <a:lnTo>
                      <a:pt x="999" y="504"/>
                    </a:lnTo>
                    <a:lnTo>
                      <a:pt x="1014" y="492"/>
                    </a:lnTo>
                    <a:lnTo>
                      <a:pt x="1019" y="483"/>
                    </a:lnTo>
                    <a:lnTo>
                      <a:pt x="1025" y="476"/>
                    </a:lnTo>
                    <a:lnTo>
                      <a:pt x="1038" y="461"/>
                    </a:lnTo>
                    <a:lnTo>
                      <a:pt x="1048" y="444"/>
                    </a:lnTo>
                    <a:lnTo>
                      <a:pt x="1059" y="428"/>
                    </a:lnTo>
                    <a:lnTo>
                      <a:pt x="1062" y="420"/>
                    </a:lnTo>
                    <a:lnTo>
                      <a:pt x="1068" y="412"/>
                    </a:lnTo>
                    <a:lnTo>
                      <a:pt x="1078" y="402"/>
                    </a:lnTo>
                    <a:lnTo>
                      <a:pt x="1089" y="392"/>
                    </a:lnTo>
                    <a:lnTo>
                      <a:pt x="1109" y="377"/>
                    </a:lnTo>
                    <a:lnTo>
                      <a:pt x="1119" y="369"/>
                    </a:lnTo>
                    <a:lnTo>
                      <a:pt x="1129" y="361"/>
                    </a:lnTo>
                    <a:lnTo>
                      <a:pt x="1148" y="345"/>
                    </a:lnTo>
                    <a:lnTo>
                      <a:pt x="1167" y="327"/>
                    </a:lnTo>
                    <a:lnTo>
                      <a:pt x="1174" y="316"/>
                    </a:lnTo>
                    <a:lnTo>
                      <a:pt x="1183" y="307"/>
                    </a:lnTo>
                    <a:lnTo>
                      <a:pt x="1199" y="286"/>
                    </a:lnTo>
                    <a:lnTo>
                      <a:pt x="1213" y="264"/>
                    </a:lnTo>
                    <a:lnTo>
                      <a:pt x="1228" y="240"/>
                    </a:lnTo>
                    <a:lnTo>
                      <a:pt x="1249" y="195"/>
                    </a:lnTo>
                    <a:lnTo>
                      <a:pt x="1229" y="191"/>
                    </a:lnTo>
                    <a:lnTo>
                      <a:pt x="1205" y="233"/>
                    </a:lnTo>
                    <a:lnTo>
                      <a:pt x="1184" y="222"/>
                    </a:lnTo>
                    <a:lnTo>
                      <a:pt x="1166" y="244"/>
                    </a:lnTo>
                    <a:lnTo>
                      <a:pt x="1125" y="234"/>
                    </a:lnTo>
                    <a:lnTo>
                      <a:pt x="1117" y="222"/>
                    </a:lnTo>
                    <a:lnTo>
                      <a:pt x="1115" y="202"/>
                    </a:lnTo>
                    <a:lnTo>
                      <a:pt x="1096" y="190"/>
                    </a:lnTo>
                    <a:lnTo>
                      <a:pt x="1056" y="194"/>
                    </a:lnTo>
                    <a:lnTo>
                      <a:pt x="1020" y="176"/>
                    </a:lnTo>
                    <a:lnTo>
                      <a:pt x="1011" y="164"/>
                    </a:lnTo>
                    <a:lnTo>
                      <a:pt x="1011" y="150"/>
                    </a:lnTo>
                    <a:lnTo>
                      <a:pt x="997" y="145"/>
                    </a:lnTo>
                    <a:lnTo>
                      <a:pt x="996" y="138"/>
                    </a:lnTo>
                    <a:lnTo>
                      <a:pt x="989" y="132"/>
                    </a:lnTo>
                    <a:lnTo>
                      <a:pt x="975" y="134"/>
                    </a:lnTo>
                    <a:lnTo>
                      <a:pt x="970" y="130"/>
                    </a:lnTo>
                    <a:lnTo>
                      <a:pt x="951" y="142"/>
                    </a:lnTo>
                    <a:lnTo>
                      <a:pt x="951" y="143"/>
                    </a:lnTo>
                    <a:lnTo>
                      <a:pt x="937" y="151"/>
                    </a:lnTo>
                    <a:lnTo>
                      <a:pt x="937" y="148"/>
                    </a:lnTo>
                    <a:lnTo>
                      <a:pt x="915" y="155"/>
                    </a:lnTo>
                    <a:lnTo>
                      <a:pt x="904" y="158"/>
                    </a:lnTo>
                    <a:lnTo>
                      <a:pt x="896" y="163"/>
                    </a:lnTo>
                    <a:lnTo>
                      <a:pt x="870" y="168"/>
                    </a:lnTo>
                    <a:lnTo>
                      <a:pt x="849" y="175"/>
                    </a:lnTo>
                    <a:lnTo>
                      <a:pt x="846" y="186"/>
                    </a:lnTo>
                    <a:lnTo>
                      <a:pt x="835" y="179"/>
                    </a:lnTo>
                    <a:lnTo>
                      <a:pt x="823" y="184"/>
                    </a:lnTo>
                    <a:lnTo>
                      <a:pt x="815" y="189"/>
                    </a:lnTo>
                    <a:lnTo>
                      <a:pt x="799" y="193"/>
                    </a:lnTo>
                    <a:lnTo>
                      <a:pt x="781" y="199"/>
                    </a:lnTo>
                    <a:lnTo>
                      <a:pt x="770" y="202"/>
                    </a:lnTo>
                    <a:lnTo>
                      <a:pt x="759" y="205"/>
                    </a:lnTo>
                    <a:lnTo>
                      <a:pt x="736" y="211"/>
                    </a:lnTo>
                    <a:lnTo>
                      <a:pt x="716" y="213"/>
                    </a:lnTo>
                    <a:lnTo>
                      <a:pt x="707" y="213"/>
                    </a:lnTo>
                    <a:lnTo>
                      <a:pt x="699" y="212"/>
                    </a:lnTo>
                    <a:lnTo>
                      <a:pt x="683" y="206"/>
                    </a:lnTo>
                    <a:lnTo>
                      <a:pt x="672" y="195"/>
                    </a:lnTo>
                    <a:lnTo>
                      <a:pt x="665" y="190"/>
                    </a:lnTo>
                    <a:lnTo>
                      <a:pt x="658" y="187"/>
                    </a:lnTo>
                    <a:lnTo>
                      <a:pt x="649" y="186"/>
                    </a:lnTo>
                    <a:lnTo>
                      <a:pt x="640" y="191"/>
                    </a:lnTo>
                    <a:lnTo>
                      <a:pt x="637" y="196"/>
                    </a:lnTo>
                    <a:lnTo>
                      <a:pt x="635" y="204"/>
                    </a:lnTo>
                    <a:lnTo>
                      <a:pt x="619" y="224"/>
                    </a:lnTo>
                    <a:lnTo>
                      <a:pt x="612" y="245"/>
                    </a:lnTo>
                    <a:lnTo>
                      <a:pt x="611" y="255"/>
                    </a:lnTo>
                    <a:lnTo>
                      <a:pt x="612" y="266"/>
                    </a:lnTo>
                    <a:lnTo>
                      <a:pt x="619" y="288"/>
                    </a:lnTo>
                    <a:lnTo>
                      <a:pt x="621" y="295"/>
                    </a:lnTo>
                    <a:lnTo>
                      <a:pt x="624" y="301"/>
                    </a:lnTo>
                    <a:lnTo>
                      <a:pt x="624" y="307"/>
                    </a:lnTo>
                    <a:lnTo>
                      <a:pt x="622" y="309"/>
                    </a:lnTo>
                    <a:lnTo>
                      <a:pt x="622" y="312"/>
                    </a:lnTo>
                    <a:lnTo>
                      <a:pt x="620" y="313"/>
                    </a:lnTo>
                    <a:lnTo>
                      <a:pt x="619" y="315"/>
                    </a:lnTo>
                    <a:lnTo>
                      <a:pt x="615" y="317"/>
                    </a:lnTo>
                    <a:lnTo>
                      <a:pt x="609" y="318"/>
                    </a:lnTo>
                    <a:lnTo>
                      <a:pt x="605" y="318"/>
                    </a:lnTo>
                    <a:lnTo>
                      <a:pt x="602" y="318"/>
                    </a:lnTo>
                    <a:lnTo>
                      <a:pt x="601" y="318"/>
                    </a:lnTo>
                    <a:lnTo>
                      <a:pt x="601" y="319"/>
                    </a:lnTo>
                    <a:lnTo>
                      <a:pt x="595" y="310"/>
                    </a:lnTo>
                    <a:lnTo>
                      <a:pt x="591" y="299"/>
                    </a:lnTo>
                    <a:lnTo>
                      <a:pt x="580" y="276"/>
                    </a:lnTo>
                    <a:lnTo>
                      <a:pt x="574" y="263"/>
                    </a:lnTo>
                    <a:lnTo>
                      <a:pt x="572" y="258"/>
                    </a:lnTo>
                    <a:lnTo>
                      <a:pt x="571" y="256"/>
                    </a:lnTo>
                    <a:lnTo>
                      <a:pt x="571" y="255"/>
                    </a:lnTo>
                    <a:lnTo>
                      <a:pt x="569" y="249"/>
                    </a:lnTo>
                    <a:lnTo>
                      <a:pt x="558" y="217"/>
                    </a:lnTo>
                    <a:lnTo>
                      <a:pt x="554" y="204"/>
                    </a:lnTo>
                    <a:lnTo>
                      <a:pt x="550" y="192"/>
                    </a:lnTo>
                    <a:lnTo>
                      <a:pt x="544" y="182"/>
                    </a:lnTo>
                    <a:lnTo>
                      <a:pt x="537" y="173"/>
                    </a:lnTo>
                    <a:lnTo>
                      <a:pt x="529" y="165"/>
                    </a:lnTo>
                    <a:lnTo>
                      <a:pt x="519" y="158"/>
                    </a:lnTo>
                    <a:lnTo>
                      <a:pt x="509" y="152"/>
                    </a:lnTo>
                    <a:lnTo>
                      <a:pt x="498" y="148"/>
                    </a:lnTo>
                    <a:lnTo>
                      <a:pt x="493" y="133"/>
                    </a:lnTo>
                    <a:lnTo>
                      <a:pt x="488" y="121"/>
                    </a:lnTo>
                    <a:lnTo>
                      <a:pt x="473" y="99"/>
                    </a:lnTo>
                    <a:lnTo>
                      <a:pt x="464" y="88"/>
                    </a:lnTo>
                    <a:lnTo>
                      <a:pt x="454" y="80"/>
                    </a:lnTo>
                    <a:lnTo>
                      <a:pt x="444" y="72"/>
                    </a:lnTo>
                    <a:lnTo>
                      <a:pt x="433" y="67"/>
                    </a:lnTo>
                    <a:lnTo>
                      <a:pt x="424" y="64"/>
                    </a:lnTo>
                    <a:lnTo>
                      <a:pt x="416" y="63"/>
                    </a:lnTo>
                    <a:lnTo>
                      <a:pt x="405" y="65"/>
                    </a:lnTo>
                    <a:lnTo>
                      <a:pt x="395" y="72"/>
                    </a:lnTo>
                    <a:lnTo>
                      <a:pt x="390" y="86"/>
                    </a:lnTo>
                    <a:lnTo>
                      <a:pt x="413" y="129"/>
                    </a:lnTo>
                    <a:lnTo>
                      <a:pt x="437" y="170"/>
                    </a:lnTo>
                    <a:lnTo>
                      <a:pt x="463" y="207"/>
                    </a:lnTo>
                    <a:lnTo>
                      <a:pt x="489" y="242"/>
                    </a:lnTo>
                    <a:lnTo>
                      <a:pt x="488" y="257"/>
                    </a:lnTo>
                    <a:lnTo>
                      <a:pt x="489" y="274"/>
                    </a:lnTo>
                    <a:lnTo>
                      <a:pt x="492" y="306"/>
                    </a:lnTo>
                    <a:lnTo>
                      <a:pt x="497" y="335"/>
                    </a:lnTo>
                    <a:lnTo>
                      <a:pt x="507" y="365"/>
                    </a:lnTo>
                    <a:lnTo>
                      <a:pt x="511" y="369"/>
                    </a:lnTo>
                    <a:lnTo>
                      <a:pt x="517" y="375"/>
                    </a:lnTo>
                    <a:lnTo>
                      <a:pt x="525" y="381"/>
                    </a:lnTo>
                    <a:lnTo>
                      <a:pt x="535" y="390"/>
                    </a:lnTo>
                    <a:lnTo>
                      <a:pt x="546" y="398"/>
                    </a:lnTo>
                    <a:lnTo>
                      <a:pt x="558" y="409"/>
                    </a:lnTo>
                    <a:lnTo>
                      <a:pt x="588" y="433"/>
                    </a:lnTo>
                    <a:lnTo>
                      <a:pt x="588" y="447"/>
                    </a:lnTo>
                    <a:lnTo>
                      <a:pt x="591" y="460"/>
                    </a:lnTo>
                    <a:lnTo>
                      <a:pt x="594" y="472"/>
                    </a:lnTo>
                    <a:lnTo>
                      <a:pt x="600" y="482"/>
                    </a:lnTo>
                    <a:lnTo>
                      <a:pt x="594" y="484"/>
                    </a:lnTo>
                    <a:lnTo>
                      <a:pt x="588" y="487"/>
                    </a:lnTo>
                    <a:lnTo>
                      <a:pt x="580" y="487"/>
                    </a:lnTo>
                    <a:lnTo>
                      <a:pt x="573" y="487"/>
                    </a:lnTo>
                    <a:lnTo>
                      <a:pt x="564" y="484"/>
                    </a:lnTo>
                    <a:lnTo>
                      <a:pt x="558" y="482"/>
                    </a:lnTo>
                    <a:lnTo>
                      <a:pt x="554" y="481"/>
                    </a:lnTo>
                    <a:lnTo>
                      <a:pt x="544" y="477"/>
                    </a:lnTo>
                    <a:lnTo>
                      <a:pt x="534" y="473"/>
                    </a:lnTo>
                    <a:lnTo>
                      <a:pt x="523" y="464"/>
                    </a:lnTo>
                    <a:lnTo>
                      <a:pt x="512" y="455"/>
                    </a:lnTo>
                    <a:lnTo>
                      <a:pt x="499" y="444"/>
                    </a:lnTo>
                    <a:lnTo>
                      <a:pt x="487" y="433"/>
                    </a:lnTo>
                    <a:lnTo>
                      <a:pt x="476" y="415"/>
                    </a:lnTo>
                    <a:lnTo>
                      <a:pt x="469" y="401"/>
                    </a:lnTo>
                    <a:lnTo>
                      <a:pt x="464" y="390"/>
                    </a:lnTo>
                    <a:lnTo>
                      <a:pt x="463" y="381"/>
                    </a:lnTo>
                    <a:lnTo>
                      <a:pt x="447" y="361"/>
                    </a:lnTo>
                    <a:lnTo>
                      <a:pt x="433" y="342"/>
                    </a:lnTo>
                    <a:lnTo>
                      <a:pt x="407" y="301"/>
                    </a:lnTo>
                    <a:lnTo>
                      <a:pt x="418" y="289"/>
                    </a:lnTo>
                    <a:lnTo>
                      <a:pt x="429" y="276"/>
                    </a:lnTo>
                    <a:lnTo>
                      <a:pt x="435" y="264"/>
                    </a:lnTo>
                    <a:lnTo>
                      <a:pt x="441" y="252"/>
                    </a:lnTo>
                    <a:lnTo>
                      <a:pt x="441" y="239"/>
                    </a:lnTo>
                    <a:lnTo>
                      <a:pt x="440" y="228"/>
                    </a:lnTo>
                    <a:lnTo>
                      <a:pt x="434" y="215"/>
                    </a:lnTo>
                    <a:lnTo>
                      <a:pt x="428" y="205"/>
                    </a:lnTo>
                    <a:lnTo>
                      <a:pt x="423" y="193"/>
                    </a:lnTo>
                    <a:lnTo>
                      <a:pt x="418" y="186"/>
                    </a:lnTo>
                    <a:lnTo>
                      <a:pt x="413" y="179"/>
                    </a:lnTo>
                    <a:lnTo>
                      <a:pt x="409" y="176"/>
                    </a:lnTo>
                    <a:lnTo>
                      <a:pt x="403" y="173"/>
                    </a:lnTo>
                    <a:lnTo>
                      <a:pt x="399" y="174"/>
                    </a:lnTo>
                    <a:lnTo>
                      <a:pt x="393" y="176"/>
                    </a:lnTo>
                    <a:lnTo>
                      <a:pt x="389" y="182"/>
                    </a:lnTo>
                    <a:lnTo>
                      <a:pt x="368" y="197"/>
                    </a:lnTo>
                    <a:lnTo>
                      <a:pt x="357" y="207"/>
                    </a:lnTo>
                    <a:lnTo>
                      <a:pt x="349" y="220"/>
                    </a:lnTo>
                    <a:lnTo>
                      <a:pt x="346" y="208"/>
                    </a:lnTo>
                    <a:lnTo>
                      <a:pt x="345" y="195"/>
                    </a:lnTo>
                    <a:lnTo>
                      <a:pt x="344" y="181"/>
                    </a:lnTo>
                    <a:lnTo>
                      <a:pt x="345" y="166"/>
                    </a:lnTo>
                    <a:lnTo>
                      <a:pt x="345" y="143"/>
                    </a:lnTo>
                    <a:lnTo>
                      <a:pt x="346" y="118"/>
                    </a:lnTo>
                    <a:lnTo>
                      <a:pt x="348" y="91"/>
                    </a:lnTo>
                    <a:lnTo>
                      <a:pt x="351" y="62"/>
                    </a:lnTo>
                    <a:lnTo>
                      <a:pt x="351" y="53"/>
                    </a:lnTo>
                    <a:lnTo>
                      <a:pt x="350" y="47"/>
                    </a:lnTo>
                    <a:lnTo>
                      <a:pt x="346" y="35"/>
                    </a:lnTo>
                    <a:lnTo>
                      <a:pt x="335" y="24"/>
                    </a:lnTo>
                    <a:lnTo>
                      <a:pt x="329" y="20"/>
                    </a:lnTo>
                    <a:lnTo>
                      <a:pt x="322" y="15"/>
                    </a:lnTo>
                    <a:lnTo>
                      <a:pt x="294" y="8"/>
                    </a:lnTo>
                    <a:lnTo>
                      <a:pt x="273" y="4"/>
                    </a:lnTo>
                    <a:lnTo>
                      <a:pt x="257" y="1"/>
                    </a:lnTo>
                    <a:lnTo>
                      <a:pt x="245" y="0"/>
                    </a:lnTo>
                    <a:lnTo>
                      <a:pt x="233" y="1"/>
                    </a:lnTo>
                    <a:lnTo>
                      <a:pt x="226" y="5"/>
                    </a:lnTo>
                    <a:lnTo>
                      <a:pt x="221" y="12"/>
                    </a:lnTo>
                    <a:lnTo>
                      <a:pt x="218" y="24"/>
                    </a:lnTo>
                    <a:lnTo>
                      <a:pt x="215" y="45"/>
                    </a:lnTo>
                    <a:lnTo>
                      <a:pt x="213" y="72"/>
                    </a:lnTo>
                    <a:lnTo>
                      <a:pt x="215" y="102"/>
                    </a:lnTo>
                    <a:lnTo>
                      <a:pt x="220" y="137"/>
                    </a:lnTo>
                    <a:lnTo>
                      <a:pt x="222" y="144"/>
                    </a:lnTo>
                    <a:lnTo>
                      <a:pt x="222" y="145"/>
                    </a:lnTo>
                    <a:lnTo>
                      <a:pt x="223" y="147"/>
                    </a:lnTo>
                    <a:lnTo>
                      <a:pt x="225" y="151"/>
                    </a:lnTo>
                    <a:lnTo>
                      <a:pt x="227" y="156"/>
                    </a:lnTo>
                    <a:lnTo>
                      <a:pt x="230" y="163"/>
                    </a:lnTo>
                    <a:lnTo>
                      <a:pt x="234" y="170"/>
                    </a:lnTo>
                    <a:lnTo>
                      <a:pt x="237" y="172"/>
                    </a:lnTo>
                    <a:lnTo>
                      <a:pt x="238" y="173"/>
                    </a:lnTo>
                    <a:lnTo>
                      <a:pt x="240" y="175"/>
                    </a:lnTo>
                    <a:lnTo>
                      <a:pt x="252" y="191"/>
                    </a:lnTo>
                    <a:lnTo>
                      <a:pt x="266" y="210"/>
                    </a:lnTo>
                    <a:lnTo>
                      <a:pt x="293" y="251"/>
                    </a:lnTo>
                    <a:lnTo>
                      <a:pt x="295" y="257"/>
                    </a:lnTo>
                    <a:lnTo>
                      <a:pt x="295" y="258"/>
                    </a:lnTo>
                    <a:lnTo>
                      <a:pt x="297" y="260"/>
                    </a:lnTo>
                    <a:lnTo>
                      <a:pt x="299" y="265"/>
                    </a:lnTo>
                    <a:lnTo>
                      <a:pt x="304" y="279"/>
                    </a:lnTo>
                    <a:lnTo>
                      <a:pt x="306" y="292"/>
                    </a:lnTo>
                    <a:lnTo>
                      <a:pt x="306" y="298"/>
                    </a:lnTo>
                    <a:lnTo>
                      <a:pt x="306" y="301"/>
                    </a:lnTo>
                    <a:lnTo>
                      <a:pt x="307" y="306"/>
                    </a:lnTo>
                    <a:lnTo>
                      <a:pt x="312" y="325"/>
                    </a:lnTo>
                    <a:lnTo>
                      <a:pt x="319" y="339"/>
                    </a:lnTo>
                    <a:lnTo>
                      <a:pt x="329" y="359"/>
                    </a:lnTo>
                    <a:lnTo>
                      <a:pt x="342" y="376"/>
                    </a:lnTo>
                    <a:lnTo>
                      <a:pt x="352" y="389"/>
                    </a:lnTo>
                    <a:lnTo>
                      <a:pt x="365" y="399"/>
                    </a:lnTo>
                    <a:lnTo>
                      <a:pt x="369" y="418"/>
                    </a:lnTo>
                    <a:lnTo>
                      <a:pt x="369" y="428"/>
                    </a:lnTo>
                    <a:lnTo>
                      <a:pt x="369" y="438"/>
                    </a:lnTo>
                    <a:lnTo>
                      <a:pt x="367" y="447"/>
                    </a:lnTo>
                    <a:lnTo>
                      <a:pt x="365" y="451"/>
                    </a:lnTo>
                    <a:lnTo>
                      <a:pt x="364" y="453"/>
                    </a:lnTo>
                    <a:lnTo>
                      <a:pt x="364" y="456"/>
                    </a:lnTo>
                    <a:lnTo>
                      <a:pt x="360" y="464"/>
                    </a:lnTo>
                    <a:lnTo>
                      <a:pt x="356" y="469"/>
                    </a:lnTo>
                    <a:lnTo>
                      <a:pt x="354" y="474"/>
                    </a:lnTo>
                    <a:lnTo>
                      <a:pt x="345" y="497"/>
                    </a:lnTo>
                    <a:lnTo>
                      <a:pt x="344" y="509"/>
                    </a:lnTo>
                    <a:lnTo>
                      <a:pt x="345" y="521"/>
                    </a:lnTo>
                    <a:lnTo>
                      <a:pt x="346" y="532"/>
                    </a:lnTo>
                    <a:lnTo>
                      <a:pt x="351" y="543"/>
                    </a:lnTo>
                    <a:lnTo>
                      <a:pt x="356" y="554"/>
                    </a:lnTo>
                    <a:lnTo>
                      <a:pt x="366" y="566"/>
                    </a:lnTo>
                    <a:lnTo>
                      <a:pt x="375" y="596"/>
                    </a:lnTo>
                    <a:lnTo>
                      <a:pt x="376" y="602"/>
                    </a:lnTo>
                    <a:lnTo>
                      <a:pt x="379" y="610"/>
                    </a:lnTo>
                    <a:lnTo>
                      <a:pt x="383" y="624"/>
                    </a:lnTo>
                    <a:lnTo>
                      <a:pt x="387" y="652"/>
                    </a:lnTo>
                    <a:lnTo>
                      <a:pt x="388" y="664"/>
                    </a:lnTo>
                    <a:lnTo>
                      <a:pt x="388" y="671"/>
                    </a:lnTo>
                    <a:lnTo>
                      <a:pt x="388" y="674"/>
                    </a:lnTo>
                    <a:lnTo>
                      <a:pt x="389" y="678"/>
                    </a:lnTo>
                    <a:lnTo>
                      <a:pt x="388" y="684"/>
                    </a:lnTo>
                    <a:lnTo>
                      <a:pt x="388" y="692"/>
                    </a:lnTo>
                    <a:lnTo>
                      <a:pt x="386" y="697"/>
                    </a:lnTo>
                    <a:lnTo>
                      <a:pt x="385" y="699"/>
                    </a:lnTo>
                    <a:lnTo>
                      <a:pt x="385" y="702"/>
                    </a:lnTo>
                    <a:lnTo>
                      <a:pt x="383" y="703"/>
                    </a:lnTo>
                    <a:lnTo>
                      <a:pt x="382" y="705"/>
                    </a:lnTo>
                    <a:lnTo>
                      <a:pt x="380" y="708"/>
                    </a:lnTo>
                    <a:lnTo>
                      <a:pt x="373" y="710"/>
                    </a:lnTo>
                    <a:lnTo>
                      <a:pt x="362" y="702"/>
                    </a:lnTo>
                    <a:lnTo>
                      <a:pt x="348" y="687"/>
                    </a:lnTo>
                    <a:lnTo>
                      <a:pt x="339" y="673"/>
                    </a:lnTo>
                    <a:lnTo>
                      <a:pt x="331" y="656"/>
                    </a:lnTo>
                    <a:lnTo>
                      <a:pt x="328" y="639"/>
                    </a:lnTo>
                    <a:lnTo>
                      <a:pt x="326" y="624"/>
                    </a:lnTo>
                    <a:lnTo>
                      <a:pt x="324" y="612"/>
                    </a:lnTo>
                    <a:lnTo>
                      <a:pt x="321" y="600"/>
                    </a:lnTo>
                    <a:lnTo>
                      <a:pt x="319" y="591"/>
                    </a:lnTo>
                    <a:lnTo>
                      <a:pt x="299" y="552"/>
                    </a:lnTo>
                    <a:lnTo>
                      <a:pt x="282" y="531"/>
                    </a:lnTo>
                    <a:lnTo>
                      <a:pt x="267" y="513"/>
                    </a:lnTo>
                    <a:lnTo>
                      <a:pt x="251" y="497"/>
                    </a:lnTo>
                    <a:lnTo>
                      <a:pt x="237" y="483"/>
                    </a:lnTo>
                    <a:lnTo>
                      <a:pt x="225" y="476"/>
                    </a:lnTo>
                    <a:lnTo>
                      <a:pt x="218" y="471"/>
                    </a:lnTo>
                    <a:lnTo>
                      <a:pt x="212" y="468"/>
                    </a:lnTo>
                    <a:lnTo>
                      <a:pt x="211" y="467"/>
                    </a:lnTo>
                    <a:lnTo>
                      <a:pt x="201" y="468"/>
                    </a:lnTo>
                    <a:lnTo>
                      <a:pt x="193" y="471"/>
                    </a:lnTo>
                    <a:lnTo>
                      <a:pt x="187" y="475"/>
                    </a:lnTo>
                    <a:lnTo>
                      <a:pt x="184" y="481"/>
                    </a:lnTo>
                    <a:lnTo>
                      <a:pt x="181" y="488"/>
                    </a:lnTo>
                    <a:lnTo>
                      <a:pt x="180" y="496"/>
                    </a:lnTo>
                    <a:lnTo>
                      <a:pt x="180" y="505"/>
                    </a:lnTo>
                    <a:lnTo>
                      <a:pt x="183" y="517"/>
                    </a:lnTo>
                    <a:lnTo>
                      <a:pt x="186" y="531"/>
                    </a:lnTo>
                    <a:lnTo>
                      <a:pt x="190" y="542"/>
                    </a:lnTo>
                    <a:lnTo>
                      <a:pt x="190" y="548"/>
                    </a:lnTo>
                    <a:lnTo>
                      <a:pt x="193" y="554"/>
                    </a:lnTo>
                    <a:lnTo>
                      <a:pt x="204" y="566"/>
                    </a:lnTo>
                    <a:lnTo>
                      <a:pt x="217" y="577"/>
                    </a:lnTo>
                    <a:lnTo>
                      <a:pt x="228" y="590"/>
                    </a:lnTo>
                    <a:lnTo>
                      <a:pt x="239" y="600"/>
                    </a:lnTo>
                    <a:lnTo>
                      <a:pt x="248" y="613"/>
                    </a:lnTo>
                    <a:lnTo>
                      <a:pt x="256" y="623"/>
                    </a:lnTo>
                    <a:lnTo>
                      <a:pt x="262" y="635"/>
                    </a:lnTo>
                    <a:lnTo>
                      <a:pt x="270" y="658"/>
                    </a:lnTo>
                    <a:lnTo>
                      <a:pt x="258" y="655"/>
                    </a:lnTo>
                    <a:lnTo>
                      <a:pt x="247" y="648"/>
                    </a:lnTo>
                    <a:lnTo>
                      <a:pt x="237" y="638"/>
                    </a:lnTo>
                    <a:lnTo>
                      <a:pt x="227" y="625"/>
                    </a:lnTo>
                    <a:lnTo>
                      <a:pt x="212" y="632"/>
                    </a:lnTo>
                    <a:lnTo>
                      <a:pt x="202" y="640"/>
                    </a:lnTo>
                    <a:lnTo>
                      <a:pt x="195" y="650"/>
                    </a:lnTo>
                    <a:lnTo>
                      <a:pt x="192" y="662"/>
                    </a:lnTo>
                    <a:lnTo>
                      <a:pt x="173" y="671"/>
                    </a:lnTo>
                    <a:lnTo>
                      <a:pt x="163" y="673"/>
                    </a:lnTo>
                    <a:lnTo>
                      <a:pt x="160" y="673"/>
                    </a:lnTo>
                    <a:lnTo>
                      <a:pt x="158" y="674"/>
                    </a:lnTo>
                    <a:lnTo>
                      <a:pt x="154" y="676"/>
                    </a:lnTo>
                    <a:lnTo>
                      <a:pt x="119" y="681"/>
                    </a:lnTo>
                    <a:lnTo>
                      <a:pt x="87" y="688"/>
                    </a:lnTo>
                    <a:lnTo>
                      <a:pt x="59" y="698"/>
                    </a:lnTo>
                    <a:lnTo>
                      <a:pt x="45" y="703"/>
                    </a:lnTo>
                    <a:lnTo>
                      <a:pt x="34" y="710"/>
                    </a:lnTo>
                    <a:lnTo>
                      <a:pt x="17" y="719"/>
                    </a:lnTo>
                    <a:lnTo>
                      <a:pt x="6" y="728"/>
                    </a:lnTo>
                    <a:lnTo>
                      <a:pt x="0" y="738"/>
                    </a:lnTo>
                    <a:lnTo>
                      <a:pt x="0" y="748"/>
                    </a:lnTo>
                    <a:lnTo>
                      <a:pt x="11" y="748"/>
                    </a:lnTo>
                    <a:lnTo>
                      <a:pt x="16" y="748"/>
                    </a:lnTo>
                    <a:lnTo>
                      <a:pt x="22" y="749"/>
                    </a:lnTo>
                    <a:lnTo>
                      <a:pt x="33" y="749"/>
                    </a:lnTo>
                    <a:lnTo>
                      <a:pt x="38" y="749"/>
                    </a:lnTo>
                    <a:lnTo>
                      <a:pt x="44" y="750"/>
                    </a:lnTo>
                    <a:lnTo>
                      <a:pt x="65" y="749"/>
                    </a:lnTo>
                    <a:lnTo>
                      <a:pt x="87" y="747"/>
                    </a:lnTo>
                    <a:lnTo>
                      <a:pt x="107" y="743"/>
                    </a:lnTo>
                    <a:lnTo>
                      <a:pt x="127" y="739"/>
                    </a:lnTo>
                    <a:lnTo>
                      <a:pt x="146" y="733"/>
                    </a:lnTo>
                    <a:lnTo>
                      <a:pt x="165" y="726"/>
                    </a:lnTo>
                    <a:lnTo>
                      <a:pt x="172" y="721"/>
                    </a:lnTo>
                    <a:lnTo>
                      <a:pt x="180" y="719"/>
                    </a:lnTo>
                    <a:lnTo>
                      <a:pt x="186" y="718"/>
                    </a:lnTo>
                    <a:lnTo>
                      <a:pt x="192" y="720"/>
                    </a:lnTo>
                    <a:lnTo>
                      <a:pt x="197" y="721"/>
                    </a:lnTo>
                    <a:lnTo>
                      <a:pt x="201" y="726"/>
                    </a:lnTo>
                    <a:lnTo>
                      <a:pt x="204" y="732"/>
                    </a:lnTo>
                    <a:lnTo>
                      <a:pt x="207" y="740"/>
                    </a:lnTo>
                    <a:lnTo>
                      <a:pt x="209" y="753"/>
                    </a:lnTo>
                    <a:lnTo>
                      <a:pt x="215" y="764"/>
                    </a:lnTo>
                    <a:lnTo>
                      <a:pt x="221" y="774"/>
                    </a:lnTo>
                    <a:lnTo>
                      <a:pt x="229" y="782"/>
                    </a:lnTo>
                    <a:lnTo>
                      <a:pt x="238" y="788"/>
                    </a:lnTo>
                    <a:lnTo>
                      <a:pt x="249" y="794"/>
                    </a:lnTo>
                    <a:lnTo>
                      <a:pt x="261" y="798"/>
                    </a:lnTo>
                    <a:lnTo>
                      <a:pt x="275" y="801"/>
                    </a:lnTo>
                    <a:lnTo>
                      <a:pt x="297" y="803"/>
                    </a:lnTo>
                    <a:lnTo>
                      <a:pt x="307" y="803"/>
                    </a:lnTo>
                    <a:lnTo>
                      <a:pt x="309" y="802"/>
                    </a:lnTo>
                    <a:lnTo>
                      <a:pt x="312" y="802"/>
                    </a:lnTo>
                    <a:lnTo>
                      <a:pt x="319" y="802"/>
                    </a:lnTo>
                    <a:lnTo>
                      <a:pt x="340" y="796"/>
                    </a:lnTo>
                    <a:lnTo>
                      <a:pt x="361" y="785"/>
                    </a:lnTo>
                    <a:lnTo>
                      <a:pt x="364" y="789"/>
                    </a:lnTo>
                    <a:lnTo>
                      <a:pt x="372" y="791"/>
                    </a:lnTo>
                    <a:lnTo>
                      <a:pt x="380" y="796"/>
                    </a:lnTo>
                    <a:lnTo>
                      <a:pt x="385" y="800"/>
                    </a:lnTo>
                    <a:lnTo>
                      <a:pt x="388" y="805"/>
                    </a:lnTo>
                    <a:lnTo>
                      <a:pt x="389" y="809"/>
                    </a:lnTo>
                    <a:lnTo>
                      <a:pt x="388" y="815"/>
                    </a:lnTo>
                    <a:lnTo>
                      <a:pt x="385" y="821"/>
                    </a:lnTo>
                    <a:lnTo>
                      <a:pt x="380" y="827"/>
                    </a:lnTo>
                    <a:lnTo>
                      <a:pt x="375" y="830"/>
                    </a:lnTo>
                    <a:lnTo>
                      <a:pt x="371" y="834"/>
                    </a:lnTo>
                    <a:lnTo>
                      <a:pt x="365" y="835"/>
                    </a:lnTo>
                    <a:lnTo>
                      <a:pt x="359" y="836"/>
                    </a:lnTo>
                    <a:lnTo>
                      <a:pt x="351" y="871"/>
                    </a:lnTo>
                    <a:lnTo>
                      <a:pt x="362" y="884"/>
                    </a:lnTo>
                    <a:lnTo>
                      <a:pt x="371" y="898"/>
                    </a:lnTo>
                    <a:lnTo>
                      <a:pt x="379" y="912"/>
                    </a:lnTo>
                    <a:lnTo>
                      <a:pt x="385" y="929"/>
                    </a:lnTo>
                    <a:lnTo>
                      <a:pt x="2699" y="951"/>
                    </a:lnTo>
                    <a:lnTo>
                      <a:pt x="2706" y="924"/>
                    </a:lnTo>
                    <a:lnTo>
                      <a:pt x="2739" y="914"/>
                    </a:lnTo>
                    <a:lnTo>
                      <a:pt x="2757" y="886"/>
                    </a:lnTo>
                    <a:lnTo>
                      <a:pt x="2817" y="727"/>
                    </a:lnTo>
                    <a:lnTo>
                      <a:pt x="2848" y="710"/>
                    </a:lnTo>
                    <a:lnTo>
                      <a:pt x="2745" y="694"/>
                    </a:lnTo>
                    <a:lnTo>
                      <a:pt x="2718" y="682"/>
                    </a:lnTo>
                    <a:lnTo>
                      <a:pt x="2702" y="664"/>
                    </a:lnTo>
                    <a:lnTo>
                      <a:pt x="2650" y="648"/>
                    </a:lnTo>
                    <a:lnTo>
                      <a:pt x="2620" y="624"/>
                    </a:lnTo>
                    <a:lnTo>
                      <a:pt x="2601" y="633"/>
                    </a:lnTo>
                    <a:lnTo>
                      <a:pt x="2580" y="635"/>
                    </a:lnTo>
                    <a:lnTo>
                      <a:pt x="2562" y="650"/>
                    </a:lnTo>
                    <a:lnTo>
                      <a:pt x="2512" y="621"/>
                    </a:lnTo>
                    <a:lnTo>
                      <a:pt x="2481" y="643"/>
                    </a:lnTo>
                    <a:lnTo>
                      <a:pt x="2440" y="634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155">
                <a:extLst>
                  <a:ext uri="{FF2B5EF4-FFF2-40B4-BE49-F238E27FC236}">
                    <a16:creationId xmlns:a16="http://schemas.microsoft.com/office/drawing/2014/main" id="{7218CD64-4831-8AEA-5FCC-0422797C23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5" y="865"/>
                <a:ext cx="858" cy="316"/>
              </a:xfrm>
              <a:custGeom>
                <a:avLst/>
                <a:gdLst>
                  <a:gd name="T0" fmla="*/ 263 w 2575"/>
                  <a:gd name="T1" fmla="*/ 13 h 947"/>
                  <a:gd name="T2" fmla="*/ 266 w 2575"/>
                  <a:gd name="T3" fmla="*/ 23 h 947"/>
                  <a:gd name="T4" fmla="*/ 273 w 2575"/>
                  <a:gd name="T5" fmla="*/ 38 h 947"/>
                  <a:gd name="T6" fmla="*/ 317 w 2575"/>
                  <a:gd name="T7" fmla="*/ 38 h 947"/>
                  <a:gd name="T8" fmla="*/ 357 w 2575"/>
                  <a:gd name="T9" fmla="*/ 49 h 947"/>
                  <a:gd name="T10" fmla="*/ 393 w 2575"/>
                  <a:gd name="T11" fmla="*/ 60 h 947"/>
                  <a:gd name="T12" fmla="*/ 410 w 2575"/>
                  <a:gd name="T13" fmla="*/ 81 h 947"/>
                  <a:gd name="T14" fmla="*/ 408 w 2575"/>
                  <a:gd name="T15" fmla="*/ 133 h 947"/>
                  <a:gd name="T16" fmla="*/ 380 w 2575"/>
                  <a:gd name="T17" fmla="*/ 99 h 947"/>
                  <a:gd name="T18" fmla="*/ 346 w 2575"/>
                  <a:gd name="T19" fmla="*/ 82 h 947"/>
                  <a:gd name="T20" fmla="*/ 312 w 2575"/>
                  <a:gd name="T21" fmla="*/ 94 h 947"/>
                  <a:gd name="T22" fmla="*/ 298 w 2575"/>
                  <a:gd name="T23" fmla="*/ 122 h 947"/>
                  <a:gd name="T24" fmla="*/ 253 w 2575"/>
                  <a:gd name="T25" fmla="*/ 109 h 947"/>
                  <a:gd name="T26" fmla="*/ 257 w 2575"/>
                  <a:gd name="T27" fmla="*/ 199 h 947"/>
                  <a:gd name="T28" fmla="*/ 279 w 2575"/>
                  <a:gd name="T29" fmla="*/ 236 h 947"/>
                  <a:gd name="T30" fmla="*/ 284 w 2575"/>
                  <a:gd name="T31" fmla="*/ 249 h 947"/>
                  <a:gd name="T32" fmla="*/ 288 w 2575"/>
                  <a:gd name="T33" fmla="*/ 267 h 947"/>
                  <a:gd name="T34" fmla="*/ 327 w 2575"/>
                  <a:gd name="T35" fmla="*/ 347 h 947"/>
                  <a:gd name="T36" fmla="*/ 339 w 2575"/>
                  <a:gd name="T37" fmla="*/ 359 h 947"/>
                  <a:gd name="T38" fmla="*/ 367 w 2575"/>
                  <a:gd name="T39" fmla="*/ 395 h 947"/>
                  <a:gd name="T40" fmla="*/ 405 w 2575"/>
                  <a:gd name="T41" fmla="*/ 434 h 947"/>
                  <a:gd name="T42" fmla="*/ 367 w 2575"/>
                  <a:gd name="T43" fmla="*/ 395 h 947"/>
                  <a:gd name="T44" fmla="*/ 338 w 2575"/>
                  <a:gd name="T45" fmla="*/ 470 h 947"/>
                  <a:gd name="T46" fmla="*/ 307 w 2575"/>
                  <a:gd name="T47" fmla="*/ 474 h 947"/>
                  <a:gd name="T48" fmla="*/ 304 w 2575"/>
                  <a:gd name="T49" fmla="*/ 430 h 947"/>
                  <a:gd name="T50" fmla="*/ 300 w 2575"/>
                  <a:gd name="T51" fmla="*/ 381 h 947"/>
                  <a:gd name="T52" fmla="*/ 278 w 2575"/>
                  <a:gd name="T53" fmla="*/ 345 h 947"/>
                  <a:gd name="T54" fmla="*/ 241 w 2575"/>
                  <a:gd name="T55" fmla="*/ 362 h 947"/>
                  <a:gd name="T56" fmla="*/ 238 w 2575"/>
                  <a:gd name="T57" fmla="*/ 407 h 947"/>
                  <a:gd name="T58" fmla="*/ 245 w 2575"/>
                  <a:gd name="T59" fmla="*/ 460 h 947"/>
                  <a:gd name="T60" fmla="*/ 204 w 2575"/>
                  <a:gd name="T61" fmla="*/ 433 h 947"/>
                  <a:gd name="T62" fmla="*/ 182 w 2575"/>
                  <a:gd name="T63" fmla="*/ 398 h 947"/>
                  <a:gd name="T64" fmla="*/ 166 w 2575"/>
                  <a:gd name="T65" fmla="*/ 434 h 947"/>
                  <a:gd name="T66" fmla="*/ 161 w 2575"/>
                  <a:gd name="T67" fmla="*/ 471 h 947"/>
                  <a:gd name="T68" fmla="*/ 149 w 2575"/>
                  <a:gd name="T69" fmla="*/ 493 h 947"/>
                  <a:gd name="T70" fmla="*/ 142 w 2575"/>
                  <a:gd name="T71" fmla="*/ 505 h 947"/>
                  <a:gd name="T72" fmla="*/ 137 w 2575"/>
                  <a:gd name="T73" fmla="*/ 522 h 947"/>
                  <a:gd name="T74" fmla="*/ 126 w 2575"/>
                  <a:gd name="T75" fmla="*/ 577 h 947"/>
                  <a:gd name="T76" fmla="*/ 69 w 2575"/>
                  <a:gd name="T77" fmla="*/ 596 h 947"/>
                  <a:gd name="T78" fmla="*/ 21 w 2575"/>
                  <a:gd name="T79" fmla="*/ 610 h 947"/>
                  <a:gd name="T80" fmla="*/ 2 w 2575"/>
                  <a:gd name="T81" fmla="*/ 653 h 947"/>
                  <a:gd name="T82" fmla="*/ 7 w 2575"/>
                  <a:gd name="T83" fmla="*/ 692 h 947"/>
                  <a:gd name="T84" fmla="*/ 79 w 2575"/>
                  <a:gd name="T85" fmla="*/ 763 h 947"/>
                  <a:gd name="T86" fmla="*/ 81 w 2575"/>
                  <a:gd name="T87" fmla="*/ 800 h 947"/>
                  <a:gd name="T88" fmla="*/ 96 w 2575"/>
                  <a:gd name="T89" fmla="*/ 822 h 947"/>
                  <a:gd name="T90" fmla="*/ 117 w 2575"/>
                  <a:gd name="T91" fmla="*/ 886 h 947"/>
                  <a:gd name="T92" fmla="*/ 130 w 2575"/>
                  <a:gd name="T93" fmla="*/ 927 h 947"/>
                  <a:gd name="T94" fmla="*/ 2289 w 2575"/>
                  <a:gd name="T95" fmla="*/ 791 h 947"/>
                  <a:gd name="T96" fmla="*/ 2357 w 2575"/>
                  <a:gd name="T97" fmla="*/ 585 h 947"/>
                  <a:gd name="T98" fmla="*/ 2405 w 2575"/>
                  <a:gd name="T99" fmla="*/ 392 h 947"/>
                  <a:gd name="T100" fmla="*/ 2452 w 2575"/>
                  <a:gd name="T101" fmla="*/ 174 h 947"/>
                  <a:gd name="T102" fmla="*/ 2540 w 2575"/>
                  <a:gd name="T103" fmla="*/ 33 h 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575" h="947">
                    <a:moveTo>
                      <a:pt x="2574" y="30"/>
                    </a:moveTo>
                    <a:lnTo>
                      <a:pt x="2575" y="22"/>
                    </a:lnTo>
                    <a:lnTo>
                      <a:pt x="261" y="0"/>
                    </a:lnTo>
                    <a:lnTo>
                      <a:pt x="263" y="13"/>
                    </a:lnTo>
                    <a:lnTo>
                      <a:pt x="263" y="15"/>
                    </a:lnTo>
                    <a:lnTo>
                      <a:pt x="263" y="16"/>
                    </a:lnTo>
                    <a:lnTo>
                      <a:pt x="264" y="18"/>
                    </a:lnTo>
                    <a:lnTo>
                      <a:pt x="266" y="23"/>
                    </a:lnTo>
                    <a:lnTo>
                      <a:pt x="267" y="28"/>
                    </a:lnTo>
                    <a:lnTo>
                      <a:pt x="269" y="32"/>
                    </a:lnTo>
                    <a:lnTo>
                      <a:pt x="271" y="36"/>
                    </a:lnTo>
                    <a:lnTo>
                      <a:pt x="273" y="38"/>
                    </a:lnTo>
                    <a:lnTo>
                      <a:pt x="283" y="40"/>
                    </a:lnTo>
                    <a:lnTo>
                      <a:pt x="293" y="41"/>
                    </a:lnTo>
                    <a:lnTo>
                      <a:pt x="304" y="40"/>
                    </a:lnTo>
                    <a:lnTo>
                      <a:pt x="317" y="38"/>
                    </a:lnTo>
                    <a:lnTo>
                      <a:pt x="323" y="39"/>
                    </a:lnTo>
                    <a:lnTo>
                      <a:pt x="330" y="41"/>
                    </a:lnTo>
                    <a:lnTo>
                      <a:pt x="344" y="45"/>
                    </a:lnTo>
                    <a:lnTo>
                      <a:pt x="357" y="49"/>
                    </a:lnTo>
                    <a:lnTo>
                      <a:pt x="370" y="53"/>
                    </a:lnTo>
                    <a:lnTo>
                      <a:pt x="376" y="55"/>
                    </a:lnTo>
                    <a:lnTo>
                      <a:pt x="385" y="58"/>
                    </a:lnTo>
                    <a:lnTo>
                      <a:pt x="393" y="60"/>
                    </a:lnTo>
                    <a:lnTo>
                      <a:pt x="404" y="63"/>
                    </a:lnTo>
                    <a:lnTo>
                      <a:pt x="407" y="72"/>
                    </a:lnTo>
                    <a:lnTo>
                      <a:pt x="408" y="76"/>
                    </a:lnTo>
                    <a:lnTo>
                      <a:pt x="410" y="81"/>
                    </a:lnTo>
                    <a:lnTo>
                      <a:pt x="411" y="90"/>
                    </a:lnTo>
                    <a:lnTo>
                      <a:pt x="413" y="99"/>
                    </a:lnTo>
                    <a:lnTo>
                      <a:pt x="412" y="116"/>
                    </a:lnTo>
                    <a:lnTo>
                      <a:pt x="408" y="133"/>
                    </a:lnTo>
                    <a:lnTo>
                      <a:pt x="395" y="119"/>
                    </a:lnTo>
                    <a:lnTo>
                      <a:pt x="387" y="110"/>
                    </a:lnTo>
                    <a:lnTo>
                      <a:pt x="382" y="102"/>
                    </a:lnTo>
                    <a:lnTo>
                      <a:pt x="380" y="99"/>
                    </a:lnTo>
                    <a:lnTo>
                      <a:pt x="367" y="92"/>
                    </a:lnTo>
                    <a:lnTo>
                      <a:pt x="358" y="86"/>
                    </a:lnTo>
                    <a:lnTo>
                      <a:pt x="350" y="83"/>
                    </a:lnTo>
                    <a:lnTo>
                      <a:pt x="346" y="82"/>
                    </a:lnTo>
                    <a:lnTo>
                      <a:pt x="332" y="77"/>
                    </a:lnTo>
                    <a:lnTo>
                      <a:pt x="323" y="77"/>
                    </a:lnTo>
                    <a:lnTo>
                      <a:pt x="316" y="82"/>
                    </a:lnTo>
                    <a:lnTo>
                      <a:pt x="312" y="94"/>
                    </a:lnTo>
                    <a:lnTo>
                      <a:pt x="308" y="102"/>
                    </a:lnTo>
                    <a:lnTo>
                      <a:pt x="306" y="112"/>
                    </a:lnTo>
                    <a:lnTo>
                      <a:pt x="305" y="128"/>
                    </a:lnTo>
                    <a:lnTo>
                      <a:pt x="298" y="122"/>
                    </a:lnTo>
                    <a:lnTo>
                      <a:pt x="291" y="118"/>
                    </a:lnTo>
                    <a:lnTo>
                      <a:pt x="283" y="114"/>
                    </a:lnTo>
                    <a:lnTo>
                      <a:pt x="275" y="112"/>
                    </a:lnTo>
                    <a:lnTo>
                      <a:pt x="253" y="109"/>
                    </a:lnTo>
                    <a:lnTo>
                      <a:pt x="229" y="110"/>
                    </a:lnTo>
                    <a:lnTo>
                      <a:pt x="241" y="156"/>
                    </a:lnTo>
                    <a:lnTo>
                      <a:pt x="248" y="178"/>
                    </a:lnTo>
                    <a:lnTo>
                      <a:pt x="257" y="199"/>
                    </a:lnTo>
                    <a:lnTo>
                      <a:pt x="266" y="214"/>
                    </a:lnTo>
                    <a:lnTo>
                      <a:pt x="270" y="221"/>
                    </a:lnTo>
                    <a:lnTo>
                      <a:pt x="276" y="229"/>
                    </a:lnTo>
                    <a:lnTo>
                      <a:pt x="279" y="236"/>
                    </a:lnTo>
                    <a:lnTo>
                      <a:pt x="279" y="237"/>
                    </a:lnTo>
                    <a:lnTo>
                      <a:pt x="280" y="239"/>
                    </a:lnTo>
                    <a:lnTo>
                      <a:pt x="282" y="243"/>
                    </a:lnTo>
                    <a:lnTo>
                      <a:pt x="284" y="249"/>
                    </a:lnTo>
                    <a:lnTo>
                      <a:pt x="284" y="250"/>
                    </a:lnTo>
                    <a:lnTo>
                      <a:pt x="285" y="253"/>
                    </a:lnTo>
                    <a:lnTo>
                      <a:pt x="287" y="257"/>
                    </a:lnTo>
                    <a:lnTo>
                      <a:pt x="288" y="267"/>
                    </a:lnTo>
                    <a:lnTo>
                      <a:pt x="291" y="279"/>
                    </a:lnTo>
                    <a:lnTo>
                      <a:pt x="300" y="302"/>
                    </a:lnTo>
                    <a:lnTo>
                      <a:pt x="311" y="324"/>
                    </a:lnTo>
                    <a:lnTo>
                      <a:pt x="327" y="347"/>
                    </a:lnTo>
                    <a:lnTo>
                      <a:pt x="329" y="349"/>
                    </a:lnTo>
                    <a:lnTo>
                      <a:pt x="330" y="350"/>
                    </a:lnTo>
                    <a:lnTo>
                      <a:pt x="332" y="352"/>
                    </a:lnTo>
                    <a:lnTo>
                      <a:pt x="339" y="359"/>
                    </a:lnTo>
                    <a:lnTo>
                      <a:pt x="349" y="371"/>
                    </a:lnTo>
                    <a:lnTo>
                      <a:pt x="353" y="377"/>
                    </a:lnTo>
                    <a:lnTo>
                      <a:pt x="359" y="383"/>
                    </a:lnTo>
                    <a:lnTo>
                      <a:pt x="367" y="395"/>
                    </a:lnTo>
                    <a:lnTo>
                      <a:pt x="379" y="406"/>
                    </a:lnTo>
                    <a:lnTo>
                      <a:pt x="393" y="421"/>
                    </a:lnTo>
                    <a:lnTo>
                      <a:pt x="399" y="427"/>
                    </a:lnTo>
                    <a:lnTo>
                      <a:pt x="405" y="434"/>
                    </a:lnTo>
                    <a:lnTo>
                      <a:pt x="394" y="427"/>
                    </a:lnTo>
                    <a:lnTo>
                      <a:pt x="386" y="418"/>
                    </a:lnTo>
                    <a:lnTo>
                      <a:pt x="375" y="406"/>
                    </a:lnTo>
                    <a:lnTo>
                      <a:pt x="367" y="395"/>
                    </a:lnTo>
                    <a:lnTo>
                      <a:pt x="359" y="411"/>
                    </a:lnTo>
                    <a:lnTo>
                      <a:pt x="352" y="430"/>
                    </a:lnTo>
                    <a:lnTo>
                      <a:pt x="343" y="469"/>
                    </a:lnTo>
                    <a:lnTo>
                      <a:pt x="338" y="470"/>
                    </a:lnTo>
                    <a:lnTo>
                      <a:pt x="332" y="475"/>
                    </a:lnTo>
                    <a:lnTo>
                      <a:pt x="326" y="482"/>
                    </a:lnTo>
                    <a:lnTo>
                      <a:pt x="320" y="491"/>
                    </a:lnTo>
                    <a:lnTo>
                      <a:pt x="307" y="474"/>
                    </a:lnTo>
                    <a:lnTo>
                      <a:pt x="302" y="458"/>
                    </a:lnTo>
                    <a:lnTo>
                      <a:pt x="301" y="448"/>
                    </a:lnTo>
                    <a:lnTo>
                      <a:pt x="302" y="440"/>
                    </a:lnTo>
                    <a:lnTo>
                      <a:pt x="304" y="430"/>
                    </a:lnTo>
                    <a:lnTo>
                      <a:pt x="309" y="422"/>
                    </a:lnTo>
                    <a:lnTo>
                      <a:pt x="306" y="406"/>
                    </a:lnTo>
                    <a:lnTo>
                      <a:pt x="304" y="393"/>
                    </a:lnTo>
                    <a:lnTo>
                      <a:pt x="300" y="381"/>
                    </a:lnTo>
                    <a:lnTo>
                      <a:pt x="297" y="370"/>
                    </a:lnTo>
                    <a:lnTo>
                      <a:pt x="290" y="360"/>
                    </a:lnTo>
                    <a:lnTo>
                      <a:pt x="285" y="352"/>
                    </a:lnTo>
                    <a:lnTo>
                      <a:pt x="278" y="345"/>
                    </a:lnTo>
                    <a:lnTo>
                      <a:pt x="271" y="341"/>
                    </a:lnTo>
                    <a:lnTo>
                      <a:pt x="258" y="346"/>
                    </a:lnTo>
                    <a:lnTo>
                      <a:pt x="248" y="354"/>
                    </a:lnTo>
                    <a:lnTo>
                      <a:pt x="241" y="362"/>
                    </a:lnTo>
                    <a:lnTo>
                      <a:pt x="237" y="372"/>
                    </a:lnTo>
                    <a:lnTo>
                      <a:pt x="233" y="383"/>
                    </a:lnTo>
                    <a:lnTo>
                      <a:pt x="235" y="395"/>
                    </a:lnTo>
                    <a:lnTo>
                      <a:pt x="238" y="407"/>
                    </a:lnTo>
                    <a:lnTo>
                      <a:pt x="243" y="422"/>
                    </a:lnTo>
                    <a:lnTo>
                      <a:pt x="245" y="434"/>
                    </a:lnTo>
                    <a:lnTo>
                      <a:pt x="246" y="447"/>
                    </a:lnTo>
                    <a:lnTo>
                      <a:pt x="245" y="460"/>
                    </a:lnTo>
                    <a:lnTo>
                      <a:pt x="243" y="473"/>
                    </a:lnTo>
                    <a:lnTo>
                      <a:pt x="214" y="497"/>
                    </a:lnTo>
                    <a:lnTo>
                      <a:pt x="207" y="462"/>
                    </a:lnTo>
                    <a:lnTo>
                      <a:pt x="204" y="433"/>
                    </a:lnTo>
                    <a:lnTo>
                      <a:pt x="202" y="410"/>
                    </a:lnTo>
                    <a:lnTo>
                      <a:pt x="202" y="392"/>
                    </a:lnTo>
                    <a:lnTo>
                      <a:pt x="191" y="392"/>
                    </a:lnTo>
                    <a:lnTo>
                      <a:pt x="182" y="398"/>
                    </a:lnTo>
                    <a:lnTo>
                      <a:pt x="174" y="406"/>
                    </a:lnTo>
                    <a:lnTo>
                      <a:pt x="167" y="421"/>
                    </a:lnTo>
                    <a:lnTo>
                      <a:pt x="166" y="427"/>
                    </a:lnTo>
                    <a:lnTo>
                      <a:pt x="166" y="434"/>
                    </a:lnTo>
                    <a:lnTo>
                      <a:pt x="165" y="441"/>
                    </a:lnTo>
                    <a:lnTo>
                      <a:pt x="165" y="448"/>
                    </a:lnTo>
                    <a:lnTo>
                      <a:pt x="163" y="460"/>
                    </a:lnTo>
                    <a:lnTo>
                      <a:pt x="161" y="471"/>
                    </a:lnTo>
                    <a:lnTo>
                      <a:pt x="157" y="481"/>
                    </a:lnTo>
                    <a:lnTo>
                      <a:pt x="153" y="490"/>
                    </a:lnTo>
                    <a:lnTo>
                      <a:pt x="150" y="491"/>
                    </a:lnTo>
                    <a:lnTo>
                      <a:pt x="149" y="493"/>
                    </a:lnTo>
                    <a:lnTo>
                      <a:pt x="147" y="498"/>
                    </a:lnTo>
                    <a:lnTo>
                      <a:pt x="145" y="499"/>
                    </a:lnTo>
                    <a:lnTo>
                      <a:pt x="144" y="501"/>
                    </a:lnTo>
                    <a:lnTo>
                      <a:pt x="142" y="505"/>
                    </a:lnTo>
                    <a:lnTo>
                      <a:pt x="140" y="508"/>
                    </a:lnTo>
                    <a:lnTo>
                      <a:pt x="139" y="510"/>
                    </a:lnTo>
                    <a:lnTo>
                      <a:pt x="139" y="514"/>
                    </a:lnTo>
                    <a:lnTo>
                      <a:pt x="137" y="522"/>
                    </a:lnTo>
                    <a:lnTo>
                      <a:pt x="136" y="533"/>
                    </a:lnTo>
                    <a:lnTo>
                      <a:pt x="133" y="545"/>
                    </a:lnTo>
                    <a:lnTo>
                      <a:pt x="130" y="561"/>
                    </a:lnTo>
                    <a:lnTo>
                      <a:pt x="126" y="577"/>
                    </a:lnTo>
                    <a:lnTo>
                      <a:pt x="124" y="597"/>
                    </a:lnTo>
                    <a:lnTo>
                      <a:pt x="105" y="601"/>
                    </a:lnTo>
                    <a:lnTo>
                      <a:pt x="87" y="601"/>
                    </a:lnTo>
                    <a:lnTo>
                      <a:pt x="69" y="596"/>
                    </a:lnTo>
                    <a:lnTo>
                      <a:pt x="54" y="589"/>
                    </a:lnTo>
                    <a:lnTo>
                      <a:pt x="39" y="594"/>
                    </a:lnTo>
                    <a:lnTo>
                      <a:pt x="28" y="602"/>
                    </a:lnTo>
                    <a:lnTo>
                      <a:pt x="21" y="610"/>
                    </a:lnTo>
                    <a:lnTo>
                      <a:pt x="18" y="621"/>
                    </a:lnTo>
                    <a:lnTo>
                      <a:pt x="11" y="632"/>
                    </a:lnTo>
                    <a:lnTo>
                      <a:pt x="5" y="644"/>
                    </a:lnTo>
                    <a:lnTo>
                      <a:pt x="2" y="653"/>
                    </a:lnTo>
                    <a:lnTo>
                      <a:pt x="1" y="661"/>
                    </a:lnTo>
                    <a:lnTo>
                      <a:pt x="0" y="672"/>
                    </a:lnTo>
                    <a:lnTo>
                      <a:pt x="2" y="683"/>
                    </a:lnTo>
                    <a:lnTo>
                      <a:pt x="7" y="692"/>
                    </a:lnTo>
                    <a:lnTo>
                      <a:pt x="16" y="701"/>
                    </a:lnTo>
                    <a:lnTo>
                      <a:pt x="76" y="739"/>
                    </a:lnTo>
                    <a:lnTo>
                      <a:pt x="77" y="749"/>
                    </a:lnTo>
                    <a:lnTo>
                      <a:pt x="79" y="763"/>
                    </a:lnTo>
                    <a:lnTo>
                      <a:pt x="79" y="770"/>
                    </a:lnTo>
                    <a:lnTo>
                      <a:pt x="80" y="779"/>
                    </a:lnTo>
                    <a:lnTo>
                      <a:pt x="80" y="789"/>
                    </a:lnTo>
                    <a:lnTo>
                      <a:pt x="81" y="800"/>
                    </a:lnTo>
                    <a:lnTo>
                      <a:pt x="88" y="811"/>
                    </a:lnTo>
                    <a:lnTo>
                      <a:pt x="89" y="813"/>
                    </a:lnTo>
                    <a:lnTo>
                      <a:pt x="92" y="816"/>
                    </a:lnTo>
                    <a:lnTo>
                      <a:pt x="96" y="822"/>
                    </a:lnTo>
                    <a:lnTo>
                      <a:pt x="99" y="833"/>
                    </a:lnTo>
                    <a:lnTo>
                      <a:pt x="102" y="846"/>
                    </a:lnTo>
                    <a:lnTo>
                      <a:pt x="107" y="866"/>
                    </a:lnTo>
                    <a:lnTo>
                      <a:pt x="117" y="886"/>
                    </a:lnTo>
                    <a:lnTo>
                      <a:pt x="123" y="907"/>
                    </a:lnTo>
                    <a:lnTo>
                      <a:pt x="124" y="911"/>
                    </a:lnTo>
                    <a:lnTo>
                      <a:pt x="126" y="916"/>
                    </a:lnTo>
                    <a:lnTo>
                      <a:pt x="130" y="927"/>
                    </a:lnTo>
                    <a:lnTo>
                      <a:pt x="2330" y="947"/>
                    </a:lnTo>
                    <a:lnTo>
                      <a:pt x="2321" y="922"/>
                    </a:lnTo>
                    <a:lnTo>
                      <a:pt x="2284" y="879"/>
                    </a:lnTo>
                    <a:lnTo>
                      <a:pt x="2289" y="791"/>
                    </a:lnTo>
                    <a:lnTo>
                      <a:pt x="2289" y="785"/>
                    </a:lnTo>
                    <a:lnTo>
                      <a:pt x="2328" y="707"/>
                    </a:lnTo>
                    <a:lnTo>
                      <a:pt x="2353" y="626"/>
                    </a:lnTo>
                    <a:lnTo>
                      <a:pt x="2357" y="585"/>
                    </a:lnTo>
                    <a:lnTo>
                      <a:pt x="2368" y="564"/>
                    </a:lnTo>
                    <a:lnTo>
                      <a:pt x="2399" y="533"/>
                    </a:lnTo>
                    <a:lnTo>
                      <a:pt x="2386" y="461"/>
                    </a:lnTo>
                    <a:lnTo>
                      <a:pt x="2405" y="392"/>
                    </a:lnTo>
                    <a:lnTo>
                      <a:pt x="2410" y="352"/>
                    </a:lnTo>
                    <a:lnTo>
                      <a:pt x="2433" y="323"/>
                    </a:lnTo>
                    <a:lnTo>
                      <a:pt x="2425" y="237"/>
                    </a:lnTo>
                    <a:lnTo>
                      <a:pt x="2452" y="174"/>
                    </a:lnTo>
                    <a:lnTo>
                      <a:pt x="2484" y="144"/>
                    </a:lnTo>
                    <a:lnTo>
                      <a:pt x="2537" y="79"/>
                    </a:lnTo>
                    <a:lnTo>
                      <a:pt x="2540" y="35"/>
                    </a:lnTo>
                    <a:lnTo>
                      <a:pt x="2540" y="33"/>
                    </a:lnTo>
                    <a:lnTo>
                      <a:pt x="2542" y="33"/>
                    </a:lnTo>
                    <a:lnTo>
                      <a:pt x="2574" y="3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156">
                <a:extLst>
                  <a:ext uri="{FF2B5EF4-FFF2-40B4-BE49-F238E27FC236}">
                    <a16:creationId xmlns:a16="http://schemas.microsoft.com/office/drawing/2014/main" id="{1166E8BF-1CFA-15DF-D2E0-A06CFD7E21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1092"/>
                <a:ext cx="121" cy="82"/>
              </a:xfrm>
              <a:custGeom>
                <a:avLst/>
                <a:gdLst>
                  <a:gd name="T0" fmla="*/ 53 w 361"/>
                  <a:gd name="T1" fmla="*/ 82 h 245"/>
                  <a:gd name="T2" fmla="*/ 14 w 361"/>
                  <a:gd name="T3" fmla="*/ 95 h 245"/>
                  <a:gd name="T4" fmla="*/ 8 w 361"/>
                  <a:gd name="T5" fmla="*/ 114 h 245"/>
                  <a:gd name="T6" fmla="*/ 33 w 361"/>
                  <a:gd name="T7" fmla="*/ 131 h 245"/>
                  <a:gd name="T8" fmla="*/ 71 w 361"/>
                  <a:gd name="T9" fmla="*/ 152 h 245"/>
                  <a:gd name="T10" fmla="*/ 77 w 361"/>
                  <a:gd name="T11" fmla="*/ 155 h 245"/>
                  <a:gd name="T12" fmla="*/ 91 w 361"/>
                  <a:gd name="T13" fmla="*/ 163 h 245"/>
                  <a:gd name="T14" fmla="*/ 99 w 361"/>
                  <a:gd name="T15" fmla="*/ 189 h 245"/>
                  <a:gd name="T16" fmla="*/ 115 w 361"/>
                  <a:gd name="T17" fmla="*/ 208 h 245"/>
                  <a:gd name="T18" fmla="*/ 137 w 361"/>
                  <a:gd name="T19" fmla="*/ 218 h 245"/>
                  <a:gd name="T20" fmla="*/ 166 w 361"/>
                  <a:gd name="T21" fmla="*/ 221 h 245"/>
                  <a:gd name="T22" fmla="*/ 178 w 361"/>
                  <a:gd name="T23" fmla="*/ 218 h 245"/>
                  <a:gd name="T24" fmla="*/ 201 w 361"/>
                  <a:gd name="T25" fmla="*/ 227 h 245"/>
                  <a:gd name="T26" fmla="*/ 213 w 361"/>
                  <a:gd name="T27" fmla="*/ 238 h 245"/>
                  <a:gd name="T28" fmla="*/ 354 w 361"/>
                  <a:gd name="T29" fmla="*/ 245 h 245"/>
                  <a:gd name="T30" fmla="*/ 351 w 361"/>
                  <a:gd name="T31" fmla="*/ 230 h 245"/>
                  <a:gd name="T32" fmla="*/ 354 w 361"/>
                  <a:gd name="T33" fmla="*/ 213 h 245"/>
                  <a:gd name="T34" fmla="*/ 343 w 361"/>
                  <a:gd name="T35" fmla="*/ 194 h 245"/>
                  <a:gd name="T36" fmla="*/ 313 w 361"/>
                  <a:gd name="T37" fmla="*/ 173 h 245"/>
                  <a:gd name="T38" fmla="*/ 296 w 361"/>
                  <a:gd name="T39" fmla="*/ 150 h 245"/>
                  <a:gd name="T40" fmla="*/ 287 w 361"/>
                  <a:gd name="T41" fmla="*/ 123 h 245"/>
                  <a:gd name="T42" fmla="*/ 287 w 361"/>
                  <a:gd name="T43" fmla="*/ 109 h 245"/>
                  <a:gd name="T44" fmla="*/ 280 w 361"/>
                  <a:gd name="T45" fmla="*/ 94 h 245"/>
                  <a:gd name="T46" fmla="*/ 264 w 361"/>
                  <a:gd name="T47" fmla="*/ 73 h 245"/>
                  <a:gd name="T48" fmla="*/ 248 w 361"/>
                  <a:gd name="T49" fmla="*/ 65 h 245"/>
                  <a:gd name="T50" fmla="*/ 231 w 361"/>
                  <a:gd name="T51" fmla="*/ 63 h 245"/>
                  <a:gd name="T52" fmla="*/ 211 w 361"/>
                  <a:gd name="T53" fmla="*/ 65 h 245"/>
                  <a:gd name="T54" fmla="*/ 199 w 361"/>
                  <a:gd name="T55" fmla="*/ 69 h 245"/>
                  <a:gd name="T56" fmla="*/ 185 w 361"/>
                  <a:gd name="T57" fmla="*/ 67 h 245"/>
                  <a:gd name="T58" fmla="*/ 177 w 361"/>
                  <a:gd name="T59" fmla="*/ 59 h 245"/>
                  <a:gd name="T60" fmla="*/ 165 w 361"/>
                  <a:gd name="T61" fmla="*/ 33 h 245"/>
                  <a:gd name="T62" fmla="*/ 155 w 361"/>
                  <a:gd name="T63" fmla="*/ 11 h 245"/>
                  <a:gd name="T64" fmla="*/ 144 w 361"/>
                  <a:gd name="T65" fmla="*/ 1 h 245"/>
                  <a:gd name="T66" fmla="*/ 132 w 361"/>
                  <a:gd name="T67" fmla="*/ 1 h 245"/>
                  <a:gd name="T68" fmla="*/ 124 w 361"/>
                  <a:gd name="T69" fmla="*/ 20 h 245"/>
                  <a:gd name="T70" fmla="*/ 118 w 361"/>
                  <a:gd name="T71" fmla="*/ 44 h 245"/>
                  <a:gd name="T72" fmla="*/ 108 w 361"/>
                  <a:gd name="T73" fmla="*/ 57 h 245"/>
                  <a:gd name="T74" fmla="*/ 101 w 361"/>
                  <a:gd name="T75" fmla="*/ 65 h 245"/>
                  <a:gd name="T76" fmla="*/ 93 w 361"/>
                  <a:gd name="T77" fmla="*/ 71 h 245"/>
                  <a:gd name="T78" fmla="*/ 78 w 361"/>
                  <a:gd name="T79" fmla="*/ 7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1" h="245">
                    <a:moveTo>
                      <a:pt x="78" y="78"/>
                    </a:moveTo>
                    <a:lnTo>
                      <a:pt x="53" y="82"/>
                    </a:lnTo>
                    <a:lnTo>
                      <a:pt x="32" y="88"/>
                    </a:lnTo>
                    <a:lnTo>
                      <a:pt x="14" y="95"/>
                    </a:lnTo>
                    <a:lnTo>
                      <a:pt x="0" y="106"/>
                    </a:lnTo>
                    <a:lnTo>
                      <a:pt x="8" y="114"/>
                    </a:lnTo>
                    <a:lnTo>
                      <a:pt x="19" y="124"/>
                    </a:lnTo>
                    <a:lnTo>
                      <a:pt x="33" y="131"/>
                    </a:lnTo>
                    <a:lnTo>
                      <a:pt x="52" y="139"/>
                    </a:lnTo>
                    <a:lnTo>
                      <a:pt x="71" y="152"/>
                    </a:lnTo>
                    <a:lnTo>
                      <a:pt x="75" y="154"/>
                    </a:lnTo>
                    <a:lnTo>
                      <a:pt x="77" y="155"/>
                    </a:lnTo>
                    <a:lnTo>
                      <a:pt x="80" y="157"/>
                    </a:lnTo>
                    <a:lnTo>
                      <a:pt x="91" y="163"/>
                    </a:lnTo>
                    <a:lnTo>
                      <a:pt x="94" y="176"/>
                    </a:lnTo>
                    <a:lnTo>
                      <a:pt x="99" y="189"/>
                    </a:lnTo>
                    <a:lnTo>
                      <a:pt x="105" y="198"/>
                    </a:lnTo>
                    <a:lnTo>
                      <a:pt x="115" y="208"/>
                    </a:lnTo>
                    <a:lnTo>
                      <a:pt x="124" y="213"/>
                    </a:lnTo>
                    <a:lnTo>
                      <a:pt x="137" y="218"/>
                    </a:lnTo>
                    <a:lnTo>
                      <a:pt x="151" y="220"/>
                    </a:lnTo>
                    <a:lnTo>
                      <a:pt x="166" y="221"/>
                    </a:lnTo>
                    <a:lnTo>
                      <a:pt x="172" y="218"/>
                    </a:lnTo>
                    <a:lnTo>
                      <a:pt x="178" y="218"/>
                    </a:lnTo>
                    <a:lnTo>
                      <a:pt x="190" y="220"/>
                    </a:lnTo>
                    <a:lnTo>
                      <a:pt x="201" y="227"/>
                    </a:lnTo>
                    <a:lnTo>
                      <a:pt x="206" y="231"/>
                    </a:lnTo>
                    <a:lnTo>
                      <a:pt x="213" y="238"/>
                    </a:lnTo>
                    <a:lnTo>
                      <a:pt x="213" y="243"/>
                    </a:lnTo>
                    <a:lnTo>
                      <a:pt x="354" y="245"/>
                    </a:lnTo>
                    <a:lnTo>
                      <a:pt x="354" y="239"/>
                    </a:lnTo>
                    <a:lnTo>
                      <a:pt x="351" y="230"/>
                    </a:lnTo>
                    <a:lnTo>
                      <a:pt x="351" y="221"/>
                    </a:lnTo>
                    <a:lnTo>
                      <a:pt x="354" y="213"/>
                    </a:lnTo>
                    <a:lnTo>
                      <a:pt x="361" y="205"/>
                    </a:lnTo>
                    <a:lnTo>
                      <a:pt x="343" y="194"/>
                    </a:lnTo>
                    <a:lnTo>
                      <a:pt x="327" y="185"/>
                    </a:lnTo>
                    <a:lnTo>
                      <a:pt x="313" y="173"/>
                    </a:lnTo>
                    <a:lnTo>
                      <a:pt x="304" y="163"/>
                    </a:lnTo>
                    <a:lnTo>
                      <a:pt x="296" y="150"/>
                    </a:lnTo>
                    <a:lnTo>
                      <a:pt x="290" y="137"/>
                    </a:lnTo>
                    <a:lnTo>
                      <a:pt x="287" y="123"/>
                    </a:lnTo>
                    <a:lnTo>
                      <a:pt x="286" y="115"/>
                    </a:lnTo>
                    <a:lnTo>
                      <a:pt x="287" y="109"/>
                    </a:lnTo>
                    <a:lnTo>
                      <a:pt x="283" y="100"/>
                    </a:lnTo>
                    <a:lnTo>
                      <a:pt x="280" y="94"/>
                    </a:lnTo>
                    <a:lnTo>
                      <a:pt x="272" y="83"/>
                    </a:lnTo>
                    <a:lnTo>
                      <a:pt x="264" y="73"/>
                    </a:lnTo>
                    <a:lnTo>
                      <a:pt x="255" y="68"/>
                    </a:lnTo>
                    <a:lnTo>
                      <a:pt x="248" y="65"/>
                    </a:lnTo>
                    <a:lnTo>
                      <a:pt x="243" y="64"/>
                    </a:lnTo>
                    <a:lnTo>
                      <a:pt x="231" y="63"/>
                    </a:lnTo>
                    <a:lnTo>
                      <a:pt x="219" y="64"/>
                    </a:lnTo>
                    <a:lnTo>
                      <a:pt x="211" y="65"/>
                    </a:lnTo>
                    <a:lnTo>
                      <a:pt x="205" y="68"/>
                    </a:lnTo>
                    <a:lnTo>
                      <a:pt x="199" y="69"/>
                    </a:lnTo>
                    <a:lnTo>
                      <a:pt x="194" y="69"/>
                    </a:lnTo>
                    <a:lnTo>
                      <a:pt x="185" y="67"/>
                    </a:lnTo>
                    <a:lnTo>
                      <a:pt x="181" y="64"/>
                    </a:lnTo>
                    <a:lnTo>
                      <a:pt x="177" y="59"/>
                    </a:lnTo>
                    <a:lnTo>
                      <a:pt x="172" y="49"/>
                    </a:lnTo>
                    <a:lnTo>
                      <a:pt x="165" y="33"/>
                    </a:lnTo>
                    <a:lnTo>
                      <a:pt x="161" y="21"/>
                    </a:lnTo>
                    <a:lnTo>
                      <a:pt x="155" y="11"/>
                    </a:lnTo>
                    <a:lnTo>
                      <a:pt x="151" y="5"/>
                    </a:lnTo>
                    <a:lnTo>
                      <a:pt x="144" y="1"/>
                    </a:lnTo>
                    <a:lnTo>
                      <a:pt x="138" y="0"/>
                    </a:lnTo>
                    <a:lnTo>
                      <a:pt x="132" y="1"/>
                    </a:lnTo>
                    <a:lnTo>
                      <a:pt x="126" y="6"/>
                    </a:lnTo>
                    <a:lnTo>
                      <a:pt x="124" y="20"/>
                    </a:lnTo>
                    <a:lnTo>
                      <a:pt x="122" y="32"/>
                    </a:lnTo>
                    <a:lnTo>
                      <a:pt x="118" y="44"/>
                    </a:lnTo>
                    <a:lnTo>
                      <a:pt x="113" y="54"/>
                    </a:lnTo>
                    <a:lnTo>
                      <a:pt x="108" y="57"/>
                    </a:lnTo>
                    <a:lnTo>
                      <a:pt x="105" y="62"/>
                    </a:lnTo>
                    <a:lnTo>
                      <a:pt x="101" y="65"/>
                    </a:lnTo>
                    <a:lnTo>
                      <a:pt x="98" y="69"/>
                    </a:lnTo>
                    <a:lnTo>
                      <a:pt x="93" y="71"/>
                    </a:lnTo>
                    <a:lnTo>
                      <a:pt x="88" y="74"/>
                    </a:lnTo>
                    <a:lnTo>
                      <a:pt x="78" y="7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157">
                <a:extLst>
                  <a:ext uri="{FF2B5EF4-FFF2-40B4-BE49-F238E27FC236}">
                    <a16:creationId xmlns:a16="http://schemas.microsoft.com/office/drawing/2014/main" id="{29227825-EA45-EC21-153F-099749C6B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4" y="1172"/>
                <a:ext cx="1058" cy="317"/>
              </a:xfrm>
              <a:custGeom>
                <a:avLst/>
                <a:gdLst>
                  <a:gd name="T0" fmla="*/ 1629 w 3174"/>
                  <a:gd name="T1" fmla="*/ 649 h 949"/>
                  <a:gd name="T2" fmla="*/ 1685 w 3174"/>
                  <a:gd name="T3" fmla="*/ 713 h 949"/>
                  <a:gd name="T4" fmla="*/ 1566 w 3174"/>
                  <a:gd name="T5" fmla="*/ 782 h 949"/>
                  <a:gd name="T6" fmla="*/ 1607 w 3174"/>
                  <a:gd name="T7" fmla="*/ 884 h 949"/>
                  <a:gd name="T8" fmla="*/ 2655 w 3174"/>
                  <a:gd name="T9" fmla="*/ 949 h 949"/>
                  <a:gd name="T10" fmla="*/ 2640 w 3174"/>
                  <a:gd name="T11" fmla="*/ 772 h 949"/>
                  <a:gd name="T12" fmla="*/ 2785 w 3174"/>
                  <a:gd name="T13" fmla="*/ 611 h 949"/>
                  <a:gd name="T14" fmla="*/ 2989 w 3174"/>
                  <a:gd name="T15" fmla="*/ 653 h 949"/>
                  <a:gd name="T16" fmla="*/ 3117 w 3174"/>
                  <a:gd name="T17" fmla="*/ 574 h 949"/>
                  <a:gd name="T18" fmla="*/ 3112 w 3174"/>
                  <a:gd name="T19" fmla="*/ 387 h 949"/>
                  <a:gd name="T20" fmla="*/ 3149 w 3174"/>
                  <a:gd name="T21" fmla="*/ 116 h 949"/>
                  <a:gd name="T22" fmla="*/ 992 w 3174"/>
                  <a:gd name="T23" fmla="*/ 94 h 949"/>
                  <a:gd name="T24" fmla="*/ 812 w 3174"/>
                  <a:gd name="T25" fmla="*/ 23 h 949"/>
                  <a:gd name="T26" fmla="*/ 776 w 3174"/>
                  <a:gd name="T27" fmla="*/ 20 h 949"/>
                  <a:gd name="T28" fmla="*/ 785 w 3174"/>
                  <a:gd name="T29" fmla="*/ 54 h 949"/>
                  <a:gd name="T30" fmla="*/ 806 w 3174"/>
                  <a:gd name="T31" fmla="*/ 165 h 949"/>
                  <a:gd name="T32" fmla="*/ 782 w 3174"/>
                  <a:gd name="T33" fmla="*/ 209 h 949"/>
                  <a:gd name="T34" fmla="*/ 739 w 3174"/>
                  <a:gd name="T35" fmla="*/ 99 h 949"/>
                  <a:gd name="T36" fmla="*/ 683 w 3174"/>
                  <a:gd name="T37" fmla="*/ 78 h 949"/>
                  <a:gd name="T38" fmla="*/ 674 w 3174"/>
                  <a:gd name="T39" fmla="*/ 110 h 949"/>
                  <a:gd name="T40" fmla="*/ 648 w 3174"/>
                  <a:gd name="T41" fmla="*/ 110 h 949"/>
                  <a:gd name="T42" fmla="*/ 599 w 3174"/>
                  <a:gd name="T43" fmla="*/ 62 h 949"/>
                  <a:gd name="T44" fmla="*/ 488 w 3174"/>
                  <a:gd name="T45" fmla="*/ 7 h 949"/>
                  <a:gd name="T46" fmla="*/ 309 w 3174"/>
                  <a:gd name="T47" fmla="*/ 117 h 949"/>
                  <a:gd name="T48" fmla="*/ 421 w 3174"/>
                  <a:gd name="T49" fmla="*/ 223 h 949"/>
                  <a:gd name="T50" fmla="*/ 540 w 3174"/>
                  <a:gd name="T51" fmla="*/ 366 h 949"/>
                  <a:gd name="T52" fmla="*/ 584 w 3174"/>
                  <a:gd name="T53" fmla="*/ 420 h 949"/>
                  <a:gd name="T54" fmla="*/ 573 w 3174"/>
                  <a:gd name="T55" fmla="*/ 510 h 949"/>
                  <a:gd name="T56" fmla="*/ 472 w 3174"/>
                  <a:gd name="T57" fmla="*/ 373 h 949"/>
                  <a:gd name="T58" fmla="*/ 380 w 3174"/>
                  <a:gd name="T59" fmla="*/ 340 h 949"/>
                  <a:gd name="T60" fmla="*/ 356 w 3174"/>
                  <a:gd name="T61" fmla="*/ 255 h 949"/>
                  <a:gd name="T62" fmla="*/ 258 w 3174"/>
                  <a:gd name="T63" fmla="*/ 183 h 949"/>
                  <a:gd name="T64" fmla="*/ 178 w 3174"/>
                  <a:gd name="T65" fmla="*/ 186 h 949"/>
                  <a:gd name="T66" fmla="*/ 250 w 3174"/>
                  <a:gd name="T67" fmla="*/ 313 h 949"/>
                  <a:gd name="T68" fmla="*/ 304 w 3174"/>
                  <a:gd name="T69" fmla="*/ 360 h 949"/>
                  <a:gd name="T70" fmla="*/ 348 w 3174"/>
                  <a:gd name="T71" fmla="*/ 410 h 949"/>
                  <a:gd name="T72" fmla="*/ 359 w 3174"/>
                  <a:gd name="T73" fmla="*/ 474 h 949"/>
                  <a:gd name="T74" fmla="*/ 350 w 3174"/>
                  <a:gd name="T75" fmla="*/ 582 h 949"/>
                  <a:gd name="T76" fmla="*/ 290 w 3174"/>
                  <a:gd name="T77" fmla="*/ 442 h 949"/>
                  <a:gd name="T78" fmla="*/ 236 w 3174"/>
                  <a:gd name="T79" fmla="*/ 385 h 949"/>
                  <a:gd name="T80" fmla="*/ 165 w 3174"/>
                  <a:gd name="T81" fmla="*/ 274 h 949"/>
                  <a:gd name="T82" fmla="*/ 119 w 3174"/>
                  <a:gd name="T83" fmla="*/ 219 h 949"/>
                  <a:gd name="T84" fmla="*/ 85 w 3174"/>
                  <a:gd name="T85" fmla="*/ 328 h 949"/>
                  <a:gd name="T86" fmla="*/ 139 w 3174"/>
                  <a:gd name="T87" fmla="*/ 422 h 949"/>
                  <a:gd name="T88" fmla="*/ 204 w 3174"/>
                  <a:gd name="T89" fmla="*/ 529 h 949"/>
                  <a:gd name="T90" fmla="*/ 267 w 3174"/>
                  <a:gd name="T91" fmla="*/ 646 h 949"/>
                  <a:gd name="T92" fmla="*/ 228 w 3174"/>
                  <a:gd name="T93" fmla="*/ 630 h 949"/>
                  <a:gd name="T94" fmla="*/ 211 w 3174"/>
                  <a:gd name="T95" fmla="*/ 664 h 949"/>
                  <a:gd name="T96" fmla="*/ 195 w 3174"/>
                  <a:gd name="T97" fmla="*/ 768 h 949"/>
                  <a:gd name="T98" fmla="*/ 154 w 3174"/>
                  <a:gd name="T99" fmla="*/ 628 h 949"/>
                  <a:gd name="T100" fmla="*/ 96 w 3174"/>
                  <a:gd name="T101" fmla="*/ 559 h 949"/>
                  <a:gd name="T102" fmla="*/ 90 w 3174"/>
                  <a:gd name="T103" fmla="*/ 594 h 949"/>
                  <a:gd name="T104" fmla="*/ 9 w 3174"/>
                  <a:gd name="T105" fmla="*/ 682 h 949"/>
                  <a:gd name="T106" fmla="*/ 76 w 3174"/>
                  <a:gd name="T107" fmla="*/ 752 h 949"/>
                  <a:gd name="T108" fmla="*/ 127 w 3174"/>
                  <a:gd name="T109" fmla="*/ 841 h 949"/>
                  <a:gd name="T110" fmla="*/ 121 w 3174"/>
                  <a:gd name="T111" fmla="*/ 918 h 949"/>
                  <a:gd name="T112" fmla="*/ 1460 w 3174"/>
                  <a:gd name="T113" fmla="*/ 893 h 949"/>
                  <a:gd name="T114" fmla="*/ 1406 w 3174"/>
                  <a:gd name="T115" fmla="*/ 822 h 949"/>
                  <a:gd name="T116" fmla="*/ 1352 w 3174"/>
                  <a:gd name="T117" fmla="*/ 766 h 949"/>
                  <a:gd name="T118" fmla="*/ 1467 w 3174"/>
                  <a:gd name="T119" fmla="*/ 762 h 949"/>
                  <a:gd name="T120" fmla="*/ 1516 w 3174"/>
                  <a:gd name="T121" fmla="*/ 747 h 949"/>
                  <a:gd name="T122" fmla="*/ 1543 w 3174"/>
                  <a:gd name="T123" fmla="*/ 691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4" h="949">
                    <a:moveTo>
                      <a:pt x="1579" y="634"/>
                    </a:moveTo>
                    <a:lnTo>
                      <a:pt x="1654" y="589"/>
                    </a:lnTo>
                    <a:lnTo>
                      <a:pt x="1644" y="597"/>
                    </a:lnTo>
                    <a:lnTo>
                      <a:pt x="1637" y="605"/>
                    </a:lnTo>
                    <a:lnTo>
                      <a:pt x="1631" y="612"/>
                    </a:lnTo>
                    <a:lnTo>
                      <a:pt x="1627" y="621"/>
                    </a:lnTo>
                    <a:lnTo>
                      <a:pt x="1624" y="635"/>
                    </a:lnTo>
                    <a:lnTo>
                      <a:pt x="1625" y="642"/>
                    </a:lnTo>
                    <a:lnTo>
                      <a:pt x="1629" y="649"/>
                    </a:lnTo>
                    <a:lnTo>
                      <a:pt x="1654" y="659"/>
                    </a:lnTo>
                    <a:lnTo>
                      <a:pt x="1665" y="664"/>
                    </a:lnTo>
                    <a:lnTo>
                      <a:pt x="1676" y="671"/>
                    </a:lnTo>
                    <a:lnTo>
                      <a:pt x="1693" y="687"/>
                    </a:lnTo>
                    <a:lnTo>
                      <a:pt x="1700" y="695"/>
                    </a:lnTo>
                    <a:lnTo>
                      <a:pt x="1707" y="706"/>
                    </a:lnTo>
                    <a:lnTo>
                      <a:pt x="1701" y="707"/>
                    </a:lnTo>
                    <a:lnTo>
                      <a:pt x="1696" y="709"/>
                    </a:lnTo>
                    <a:lnTo>
                      <a:pt x="1685" y="713"/>
                    </a:lnTo>
                    <a:lnTo>
                      <a:pt x="1663" y="720"/>
                    </a:lnTo>
                    <a:lnTo>
                      <a:pt x="1640" y="724"/>
                    </a:lnTo>
                    <a:lnTo>
                      <a:pt x="1627" y="725"/>
                    </a:lnTo>
                    <a:lnTo>
                      <a:pt x="1616" y="727"/>
                    </a:lnTo>
                    <a:lnTo>
                      <a:pt x="1609" y="736"/>
                    </a:lnTo>
                    <a:lnTo>
                      <a:pt x="1600" y="748"/>
                    </a:lnTo>
                    <a:lnTo>
                      <a:pt x="1589" y="761"/>
                    </a:lnTo>
                    <a:lnTo>
                      <a:pt x="1575" y="776"/>
                    </a:lnTo>
                    <a:lnTo>
                      <a:pt x="1566" y="782"/>
                    </a:lnTo>
                    <a:lnTo>
                      <a:pt x="1561" y="788"/>
                    </a:lnTo>
                    <a:lnTo>
                      <a:pt x="1557" y="793"/>
                    </a:lnTo>
                    <a:lnTo>
                      <a:pt x="1556" y="799"/>
                    </a:lnTo>
                    <a:lnTo>
                      <a:pt x="1554" y="804"/>
                    </a:lnTo>
                    <a:lnTo>
                      <a:pt x="1555" y="809"/>
                    </a:lnTo>
                    <a:lnTo>
                      <a:pt x="1557" y="812"/>
                    </a:lnTo>
                    <a:lnTo>
                      <a:pt x="1562" y="816"/>
                    </a:lnTo>
                    <a:lnTo>
                      <a:pt x="1584" y="847"/>
                    </a:lnTo>
                    <a:lnTo>
                      <a:pt x="1607" y="884"/>
                    </a:lnTo>
                    <a:lnTo>
                      <a:pt x="1594" y="890"/>
                    </a:lnTo>
                    <a:lnTo>
                      <a:pt x="1581" y="893"/>
                    </a:lnTo>
                    <a:lnTo>
                      <a:pt x="1569" y="892"/>
                    </a:lnTo>
                    <a:lnTo>
                      <a:pt x="1557" y="889"/>
                    </a:lnTo>
                    <a:lnTo>
                      <a:pt x="1542" y="898"/>
                    </a:lnTo>
                    <a:lnTo>
                      <a:pt x="1531" y="911"/>
                    </a:lnTo>
                    <a:lnTo>
                      <a:pt x="1519" y="924"/>
                    </a:lnTo>
                    <a:lnTo>
                      <a:pt x="1512" y="938"/>
                    </a:lnTo>
                    <a:lnTo>
                      <a:pt x="2655" y="949"/>
                    </a:lnTo>
                    <a:lnTo>
                      <a:pt x="2699" y="900"/>
                    </a:lnTo>
                    <a:lnTo>
                      <a:pt x="2694" y="847"/>
                    </a:lnTo>
                    <a:lnTo>
                      <a:pt x="2733" y="831"/>
                    </a:lnTo>
                    <a:lnTo>
                      <a:pt x="2743" y="804"/>
                    </a:lnTo>
                    <a:lnTo>
                      <a:pt x="2763" y="795"/>
                    </a:lnTo>
                    <a:lnTo>
                      <a:pt x="2775" y="780"/>
                    </a:lnTo>
                    <a:lnTo>
                      <a:pt x="2766" y="761"/>
                    </a:lnTo>
                    <a:lnTo>
                      <a:pt x="2744" y="750"/>
                    </a:lnTo>
                    <a:lnTo>
                      <a:pt x="2640" y="772"/>
                    </a:lnTo>
                    <a:lnTo>
                      <a:pt x="2644" y="746"/>
                    </a:lnTo>
                    <a:lnTo>
                      <a:pt x="2656" y="730"/>
                    </a:lnTo>
                    <a:lnTo>
                      <a:pt x="2661" y="716"/>
                    </a:lnTo>
                    <a:lnTo>
                      <a:pt x="2681" y="708"/>
                    </a:lnTo>
                    <a:lnTo>
                      <a:pt x="2679" y="682"/>
                    </a:lnTo>
                    <a:lnTo>
                      <a:pt x="2723" y="650"/>
                    </a:lnTo>
                    <a:lnTo>
                      <a:pt x="2711" y="604"/>
                    </a:lnTo>
                    <a:lnTo>
                      <a:pt x="2737" y="597"/>
                    </a:lnTo>
                    <a:lnTo>
                      <a:pt x="2785" y="611"/>
                    </a:lnTo>
                    <a:lnTo>
                      <a:pt x="2823" y="587"/>
                    </a:lnTo>
                    <a:lnTo>
                      <a:pt x="2865" y="604"/>
                    </a:lnTo>
                    <a:lnTo>
                      <a:pt x="2863" y="651"/>
                    </a:lnTo>
                    <a:lnTo>
                      <a:pt x="2864" y="659"/>
                    </a:lnTo>
                    <a:lnTo>
                      <a:pt x="2904" y="661"/>
                    </a:lnTo>
                    <a:lnTo>
                      <a:pt x="2920" y="680"/>
                    </a:lnTo>
                    <a:lnTo>
                      <a:pt x="2983" y="654"/>
                    </a:lnTo>
                    <a:lnTo>
                      <a:pt x="2983" y="653"/>
                    </a:lnTo>
                    <a:lnTo>
                      <a:pt x="2989" y="653"/>
                    </a:lnTo>
                    <a:lnTo>
                      <a:pt x="2990" y="653"/>
                    </a:lnTo>
                    <a:lnTo>
                      <a:pt x="2997" y="660"/>
                    </a:lnTo>
                    <a:lnTo>
                      <a:pt x="3024" y="663"/>
                    </a:lnTo>
                    <a:lnTo>
                      <a:pt x="3056" y="640"/>
                    </a:lnTo>
                    <a:lnTo>
                      <a:pt x="3081" y="611"/>
                    </a:lnTo>
                    <a:lnTo>
                      <a:pt x="3058" y="600"/>
                    </a:lnTo>
                    <a:lnTo>
                      <a:pt x="3056" y="586"/>
                    </a:lnTo>
                    <a:lnTo>
                      <a:pt x="3092" y="604"/>
                    </a:lnTo>
                    <a:lnTo>
                      <a:pt x="3117" y="574"/>
                    </a:lnTo>
                    <a:lnTo>
                      <a:pt x="3128" y="546"/>
                    </a:lnTo>
                    <a:lnTo>
                      <a:pt x="3113" y="535"/>
                    </a:lnTo>
                    <a:lnTo>
                      <a:pt x="3150" y="504"/>
                    </a:lnTo>
                    <a:lnTo>
                      <a:pt x="3149" y="491"/>
                    </a:lnTo>
                    <a:lnTo>
                      <a:pt x="3169" y="488"/>
                    </a:lnTo>
                    <a:lnTo>
                      <a:pt x="3174" y="468"/>
                    </a:lnTo>
                    <a:lnTo>
                      <a:pt x="3173" y="456"/>
                    </a:lnTo>
                    <a:lnTo>
                      <a:pt x="3156" y="423"/>
                    </a:lnTo>
                    <a:lnTo>
                      <a:pt x="3112" y="387"/>
                    </a:lnTo>
                    <a:lnTo>
                      <a:pt x="3110" y="347"/>
                    </a:lnTo>
                    <a:lnTo>
                      <a:pt x="3127" y="319"/>
                    </a:lnTo>
                    <a:lnTo>
                      <a:pt x="3128" y="313"/>
                    </a:lnTo>
                    <a:lnTo>
                      <a:pt x="3130" y="296"/>
                    </a:lnTo>
                    <a:lnTo>
                      <a:pt x="3113" y="254"/>
                    </a:lnTo>
                    <a:lnTo>
                      <a:pt x="3131" y="196"/>
                    </a:lnTo>
                    <a:lnTo>
                      <a:pt x="3133" y="178"/>
                    </a:lnTo>
                    <a:lnTo>
                      <a:pt x="3130" y="144"/>
                    </a:lnTo>
                    <a:lnTo>
                      <a:pt x="3149" y="116"/>
                    </a:lnTo>
                    <a:lnTo>
                      <a:pt x="3145" y="76"/>
                    </a:lnTo>
                    <a:lnTo>
                      <a:pt x="3173" y="27"/>
                    </a:lnTo>
                    <a:lnTo>
                      <a:pt x="3173" y="26"/>
                    </a:lnTo>
                    <a:lnTo>
                      <a:pt x="973" y="6"/>
                    </a:lnTo>
                    <a:lnTo>
                      <a:pt x="980" y="28"/>
                    </a:lnTo>
                    <a:lnTo>
                      <a:pt x="985" y="51"/>
                    </a:lnTo>
                    <a:lnTo>
                      <a:pt x="989" y="72"/>
                    </a:lnTo>
                    <a:lnTo>
                      <a:pt x="990" y="82"/>
                    </a:lnTo>
                    <a:lnTo>
                      <a:pt x="992" y="94"/>
                    </a:lnTo>
                    <a:lnTo>
                      <a:pt x="989" y="94"/>
                    </a:lnTo>
                    <a:lnTo>
                      <a:pt x="981" y="77"/>
                    </a:lnTo>
                    <a:lnTo>
                      <a:pt x="969" y="58"/>
                    </a:lnTo>
                    <a:lnTo>
                      <a:pt x="962" y="39"/>
                    </a:lnTo>
                    <a:lnTo>
                      <a:pt x="957" y="21"/>
                    </a:lnTo>
                    <a:lnTo>
                      <a:pt x="953" y="5"/>
                    </a:lnTo>
                    <a:lnTo>
                      <a:pt x="812" y="3"/>
                    </a:lnTo>
                    <a:lnTo>
                      <a:pt x="812" y="14"/>
                    </a:lnTo>
                    <a:lnTo>
                      <a:pt x="812" y="23"/>
                    </a:lnTo>
                    <a:lnTo>
                      <a:pt x="810" y="26"/>
                    </a:lnTo>
                    <a:lnTo>
                      <a:pt x="810" y="29"/>
                    </a:lnTo>
                    <a:lnTo>
                      <a:pt x="809" y="29"/>
                    </a:lnTo>
                    <a:lnTo>
                      <a:pt x="809" y="30"/>
                    </a:lnTo>
                    <a:lnTo>
                      <a:pt x="809" y="32"/>
                    </a:lnTo>
                    <a:lnTo>
                      <a:pt x="799" y="31"/>
                    </a:lnTo>
                    <a:lnTo>
                      <a:pt x="791" y="30"/>
                    </a:lnTo>
                    <a:lnTo>
                      <a:pt x="782" y="26"/>
                    </a:lnTo>
                    <a:lnTo>
                      <a:pt x="776" y="20"/>
                    </a:lnTo>
                    <a:lnTo>
                      <a:pt x="758" y="14"/>
                    </a:lnTo>
                    <a:lnTo>
                      <a:pt x="745" y="11"/>
                    </a:lnTo>
                    <a:lnTo>
                      <a:pt x="735" y="9"/>
                    </a:lnTo>
                    <a:lnTo>
                      <a:pt x="731" y="9"/>
                    </a:lnTo>
                    <a:lnTo>
                      <a:pt x="743" y="14"/>
                    </a:lnTo>
                    <a:lnTo>
                      <a:pt x="755" y="20"/>
                    </a:lnTo>
                    <a:lnTo>
                      <a:pt x="774" y="36"/>
                    </a:lnTo>
                    <a:lnTo>
                      <a:pt x="780" y="45"/>
                    </a:lnTo>
                    <a:lnTo>
                      <a:pt x="785" y="54"/>
                    </a:lnTo>
                    <a:lnTo>
                      <a:pt x="789" y="64"/>
                    </a:lnTo>
                    <a:lnTo>
                      <a:pt x="793" y="76"/>
                    </a:lnTo>
                    <a:lnTo>
                      <a:pt x="796" y="90"/>
                    </a:lnTo>
                    <a:lnTo>
                      <a:pt x="799" y="107"/>
                    </a:lnTo>
                    <a:lnTo>
                      <a:pt x="800" y="124"/>
                    </a:lnTo>
                    <a:lnTo>
                      <a:pt x="800" y="145"/>
                    </a:lnTo>
                    <a:lnTo>
                      <a:pt x="804" y="157"/>
                    </a:lnTo>
                    <a:lnTo>
                      <a:pt x="804" y="160"/>
                    </a:lnTo>
                    <a:lnTo>
                      <a:pt x="806" y="165"/>
                    </a:lnTo>
                    <a:lnTo>
                      <a:pt x="808" y="173"/>
                    </a:lnTo>
                    <a:lnTo>
                      <a:pt x="813" y="184"/>
                    </a:lnTo>
                    <a:lnTo>
                      <a:pt x="817" y="196"/>
                    </a:lnTo>
                    <a:lnTo>
                      <a:pt x="822" y="212"/>
                    </a:lnTo>
                    <a:lnTo>
                      <a:pt x="828" y="229"/>
                    </a:lnTo>
                    <a:lnTo>
                      <a:pt x="836" y="248"/>
                    </a:lnTo>
                    <a:lnTo>
                      <a:pt x="814" y="230"/>
                    </a:lnTo>
                    <a:lnTo>
                      <a:pt x="796" y="218"/>
                    </a:lnTo>
                    <a:lnTo>
                      <a:pt x="782" y="209"/>
                    </a:lnTo>
                    <a:lnTo>
                      <a:pt x="772" y="200"/>
                    </a:lnTo>
                    <a:lnTo>
                      <a:pt x="762" y="190"/>
                    </a:lnTo>
                    <a:lnTo>
                      <a:pt x="756" y="179"/>
                    </a:lnTo>
                    <a:lnTo>
                      <a:pt x="750" y="166"/>
                    </a:lnTo>
                    <a:lnTo>
                      <a:pt x="746" y="154"/>
                    </a:lnTo>
                    <a:lnTo>
                      <a:pt x="743" y="140"/>
                    </a:lnTo>
                    <a:lnTo>
                      <a:pt x="743" y="127"/>
                    </a:lnTo>
                    <a:lnTo>
                      <a:pt x="742" y="111"/>
                    </a:lnTo>
                    <a:lnTo>
                      <a:pt x="739" y="99"/>
                    </a:lnTo>
                    <a:lnTo>
                      <a:pt x="734" y="90"/>
                    </a:lnTo>
                    <a:lnTo>
                      <a:pt x="728" y="82"/>
                    </a:lnTo>
                    <a:lnTo>
                      <a:pt x="723" y="78"/>
                    </a:lnTo>
                    <a:lnTo>
                      <a:pt x="719" y="76"/>
                    </a:lnTo>
                    <a:lnTo>
                      <a:pt x="710" y="73"/>
                    </a:lnTo>
                    <a:lnTo>
                      <a:pt x="698" y="72"/>
                    </a:lnTo>
                    <a:lnTo>
                      <a:pt x="684" y="73"/>
                    </a:lnTo>
                    <a:lnTo>
                      <a:pt x="683" y="75"/>
                    </a:lnTo>
                    <a:lnTo>
                      <a:pt x="683" y="78"/>
                    </a:lnTo>
                    <a:lnTo>
                      <a:pt x="683" y="84"/>
                    </a:lnTo>
                    <a:lnTo>
                      <a:pt x="682" y="87"/>
                    </a:lnTo>
                    <a:lnTo>
                      <a:pt x="682" y="90"/>
                    </a:lnTo>
                    <a:lnTo>
                      <a:pt x="682" y="96"/>
                    </a:lnTo>
                    <a:lnTo>
                      <a:pt x="680" y="99"/>
                    </a:lnTo>
                    <a:lnTo>
                      <a:pt x="679" y="103"/>
                    </a:lnTo>
                    <a:lnTo>
                      <a:pt x="677" y="104"/>
                    </a:lnTo>
                    <a:lnTo>
                      <a:pt x="676" y="107"/>
                    </a:lnTo>
                    <a:lnTo>
                      <a:pt x="674" y="110"/>
                    </a:lnTo>
                    <a:lnTo>
                      <a:pt x="670" y="111"/>
                    </a:lnTo>
                    <a:lnTo>
                      <a:pt x="667" y="111"/>
                    </a:lnTo>
                    <a:lnTo>
                      <a:pt x="666" y="111"/>
                    </a:lnTo>
                    <a:lnTo>
                      <a:pt x="666" y="112"/>
                    </a:lnTo>
                    <a:lnTo>
                      <a:pt x="661" y="112"/>
                    </a:lnTo>
                    <a:lnTo>
                      <a:pt x="657" y="113"/>
                    </a:lnTo>
                    <a:lnTo>
                      <a:pt x="651" y="111"/>
                    </a:lnTo>
                    <a:lnTo>
                      <a:pt x="649" y="110"/>
                    </a:lnTo>
                    <a:lnTo>
                      <a:pt x="648" y="110"/>
                    </a:lnTo>
                    <a:lnTo>
                      <a:pt x="645" y="110"/>
                    </a:lnTo>
                    <a:lnTo>
                      <a:pt x="633" y="105"/>
                    </a:lnTo>
                    <a:lnTo>
                      <a:pt x="628" y="92"/>
                    </a:lnTo>
                    <a:lnTo>
                      <a:pt x="624" y="86"/>
                    </a:lnTo>
                    <a:lnTo>
                      <a:pt x="622" y="81"/>
                    </a:lnTo>
                    <a:lnTo>
                      <a:pt x="615" y="72"/>
                    </a:lnTo>
                    <a:lnTo>
                      <a:pt x="609" y="67"/>
                    </a:lnTo>
                    <a:lnTo>
                      <a:pt x="603" y="63"/>
                    </a:lnTo>
                    <a:lnTo>
                      <a:pt x="599" y="62"/>
                    </a:lnTo>
                    <a:lnTo>
                      <a:pt x="590" y="61"/>
                    </a:lnTo>
                    <a:lnTo>
                      <a:pt x="579" y="62"/>
                    </a:lnTo>
                    <a:lnTo>
                      <a:pt x="569" y="66"/>
                    </a:lnTo>
                    <a:lnTo>
                      <a:pt x="558" y="46"/>
                    </a:lnTo>
                    <a:lnTo>
                      <a:pt x="554" y="30"/>
                    </a:lnTo>
                    <a:lnTo>
                      <a:pt x="554" y="14"/>
                    </a:lnTo>
                    <a:lnTo>
                      <a:pt x="559" y="1"/>
                    </a:lnTo>
                    <a:lnTo>
                      <a:pt x="490" y="0"/>
                    </a:lnTo>
                    <a:lnTo>
                      <a:pt x="488" y="7"/>
                    </a:lnTo>
                    <a:lnTo>
                      <a:pt x="468" y="21"/>
                    </a:lnTo>
                    <a:lnTo>
                      <a:pt x="449" y="36"/>
                    </a:lnTo>
                    <a:lnTo>
                      <a:pt x="411" y="61"/>
                    </a:lnTo>
                    <a:lnTo>
                      <a:pt x="390" y="72"/>
                    </a:lnTo>
                    <a:lnTo>
                      <a:pt x="371" y="81"/>
                    </a:lnTo>
                    <a:lnTo>
                      <a:pt x="333" y="96"/>
                    </a:lnTo>
                    <a:lnTo>
                      <a:pt x="317" y="103"/>
                    </a:lnTo>
                    <a:lnTo>
                      <a:pt x="310" y="113"/>
                    </a:lnTo>
                    <a:lnTo>
                      <a:pt x="309" y="117"/>
                    </a:lnTo>
                    <a:lnTo>
                      <a:pt x="310" y="123"/>
                    </a:lnTo>
                    <a:lnTo>
                      <a:pt x="319" y="136"/>
                    </a:lnTo>
                    <a:lnTo>
                      <a:pt x="335" y="150"/>
                    </a:lnTo>
                    <a:lnTo>
                      <a:pt x="353" y="161"/>
                    </a:lnTo>
                    <a:lnTo>
                      <a:pt x="371" y="171"/>
                    </a:lnTo>
                    <a:lnTo>
                      <a:pt x="390" y="179"/>
                    </a:lnTo>
                    <a:lnTo>
                      <a:pt x="401" y="194"/>
                    </a:lnTo>
                    <a:lnTo>
                      <a:pt x="412" y="209"/>
                    </a:lnTo>
                    <a:lnTo>
                      <a:pt x="421" y="223"/>
                    </a:lnTo>
                    <a:lnTo>
                      <a:pt x="430" y="238"/>
                    </a:lnTo>
                    <a:lnTo>
                      <a:pt x="436" y="252"/>
                    </a:lnTo>
                    <a:lnTo>
                      <a:pt x="442" y="266"/>
                    </a:lnTo>
                    <a:lnTo>
                      <a:pt x="447" y="281"/>
                    </a:lnTo>
                    <a:lnTo>
                      <a:pt x="450" y="296"/>
                    </a:lnTo>
                    <a:lnTo>
                      <a:pt x="530" y="359"/>
                    </a:lnTo>
                    <a:lnTo>
                      <a:pt x="532" y="360"/>
                    </a:lnTo>
                    <a:lnTo>
                      <a:pt x="535" y="362"/>
                    </a:lnTo>
                    <a:lnTo>
                      <a:pt x="540" y="366"/>
                    </a:lnTo>
                    <a:lnTo>
                      <a:pt x="544" y="368"/>
                    </a:lnTo>
                    <a:lnTo>
                      <a:pt x="549" y="372"/>
                    </a:lnTo>
                    <a:lnTo>
                      <a:pt x="553" y="376"/>
                    </a:lnTo>
                    <a:lnTo>
                      <a:pt x="554" y="377"/>
                    </a:lnTo>
                    <a:lnTo>
                      <a:pt x="555" y="379"/>
                    </a:lnTo>
                    <a:lnTo>
                      <a:pt x="562" y="386"/>
                    </a:lnTo>
                    <a:lnTo>
                      <a:pt x="571" y="396"/>
                    </a:lnTo>
                    <a:lnTo>
                      <a:pt x="577" y="406"/>
                    </a:lnTo>
                    <a:lnTo>
                      <a:pt x="584" y="420"/>
                    </a:lnTo>
                    <a:lnTo>
                      <a:pt x="588" y="433"/>
                    </a:lnTo>
                    <a:lnTo>
                      <a:pt x="590" y="445"/>
                    </a:lnTo>
                    <a:lnTo>
                      <a:pt x="590" y="457"/>
                    </a:lnTo>
                    <a:lnTo>
                      <a:pt x="590" y="469"/>
                    </a:lnTo>
                    <a:lnTo>
                      <a:pt x="587" y="480"/>
                    </a:lnTo>
                    <a:lnTo>
                      <a:pt x="583" y="490"/>
                    </a:lnTo>
                    <a:lnTo>
                      <a:pt x="580" y="495"/>
                    </a:lnTo>
                    <a:lnTo>
                      <a:pt x="578" y="500"/>
                    </a:lnTo>
                    <a:lnTo>
                      <a:pt x="573" y="510"/>
                    </a:lnTo>
                    <a:lnTo>
                      <a:pt x="508" y="436"/>
                    </a:lnTo>
                    <a:lnTo>
                      <a:pt x="500" y="427"/>
                    </a:lnTo>
                    <a:lnTo>
                      <a:pt x="497" y="420"/>
                    </a:lnTo>
                    <a:lnTo>
                      <a:pt x="494" y="407"/>
                    </a:lnTo>
                    <a:lnTo>
                      <a:pt x="491" y="398"/>
                    </a:lnTo>
                    <a:lnTo>
                      <a:pt x="488" y="390"/>
                    </a:lnTo>
                    <a:lnTo>
                      <a:pt x="482" y="383"/>
                    </a:lnTo>
                    <a:lnTo>
                      <a:pt x="478" y="378"/>
                    </a:lnTo>
                    <a:lnTo>
                      <a:pt x="472" y="373"/>
                    </a:lnTo>
                    <a:lnTo>
                      <a:pt x="466" y="369"/>
                    </a:lnTo>
                    <a:lnTo>
                      <a:pt x="457" y="367"/>
                    </a:lnTo>
                    <a:lnTo>
                      <a:pt x="449" y="367"/>
                    </a:lnTo>
                    <a:lnTo>
                      <a:pt x="418" y="367"/>
                    </a:lnTo>
                    <a:lnTo>
                      <a:pt x="406" y="360"/>
                    </a:lnTo>
                    <a:lnTo>
                      <a:pt x="395" y="357"/>
                    </a:lnTo>
                    <a:lnTo>
                      <a:pt x="385" y="354"/>
                    </a:lnTo>
                    <a:lnTo>
                      <a:pt x="376" y="355"/>
                    </a:lnTo>
                    <a:lnTo>
                      <a:pt x="380" y="340"/>
                    </a:lnTo>
                    <a:lnTo>
                      <a:pt x="384" y="326"/>
                    </a:lnTo>
                    <a:lnTo>
                      <a:pt x="385" y="314"/>
                    </a:lnTo>
                    <a:lnTo>
                      <a:pt x="385" y="302"/>
                    </a:lnTo>
                    <a:lnTo>
                      <a:pt x="381" y="291"/>
                    </a:lnTo>
                    <a:lnTo>
                      <a:pt x="377" y="280"/>
                    </a:lnTo>
                    <a:lnTo>
                      <a:pt x="372" y="271"/>
                    </a:lnTo>
                    <a:lnTo>
                      <a:pt x="365" y="263"/>
                    </a:lnTo>
                    <a:lnTo>
                      <a:pt x="360" y="259"/>
                    </a:lnTo>
                    <a:lnTo>
                      <a:pt x="356" y="255"/>
                    </a:lnTo>
                    <a:lnTo>
                      <a:pt x="350" y="248"/>
                    </a:lnTo>
                    <a:lnTo>
                      <a:pt x="343" y="242"/>
                    </a:lnTo>
                    <a:lnTo>
                      <a:pt x="333" y="234"/>
                    </a:lnTo>
                    <a:lnTo>
                      <a:pt x="323" y="225"/>
                    </a:lnTo>
                    <a:lnTo>
                      <a:pt x="311" y="215"/>
                    </a:lnTo>
                    <a:lnTo>
                      <a:pt x="298" y="205"/>
                    </a:lnTo>
                    <a:lnTo>
                      <a:pt x="283" y="196"/>
                    </a:lnTo>
                    <a:lnTo>
                      <a:pt x="269" y="189"/>
                    </a:lnTo>
                    <a:lnTo>
                      <a:pt x="258" y="183"/>
                    </a:lnTo>
                    <a:lnTo>
                      <a:pt x="251" y="181"/>
                    </a:lnTo>
                    <a:lnTo>
                      <a:pt x="241" y="179"/>
                    </a:lnTo>
                    <a:lnTo>
                      <a:pt x="231" y="180"/>
                    </a:lnTo>
                    <a:lnTo>
                      <a:pt x="222" y="183"/>
                    </a:lnTo>
                    <a:lnTo>
                      <a:pt x="214" y="190"/>
                    </a:lnTo>
                    <a:lnTo>
                      <a:pt x="190" y="177"/>
                    </a:lnTo>
                    <a:lnTo>
                      <a:pt x="182" y="178"/>
                    </a:lnTo>
                    <a:lnTo>
                      <a:pt x="179" y="183"/>
                    </a:lnTo>
                    <a:lnTo>
                      <a:pt x="178" y="186"/>
                    </a:lnTo>
                    <a:lnTo>
                      <a:pt x="179" y="192"/>
                    </a:lnTo>
                    <a:lnTo>
                      <a:pt x="184" y="204"/>
                    </a:lnTo>
                    <a:lnTo>
                      <a:pt x="203" y="230"/>
                    </a:lnTo>
                    <a:lnTo>
                      <a:pt x="221" y="257"/>
                    </a:lnTo>
                    <a:lnTo>
                      <a:pt x="227" y="270"/>
                    </a:lnTo>
                    <a:lnTo>
                      <a:pt x="230" y="276"/>
                    </a:lnTo>
                    <a:lnTo>
                      <a:pt x="234" y="283"/>
                    </a:lnTo>
                    <a:lnTo>
                      <a:pt x="248" y="311"/>
                    </a:lnTo>
                    <a:lnTo>
                      <a:pt x="250" y="313"/>
                    </a:lnTo>
                    <a:lnTo>
                      <a:pt x="251" y="314"/>
                    </a:lnTo>
                    <a:lnTo>
                      <a:pt x="253" y="316"/>
                    </a:lnTo>
                    <a:lnTo>
                      <a:pt x="260" y="322"/>
                    </a:lnTo>
                    <a:lnTo>
                      <a:pt x="272" y="334"/>
                    </a:lnTo>
                    <a:lnTo>
                      <a:pt x="283" y="343"/>
                    </a:lnTo>
                    <a:lnTo>
                      <a:pt x="288" y="347"/>
                    </a:lnTo>
                    <a:lnTo>
                      <a:pt x="294" y="353"/>
                    </a:lnTo>
                    <a:lnTo>
                      <a:pt x="298" y="356"/>
                    </a:lnTo>
                    <a:lnTo>
                      <a:pt x="304" y="360"/>
                    </a:lnTo>
                    <a:lnTo>
                      <a:pt x="313" y="366"/>
                    </a:lnTo>
                    <a:lnTo>
                      <a:pt x="322" y="372"/>
                    </a:lnTo>
                    <a:lnTo>
                      <a:pt x="330" y="377"/>
                    </a:lnTo>
                    <a:lnTo>
                      <a:pt x="334" y="386"/>
                    </a:lnTo>
                    <a:lnTo>
                      <a:pt x="336" y="390"/>
                    </a:lnTo>
                    <a:lnTo>
                      <a:pt x="337" y="393"/>
                    </a:lnTo>
                    <a:lnTo>
                      <a:pt x="339" y="396"/>
                    </a:lnTo>
                    <a:lnTo>
                      <a:pt x="344" y="403"/>
                    </a:lnTo>
                    <a:lnTo>
                      <a:pt x="348" y="410"/>
                    </a:lnTo>
                    <a:lnTo>
                      <a:pt x="350" y="416"/>
                    </a:lnTo>
                    <a:lnTo>
                      <a:pt x="352" y="421"/>
                    </a:lnTo>
                    <a:lnTo>
                      <a:pt x="353" y="425"/>
                    </a:lnTo>
                    <a:lnTo>
                      <a:pt x="355" y="429"/>
                    </a:lnTo>
                    <a:lnTo>
                      <a:pt x="358" y="442"/>
                    </a:lnTo>
                    <a:lnTo>
                      <a:pt x="360" y="454"/>
                    </a:lnTo>
                    <a:lnTo>
                      <a:pt x="360" y="464"/>
                    </a:lnTo>
                    <a:lnTo>
                      <a:pt x="359" y="468"/>
                    </a:lnTo>
                    <a:lnTo>
                      <a:pt x="359" y="474"/>
                    </a:lnTo>
                    <a:lnTo>
                      <a:pt x="359" y="531"/>
                    </a:lnTo>
                    <a:lnTo>
                      <a:pt x="357" y="547"/>
                    </a:lnTo>
                    <a:lnTo>
                      <a:pt x="356" y="553"/>
                    </a:lnTo>
                    <a:lnTo>
                      <a:pt x="356" y="561"/>
                    </a:lnTo>
                    <a:lnTo>
                      <a:pt x="354" y="566"/>
                    </a:lnTo>
                    <a:lnTo>
                      <a:pt x="353" y="572"/>
                    </a:lnTo>
                    <a:lnTo>
                      <a:pt x="351" y="577"/>
                    </a:lnTo>
                    <a:lnTo>
                      <a:pt x="350" y="579"/>
                    </a:lnTo>
                    <a:lnTo>
                      <a:pt x="350" y="582"/>
                    </a:lnTo>
                    <a:lnTo>
                      <a:pt x="339" y="578"/>
                    </a:lnTo>
                    <a:lnTo>
                      <a:pt x="331" y="570"/>
                    </a:lnTo>
                    <a:lnTo>
                      <a:pt x="321" y="560"/>
                    </a:lnTo>
                    <a:lnTo>
                      <a:pt x="312" y="546"/>
                    </a:lnTo>
                    <a:lnTo>
                      <a:pt x="301" y="518"/>
                    </a:lnTo>
                    <a:lnTo>
                      <a:pt x="294" y="492"/>
                    </a:lnTo>
                    <a:lnTo>
                      <a:pt x="292" y="469"/>
                    </a:lnTo>
                    <a:lnTo>
                      <a:pt x="291" y="455"/>
                    </a:lnTo>
                    <a:lnTo>
                      <a:pt x="290" y="442"/>
                    </a:lnTo>
                    <a:lnTo>
                      <a:pt x="287" y="418"/>
                    </a:lnTo>
                    <a:lnTo>
                      <a:pt x="284" y="406"/>
                    </a:lnTo>
                    <a:lnTo>
                      <a:pt x="281" y="397"/>
                    </a:lnTo>
                    <a:lnTo>
                      <a:pt x="276" y="387"/>
                    </a:lnTo>
                    <a:lnTo>
                      <a:pt x="272" y="380"/>
                    </a:lnTo>
                    <a:lnTo>
                      <a:pt x="260" y="397"/>
                    </a:lnTo>
                    <a:lnTo>
                      <a:pt x="252" y="414"/>
                    </a:lnTo>
                    <a:lnTo>
                      <a:pt x="243" y="395"/>
                    </a:lnTo>
                    <a:lnTo>
                      <a:pt x="236" y="385"/>
                    </a:lnTo>
                    <a:lnTo>
                      <a:pt x="231" y="377"/>
                    </a:lnTo>
                    <a:lnTo>
                      <a:pt x="215" y="358"/>
                    </a:lnTo>
                    <a:lnTo>
                      <a:pt x="207" y="348"/>
                    </a:lnTo>
                    <a:lnTo>
                      <a:pt x="199" y="340"/>
                    </a:lnTo>
                    <a:lnTo>
                      <a:pt x="181" y="316"/>
                    </a:lnTo>
                    <a:lnTo>
                      <a:pt x="173" y="308"/>
                    </a:lnTo>
                    <a:lnTo>
                      <a:pt x="168" y="299"/>
                    </a:lnTo>
                    <a:lnTo>
                      <a:pt x="165" y="287"/>
                    </a:lnTo>
                    <a:lnTo>
                      <a:pt x="165" y="274"/>
                    </a:lnTo>
                    <a:lnTo>
                      <a:pt x="165" y="257"/>
                    </a:lnTo>
                    <a:lnTo>
                      <a:pt x="164" y="243"/>
                    </a:lnTo>
                    <a:lnTo>
                      <a:pt x="161" y="232"/>
                    </a:lnTo>
                    <a:lnTo>
                      <a:pt x="156" y="224"/>
                    </a:lnTo>
                    <a:lnTo>
                      <a:pt x="152" y="220"/>
                    </a:lnTo>
                    <a:lnTo>
                      <a:pt x="149" y="218"/>
                    </a:lnTo>
                    <a:lnTo>
                      <a:pt x="141" y="216"/>
                    </a:lnTo>
                    <a:lnTo>
                      <a:pt x="130" y="216"/>
                    </a:lnTo>
                    <a:lnTo>
                      <a:pt x="119" y="219"/>
                    </a:lnTo>
                    <a:lnTo>
                      <a:pt x="91" y="233"/>
                    </a:lnTo>
                    <a:lnTo>
                      <a:pt x="77" y="244"/>
                    </a:lnTo>
                    <a:lnTo>
                      <a:pt x="68" y="259"/>
                    </a:lnTo>
                    <a:lnTo>
                      <a:pt x="65" y="275"/>
                    </a:lnTo>
                    <a:lnTo>
                      <a:pt x="68" y="293"/>
                    </a:lnTo>
                    <a:lnTo>
                      <a:pt x="70" y="303"/>
                    </a:lnTo>
                    <a:lnTo>
                      <a:pt x="74" y="313"/>
                    </a:lnTo>
                    <a:lnTo>
                      <a:pt x="79" y="321"/>
                    </a:lnTo>
                    <a:lnTo>
                      <a:pt x="85" y="328"/>
                    </a:lnTo>
                    <a:lnTo>
                      <a:pt x="93" y="340"/>
                    </a:lnTo>
                    <a:lnTo>
                      <a:pt x="96" y="346"/>
                    </a:lnTo>
                    <a:lnTo>
                      <a:pt x="97" y="354"/>
                    </a:lnTo>
                    <a:lnTo>
                      <a:pt x="94" y="367"/>
                    </a:lnTo>
                    <a:lnTo>
                      <a:pt x="88" y="384"/>
                    </a:lnTo>
                    <a:lnTo>
                      <a:pt x="102" y="399"/>
                    </a:lnTo>
                    <a:lnTo>
                      <a:pt x="120" y="413"/>
                    </a:lnTo>
                    <a:lnTo>
                      <a:pt x="128" y="417"/>
                    </a:lnTo>
                    <a:lnTo>
                      <a:pt x="139" y="422"/>
                    </a:lnTo>
                    <a:lnTo>
                      <a:pt x="161" y="430"/>
                    </a:lnTo>
                    <a:lnTo>
                      <a:pt x="170" y="437"/>
                    </a:lnTo>
                    <a:lnTo>
                      <a:pt x="180" y="445"/>
                    </a:lnTo>
                    <a:lnTo>
                      <a:pt x="187" y="454"/>
                    </a:lnTo>
                    <a:lnTo>
                      <a:pt x="192" y="464"/>
                    </a:lnTo>
                    <a:lnTo>
                      <a:pt x="195" y="472"/>
                    </a:lnTo>
                    <a:lnTo>
                      <a:pt x="197" y="481"/>
                    </a:lnTo>
                    <a:lnTo>
                      <a:pt x="199" y="504"/>
                    </a:lnTo>
                    <a:lnTo>
                      <a:pt x="204" y="529"/>
                    </a:lnTo>
                    <a:lnTo>
                      <a:pt x="209" y="547"/>
                    </a:lnTo>
                    <a:lnTo>
                      <a:pt x="219" y="564"/>
                    </a:lnTo>
                    <a:lnTo>
                      <a:pt x="230" y="579"/>
                    </a:lnTo>
                    <a:lnTo>
                      <a:pt x="236" y="585"/>
                    </a:lnTo>
                    <a:lnTo>
                      <a:pt x="245" y="592"/>
                    </a:lnTo>
                    <a:lnTo>
                      <a:pt x="253" y="603"/>
                    </a:lnTo>
                    <a:lnTo>
                      <a:pt x="261" y="615"/>
                    </a:lnTo>
                    <a:lnTo>
                      <a:pt x="264" y="629"/>
                    </a:lnTo>
                    <a:lnTo>
                      <a:pt x="267" y="646"/>
                    </a:lnTo>
                    <a:lnTo>
                      <a:pt x="263" y="649"/>
                    </a:lnTo>
                    <a:lnTo>
                      <a:pt x="258" y="651"/>
                    </a:lnTo>
                    <a:lnTo>
                      <a:pt x="254" y="652"/>
                    </a:lnTo>
                    <a:lnTo>
                      <a:pt x="250" y="652"/>
                    </a:lnTo>
                    <a:lnTo>
                      <a:pt x="246" y="650"/>
                    </a:lnTo>
                    <a:lnTo>
                      <a:pt x="242" y="647"/>
                    </a:lnTo>
                    <a:lnTo>
                      <a:pt x="237" y="642"/>
                    </a:lnTo>
                    <a:lnTo>
                      <a:pt x="235" y="635"/>
                    </a:lnTo>
                    <a:lnTo>
                      <a:pt x="228" y="630"/>
                    </a:lnTo>
                    <a:lnTo>
                      <a:pt x="223" y="629"/>
                    </a:lnTo>
                    <a:lnTo>
                      <a:pt x="217" y="628"/>
                    </a:lnTo>
                    <a:lnTo>
                      <a:pt x="214" y="631"/>
                    </a:lnTo>
                    <a:lnTo>
                      <a:pt x="211" y="634"/>
                    </a:lnTo>
                    <a:lnTo>
                      <a:pt x="210" y="640"/>
                    </a:lnTo>
                    <a:lnTo>
                      <a:pt x="209" y="646"/>
                    </a:lnTo>
                    <a:lnTo>
                      <a:pt x="210" y="655"/>
                    </a:lnTo>
                    <a:lnTo>
                      <a:pt x="210" y="658"/>
                    </a:lnTo>
                    <a:lnTo>
                      <a:pt x="211" y="664"/>
                    </a:lnTo>
                    <a:lnTo>
                      <a:pt x="212" y="673"/>
                    </a:lnTo>
                    <a:lnTo>
                      <a:pt x="215" y="687"/>
                    </a:lnTo>
                    <a:lnTo>
                      <a:pt x="220" y="709"/>
                    </a:lnTo>
                    <a:lnTo>
                      <a:pt x="221" y="720"/>
                    </a:lnTo>
                    <a:lnTo>
                      <a:pt x="221" y="732"/>
                    </a:lnTo>
                    <a:lnTo>
                      <a:pt x="216" y="755"/>
                    </a:lnTo>
                    <a:lnTo>
                      <a:pt x="213" y="767"/>
                    </a:lnTo>
                    <a:lnTo>
                      <a:pt x="209" y="780"/>
                    </a:lnTo>
                    <a:lnTo>
                      <a:pt x="195" y="768"/>
                    </a:lnTo>
                    <a:lnTo>
                      <a:pt x="185" y="756"/>
                    </a:lnTo>
                    <a:lnTo>
                      <a:pt x="175" y="743"/>
                    </a:lnTo>
                    <a:lnTo>
                      <a:pt x="169" y="730"/>
                    </a:lnTo>
                    <a:lnTo>
                      <a:pt x="163" y="715"/>
                    </a:lnTo>
                    <a:lnTo>
                      <a:pt x="160" y="701"/>
                    </a:lnTo>
                    <a:lnTo>
                      <a:pt x="156" y="684"/>
                    </a:lnTo>
                    <a:lnTo>
                      <a:pt x="158" y="668"/>
                    </a:lnTo>
                    <a:lnTo>
                      <a:pt x="156" y="646"/>
                    </a:lnTo>
                    <a:lnTo>
                      <a:pt x="154" y="628"/>
                    </a:lnTo>
                    <a:lnTo>
                      <a:pt x="152" y="619"/>
                    </a:lnTo>
                    <a:lnTo>
                      <a:pt x="151" y="611"/>
                    </a:lnTo>
                    <a:lnTo>
                      <a:pt x="146" y="598"/>
                    </a:lnTo>
                    <a:lnTo>
                      <a:pt x="140" y="570"/>
                    </a:lnTo>
                    <a:lnTo>
                      <a:pt x="139" y="543"/>
                    </a:lnTo>
                    <a:lnTo>
                      <a:pt x="123" y="521"/>
                    </a:lnTo>
                    <a:lnTo>
                      <a:pt x="94" y="543"/>
                    </a:lnTo>
                    <a:lnTo>
                      <a:pt x="94" y="550"/>
                    </a:lnTo>
                    <a:lnTo>
                      <a:pt x="96" y="559"/>
                    </a:lnTo>
                    <a:lnTo>
                      <a:pt x="97" y="573"/>
                    </a:lnTo>
                    <a:lnTo>
                      <a:pt x="94" y="580"/>
                    </a:lnTo>
                    <a:lnTo>
                      <a:pt x="93" y="580"/>
                    </a:lnTo>
                    <a:lnTo>
                      <a:pt x="93" y="581"/>
                    </a:lnTo>
                    <a:lnTo>
                      <a:pt x="93" y="583"/>
                    </a:lnTo>
                    <a:lnTo>
                      <a:pt x="93" y="587"/>
                    </a:lnTo>
                    <a:lnTo>
                      <a:pt x="91" y="593"/>
                    </a:lnTo>
                    <a:lnTo>
                      <a:pt x="90" y="593"/>
                    </a:lnTo>
                    <a:lnTo>
                      <a:pt x="90" y="594"/>
                    </a:lnTo>
                    <a:lnTo>
                      <a:pt x="90" y="597"/>
                    </a:lnTo>
                    <a:lnTo>
                      <a:pt x="90" y="601"/>
                    </a:lnTo>
                    <a:lnTo>
                      <a:pt x="83" y="611"/>
                    </a:lnTo>
                    <a:lnTo>
                      <a:pt x="76" y="622"/>
                    </a:lnTo>
                    <a:lnTo>
                      <a:pt x="65" y="630"/>
                    </a:lnTo>
                    <a:lnTo>
                      <a:pt x="53" y="639"/>
                    </a:lnTo>
                    <a:lnTo>
                      <a:pt x="41" y="646"/>
                    </a:lnTo>
                    <a:lnTo>
                      <a:pt x="30" y="655"/>
                    </a:lnTo>
                    <a:lnTo>
                      <a:pt x="9" y="682"/>
                    </a:lnTo>
                    <a:lnTo>
                      <a:pt x="4" y="687"/>
                    </a:lnTo>
                    <a:lnTo>
                      <a:pt x="2" y="693"/>
                    </a:lnTo>
                    <a:lnTo>
                      <a:pt x="0" y="699"/>
                    </a:lnTo>
                    <a:lnTo>
                      <a:pt x="1" y="705"/>
                    </a:lnTo>
                    <a:lnTo>
                      <a:pt x="6" y="713"/>
                    </a:lnTo>
                    <a:lnTo>
                      <a:pt x="11" y="716"/>
                    </a:lnTo>
                    <a:lnTo>
                      <a:pt x="20" y="721"/>
                    </a:lnTo>
                    <a:lnTo>
                      <a:pt x="48" y="734"/>
                    </a:lnTo>
                    <a:lnTo>
                      <a:pt x="76" y="752"/>
                    </a:lnTo>
                    <a:lnTo>
                      <a:pt x="99" y="772"/>
                    </a:lnTo>
                    <a:lnTo>
                      <a:pt x="120" y="794"/>
                    </a:lnTo>
                    <a:lnTo>
                      <a:pt x="120" y="797"/>
                    </a:lnTo>
                    <a:lnTo>
                      <a:pt x="121" y="802"/>
                    </a:lnTo>
                    <a:lnTo>
                      <a:pt x="123" y="810"/>
                    </a:lnTo>
                    <a:lnTo>
                      <a:pt x="123" y="813"/>
                    </a:lnTo>
                    <a:lnTo>
                      <a:pt x="124" y="817"/>
                    </a:lnTo>
                    <a:lnTo>
                      <a:pt x="126" y="826"/>
                    </a:lnTo>
                    <a:lnTo>
                      <a:pt x="127" y="841"/>
                    </a:lnTo>
                    <a:lnTo>
                      <a:pt x="129" y="856"/>
                    </a:lnTo>
                    <a:lnTo>
                      <a:pt x="128" y="863"/>
                    </a:lnTo>
                    <a:lnTo>
                      <a:pt x="128" y="870"/>
                    </a:lnTo>
                    <a:lnTo>
                      <a:pt x="128" y="884"/>
                    </a:lnTo>
                    <a:lnTo>
                      <a:pt x="126" y="896"/>
                    </a:lnTo>
                    <a:lnTo>
                      <a:pt x="124" y="910"/>
                    </a:lnTo>
                    <a:lnTo>
                      <a:pt x="122" y="917"/>
                    </a:lnTo>
                    <a:lnTo>
                      <a:pt x="121" y="917"/>
                    </a:lnTo>
                    <a:lnTo>
                      <a:pt x="121" y="918"/>
                    </a:lnTo>
                    <a:lnTo>
                      <a:pt x="121" y="920"/>
                    </a:lnTo>
                    <a:lnTo>
                      <a:pt x="121" y="925"/>
                    </a:lnTo>
                    <a:lnTo>
                      <a:pt x="1454" y="937"/>
                    </a:lnTo>
                    <a:lnTo>
                      <a:pt x="1455" y="929"/>
                    </a:lnTo>
                    <a:lnTo>
                      <a:pt x="1457" y="924"/>
                    </a:lnTo>
                    <a:lnTo>
                      <a:pt x="1461" y="916"/>
                    </a:lnTo>
                    <a:lnTo>
                      <a:pt x="1463" y="908"/>
                    </a:lnTo>
                    <a:lnTo>
                      <a:pt x="1463" y="900"/>
                    </a:lnTo>
                    <a:lnTo>
                      <a:pt x="1460" y="893"/>
                    </a:lnTo>
                    <a:lnTo>
                      <a:pt x="1454" y="888"/>
                    </a:lnTo>
                    <a:lnTo>
                      <a:pt x="1450" y="877"/>
                    </a:lnTo>
                    <a:lnTo>
                      <a:pt x="1446" y="865"/>
                    </a:lnTo>
                    <a:lnTo>
                      <a:pt x="1442" y="856"/>
                    </a:lnTo>
                    <a:lnTo>
                      <a:pt x="1440" y="848"/>
                    </a:lnTo>
                    <a:lnTo>
                      <a:pt x="1437" y="837"/>
                    </a:lnTo>
                    <a:lnTo>
                      <a:pt x="1435" y="827"/>
                    </a:lnTo>
                    <a:lnTo>
                      <a:pt x="1420" y="825"/>
                    </a:lnTo>
                    <a:lnTo>
                      <a:pt x="1406" y="822"/>
                    </a:lnTo>
                    <a:lnTo>
                      <a:pt x="1397" y="818"/>
                    </a:lnTo>
                    <a:lnTo>
                      <a:pt x="1390" y="816"/>
                    </a:lnTo>
                    <a:lnTo>
                      <a:pt x="1373" y="810"/>
                    </a:lnTo>
                    <a:lnTo>
                      <a:pt x="1361" y="791"/>
                    </a:lnTo>
                    <a:lnTo>
                      <a:pt x="1357" y="784"/>
                    </a:lnTo>
                    <a:lnTo>
                      <a:pt x="1355" y="778"/>
                    </a:lnTo>
                    <a:lnTo>
                      <a:pt x="1352" y="773"/>
                    </a:lnTo>
                    <a:lnTo>
                      <a:pt x="1351" y="770"/>
                    </a:lnTo>
                    <a:lnTo>
                      <a:pt x="1352" y="766"/>
                    </a:lnTo>
                    <a:lnTo>
                      <a:pt x="1367" y="757"/>
                    </a:lnTo>
                    <a:lnTo>
                      <a:pt x="1381" y="752"/>
                    </a:lnTo>
                    <a:lnTo>
                      <a:pt x="1395" y="749"/>
                    </a:lnTo>
                    <a:lnTo>
                      <a:pt x="1410" y="748"/>
                    </a:lnTo>
                    <a:lnTo>
                      <a:pt x="1421" y="748"/>
                    </a:lnTo>
                    <a:lnTo>
                      <a:pt x="1434" y="751"/>
                    </a:lnTo>
                    <a:lnTo>
                      <a:pt x="1446" y="756"/>
                    </a:lnTo>
                    <a:lnTo>
                      <a:pt x="1457" y="764"/>
                    </a:lnTo>
                    <a:lnTo>
                      <a:pt x="1467" y="762"/>
                    </a:lnTo>
                    <a:lnTo>
                      <a:pt x="1477" y="761"/>
                    </a:lnTo>
                    <a:lnTo>
                      <a:pt x="1486" y="758"/>
                    </a:lnTo>
                    <a:lnTo>
                      <a:pt x="1490" y="757"/>
                    </a:lnTo>
                    <a:lnTo>
                      <a:pt x="1495" y="757"/>
                    </a:lnTo>
                    <a:lnTo>
                      <a:pt x="1498" y="755"/>
                    </a:lnTo>
                    <a:lnTo>
                      <a:pt x="1502" y="754"/>
                    </a:lnTo>
                    <a:lnTo>
                      <a:pt x="1505" y="752"/>
                    </a:lnTo>
                    <a:lnTo>
                      <a:pt x="1510" y="751"/>
                    </a:lnTo>
                    <a:lnTo>
                      <a:pt x="1516" y="747"/>
                    </a:lnTo>
                    <a:lnTo>
                      <a:pt x="1522" y="744"/>
                    </a:lnTo>
                    <a:lnTo>
                      <a:pt x="1527" y="737"/>
                    </a:lnTo>
                    <a:lnTo>
                      <a:pt x="1531" y="732"/>
                    </a:lnTo>
                    <a:lnTo>
                      <a:pt x="1534" y="726"/>
                    </a:lnTo>
                    <a:lnTo>
                      <a:pt x="1538" y="720"/>
                    </a:lnTo>
                    <a:lnTo>
                      <a:pt x="1540" y="711"/>
                    </a:lnTo>
                    <a:lnTo>
                      <a:pt x="1542" y="704"/>
                    </a:lnTo>
                    <a:lnTo>
                      <a:pt x="1543" y="695"/>
                    </a:lnTo>
                    <a:lnTo>
                      <a:pt x="1543" y="691"/>
                    </a:lnTo>
                    <a:lnTo>
                      <a:pt x="1543" y="689"/>
                    </a:lnTo>
                    <a:lnTo>
                      <a:pt x="1543" y="688"/>
                    </a:lnTo>
                    <a:lnTo>
                      <a:pt x="1544" y="688"/>
                    </a:lnTo>
                    <a:lnTo>
                      <a:pt x="1555" y="676"/>
                    </a:lnTo>
                    <a:lnTo>
                      <a:pt x="1564" y="664"/>
                    </a:lnTo>
                    <a:lnTo>
                      <a:pt x="1572" y="649"/>
                    </a:lnTo>
                    <a:lnTo>
                      <a:pt x="1579" y="634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158">
                <a:extLst>
                  <a:ext uri="{FF2B5EF4-FFF2-40B4-BE49-F238E27FC236}">
                    <a16:creationId xmlns:a16="http://schemas.microsoft.com/office/drawing/2014/main" id="{8392B12D-31E8-B972-368B-2C996C35CD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1153"/>
                <a:ext cx="25" cy="20"/>
              </a:xfrm>
              <a:custGeom>
                <a:avLst/>
                <a:gdLst>
                  <a:gd name="T0" fmla="*/ 69 w 74"/>
                  <a:gd name="T1" fmla="*/ 58 h 58"/>
                  <a:gd name="T2" fmla="*/ 74 w 74"/>
                  <a:gd name="T3" fmla="*/ 50 h 58"/>
                  <a:gd name="T4" fmla="*/ 70 w 74"/>
                  <a:gd name="T5" fmla="*/ 37 h 58"/>
                  <a:gd name="T6" fmla="*/ 67 w 74"/>
                  <a:gd name="T7" fmla="*/ 28 h 58"/>
                  <a:gd name="T8" fmla="*/ 63 w 74"/>
                  <a:gd name="T9" fmla="*/ 18 h 58"/>
                  <a:gd name="T10" fmla="*/ 60 w 74"/>
                  <a:gd name="T11" fmla="*/ 12 h 58"/>
                  <a:gd name="T12" fmla="*/ 54 w 74"/>
                  <a:gd name="T13" fmla="*/ 6 h 58"/>
                  <a:gd name="T14" fmla="*/ 50 w 74"/>
                  <a:gd name="T15" fmla="*/ 3 h 58"/>
                  <a:gd name="T16" fmla="*/ 45 w 74"/>
                  <a:gd name="T17" fmla="*/ 0 h 58"/>
                  <a:gd name="T18" fmla="*/ 41 w 74"/>
                  <a:gd name="T19" fmla="*/ 0 h 58"/>
                  <a:gd name="T20" fmla="*/ 26 w 74"/>
                  <a:gd name="T21" fmla="*/ 13 h 58"/>
                  <a:gd name="T22" fmla="*/ 15 w 74"/>
                  <a:gd name="T23" fmla="*/ 28 h 58"/>
                  <a:gd name="T24" fmla="*/ 5 w 74"/>
                  <a:gd name="T25" fmla="*/ 43 h 58"/>
                  <a:gd name="T26" fmla="*/ 0 w 74"/>
                  <a:gd name="T27" fmla="*/ 57 h 58"/>
                  <a:gd name="T28" fmla="*/ 69 w 74"/>
                  <a:gd name="T2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58">
                    <a:moveTo>
                      <a:pt x="69" y="58"/>
                    </a:moveTo>
                    <a:lnTo>
                      <a:pt x="74" y="50"/>
                    </a:lnTo>
                    <a:lnTo>
                      <a:pt x="70" y="37"/>
                    </a:lnTo>
                    <a:lnTo>
                      <a:pt x="67" y="28"/>
                    </a:lnTo>
                    <a:lnTo>
                      <a:pt x="63" y="18"/>
                    </a:lnTo>
                    <a:lnTo>
                      <a:pt x="60" y="12"/>
                    </a:lnTo>
                    <a:lnTo>
                      <a:pt x="54" y="6"/>
                    </a:lnTo>
                    <a:lnTo>
                      <a:pt x="50" y="3"/>
                    </a:lnTo>
                    <a:lnTo>
                      <a:pt x="45" y="0"/>
                    </a:lnTo>
                    <a:lnTo>
                      <a:pt x="41" y="0"/>
                    </a:lnTo>
                    <a:lnTo>
                      <a:pt x="26" y="13"/>
                    </a:lnTo>
                    <a:lnTo>
                      <a:pt x="15" y="28"/>
                    </a:lnTo>
                    <a:lnTo>
                      <a:pt x="5" y="43"/>
                    </a:lnTo>
                    <a:lnTo>
                      <a:pt x="0" y="57"/>
                    </a:lnTo>
                    <a:lnTo>
                      <a:pt x="69" y="5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159">
                <a:extLst>
                  <a:ext uri="{FF2B5EF4-FFF2-40B4-BE49-F238E27FC236}">
                    <a16:creationId xmlns:a16="http://schemas.microsoft.com/office/drawing/2014/main" id="{9ED83B65-2420-6A02-EE0C-574F1EAA5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1" y="1479"/>
                <a:ext cx="727" cy="314"/>
              </a:xfrm>
              <a:custGeom>
                <a:avLst/>
                <a:gdLst>
                  <a:gd name="T0" fmla="*/ 2001 w 2182"/>
                  <a:gd name="T1" fmla="*/ 67 h 942"/>
                  <a:gd name="T2" fmla="*/ 2139 w 2182"/>
                  <a:gd name="T3" fmla="*/ 78 h 942"/>
                  <a:gd name="T4" fmla="*/ 2176 w 2182"/>
                  <a:gd name="T5" fmla="*/ 35 h 942"/>
                  <a:gd name="T6" fmla="*/ 826 w 2182"/>
                  <a:gd name="T7" fmla="*/ 56 h 942"/>
                  <a:gd name="T8" fmla="*/ 357 w 2182"/>
                  <a:gd name="T9" fmla="*/ 126 h 942"/>
                  <a:gd name="T10" fmla="*/ 397 w 2182"/>
                  <a:gd name="T11" fmla="*/ 234 h 942"/>
                  <a:gd name="T12" fmla="*/ 426 w 2182"/>
                  <a:gd name="T13" fmla="*/ 253 h 942"/>
                  <a:gd name="T14" fmla="*/ 459 w 2182"/>
                  <a:gd name="T15" fmla="*/ 285 h 942"/>
                  <a:gd name="T16" fmla="*/ 567 w 2182"/>
                  <a:gd name="T17" fmla="*/ 363 h 942"/>
                  <a:gd name="T18" fmla="*/ 611 w 2182"/>
                  <a:gd name="T19" fmla="*/ 468 h 942"/>
                  <a:gd name="T20" fmla="*/ 705 w 2182"/>
                  <a:gd name="T21" fmla="*/ 450 h 942"/>
                  <a:gd name="T22" fmla="*/ 792 w 2182"/>
                  <a:gd name="T23" fmla="*/ 443 h 942"/>
                  <a:gd name="T24" fmla="*/ 778 w 2182"/>
                  <a:gd name="T25" fmla="*/ 488 h 942"/>
                  <a:gd name="T26" fmla="*/ 739 w 2182"/>
                  <a:gd name="T27" fmla="*/ 520 h 942"/>
                  <a:gd name="T28" fmla="*/ 789 w 2182"/>
                  <a:gd name="T29" fmla="*/ 572 h 942"/>
                  <a:gd name="T30" fmla="*/ 802 w 2182"/>
                  <a:gd name="T31" fmla="*/ 652 h 942"/>
                  <a:gd name="T32" fmla="*/ 739 w 2182"/>
                  <a:gd name="T33" fmla="*/ 609 h 942"/>
                  <a:gd name="T34" fmla="*/ 592 w 2182"/>
                  <a:gd name="T35" fmla="*/ 544 h 942"/>
                  <a:gd name="T36" fmla="*/ 477 w 2182"/>
                  <a:gd name="T37" fmla="*/ 469 h 942"/>
                  <a:gd name="T38" fmla="*/ 437 w 2182"/>
                  <a:gd name="T39" fmla="*/ 403 h 942"/>
                  <a:gd name="T40" fmla="*/ 372 w 2182"/>
                  <a:gd name="T41" fmla="*/ 445 h 942"/>
                  <a:gd name="T42" fmla="*/ 382 w 2182"/>
                  <a:gd name="T43" fmla="*/ 506 h 942"/>
                  <a:gd name="T44" fmla="*/ 367 w 2182"/>
                  <a:gd name="T45" fmla="*/ 602 h 942"/>
                  <a:gd name="T46" fmla="*/ 316 w 2182"/>
                  <a:gd name="T47" fmla="*/ 548 h 942"/>
                  <a:gd name="T48" fmla="*/ 327 w 2182"/>
                  <a:gd name="T49" fmla="*/ 373 h 942"/>
                  <a:gd name="T50" fmla="*/ 293 w 2182"/>
                  <a:gd name="T51" fmla="*/ 337 h 942"/>
                  <a:gd name="T52" fmla="*/ 214 w 2182"/>
                  <a:gd name="T53" fmla="*/ 499 h 942"/>
                  <a:gd name="T54" fmla="*/ 196 w 2182"/>
                  <a:gd name="T55" fmla="*/ 401 h 942"/>
                  <a:gd name="T56" fmla="*/ 221 w 2182"/>
                  <a:gd name="T57" fmla="*/ 300 h 942"/>
                  <a:gd name="T58" fmla="*/ 245 w 2182"/>
                  <a:gd name="T59" fmla="*/ 250 h 942"/>
                  <a:gd name="T60" fmla="*/ 193 w 2182"/>
                  <a:gd name="T61" fmla="*/ 244 h 942"/>
                  <a:gd name="T62" fmla="*/ 141 w 2182"/>
                  <a:gd name="T63" fmla="*/ 286 h 942"/>
                  <a:gd name="T64" fmla="*/ 89 w 2182"/>
                  <a:gd name="T65" fmla="*/ 394 h 942"/>
                  <a:gd name="T66" fmla="*/ 70 w 2182"/>
                  <a:gd name="T67" fmla="*/ 412 h 942"/>
                  <a:gd name="T68" fmla="*/ 93 w 2182"/>
                  <a:gd name="T69" fmla="*/ 476 h 942"/>
                  <a:gd name="T70" fmla="*/ 138 w 2182"/>
                  <a:gd name="T71" fmla="*/ 469 h 942"/>
                  <a:gd name="T72" fmla="*/ 121 w 2182"/>
                  <a:gd name="T73" fmla="*/ 545 h 942"/>
                  <a:gd name="T74" fmla="*/ 35 w 2182"/>
                  <a:gd name="T75" fmla="*/ 603 h 942"/>
                  <a:gd name="T76" fmla="*/ 56 w 2182"/>
                  <a:gd name="T77" fmla="*/ 708 h 942"/>
                  <a:gd name="T78" fmla="*/ 77 w 2182"/>
                  <a:gd name="T79" fmla="*/ 791 h 942"/>
                  <a:gd name="T80" fmla="*/ 31 w 2182"/>
                  <a:gd name="T81" fmla="*/ 813 h 942"/>
                  <a:gd name="T82" fmla="*/ 1799 w 2182"/>
                  <a:gd name="T83" fmla="*/ 942 h 942"/>
                  <a:gd name="T84" fmla="*/ 1827 w 2182"/>
                  <a:gd name="T85" fmla="*/ 828 h 942"/>
                  <a:gd name="T86" fmla="*/ 1788 w 2182"/>
                  <a:gd name="T87" fmla="*/ 693 h 942"/>
                  <a:gd name="T88" fmla="*/ 1728 w 2182"/>
                  <a:gd name="T89" fmla="*/ 721 h 942"/>
                  <a:gd name="T90" fmla="*/ 1699 w 2182"/>
                  <a:gd name="T91" fmla="*/ 767 h 942"/>
                  <a:gd name="T92" fmla="*/ 1635 w 2182"/>
                  <a:gd name="T93" fmla="*/ 747 h 942"/>
                  <a:gd name="T94" fmla="*/ 1673 w 2182"/>
                  <a:gd name="T95" fmla="*/ 682 h 942"/>
                  <a:gd name="T96" fmla="*/ 1754 w 2182"/>
                  <a:gd name="T97" fmla="*/ 582 h 942"/>
                  <a:gd name="T98" fmla="*/ 1681 w 2182"/>
                  <a:gd name="T99" fmla="*/ 572 h 942"/>
                  <a:gd name="T100" fmla="*/ 1719 w 2182"/>
                  <a:gd name="T101" fmla="*/ 457 h 942"/>
                  <a:gd name="T102" fmla="*/ 1839 w 2182"/>
                  <a:gd name="T103" fmla="*/ 406 h 942"/>
                  <a:gd name="T104" fmla="*/ 1846 w 2182"/>
                  <a:gd name="T105" fmla="*/ 397 h 942"/>
                  <a:gd name="T106" fmla="*/ 1836 w 2182"/>
                  <a:gd name="T107" fmla="*/ 372 h 942"/>
                  <a:gd name="T108" fmla="*/ 1742 w 2182"/>
                  <a:gd name="T109" fmla="*/ 348 h 942"/>
                  <a:gd name="T110" fmla="*/ 1835 w 2182"/>
                  <a:gd name="T111" fmla="*/ 255 h 942"/>
                  <a:gd name="T112" fmla="*/ 1863 w 2182"/>
                  <a:gd name="T113" fmla="*/ 192 h 942"/>
                  <a:gd name="T114" fmla="*/ 1933 w 2182"/>
                  <a:gd name="T115" fmla="*/ 282 h 942"/>
                  <a:gd name="T116" fmla="*/ 1952 w 2182"/>
                  <a:gd name="T117" fmla="*/ 283 h 942"/>
                  <a:gd name="T118" fmla="*/ 1958 w 2182"/>
                  <a:gd name="T119" fmla="*/ 270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82" h="942">
                    <a:moveTo>
                      <a:pt x="1970" y="126"/>
                    </a:moveTo>
                    <a:lnTo>
                      <a:pt x="1965" y="112"/>
                    </a:lnTo>
                    <a:lnTo>
                      <a:pt x="1964" y="101"/>
                    </a:lnTo>
                    <a:lnTo>
                      <a:pt x="1965" y="91"/>
                    </a:lnTo>
                    <a:lnTo>
                      <a:pt x="1969" y="83"/>
                    </a:lnTo>
                    <a:lnTo>
                      <a:pt x="1973" y="76"/>
                    </a:lnTo>
                    <a:lnTo>
                      <a:pt x="1980" y="72"/>
                    </a:lnTo>
                    <a:lnTo>
                      <a:pt x="1990" y="68"/>
                    </a:lnTo>
                    <a:lnTo>
                      <a:pt x="2001" y="67"/>
                    </a:lnTo>
                    <a:lnTo>
                      <a:pt x="2018" y="67"/>
                    </a:lnTo>
                    <a:lnTo>
                      <a:pt x="2034" y="70"/>
                    </a:lnTo>
                    <a:lnTo>
                      <a:pt x="2047" y="73"/>
                    </a:lnTo>
                    <a:lnTo>
                      <a:pt x="2059" y="78"/>
                    </a:lnTo>
                    <a:lnTo>
                      <a:pt x="2078" y="80"/>
                    </a:lnTo>
                    <a:lnTo>
                      <a:pt x="2096" y="82"/>
                    </a:lnTo>
                    <a:lnTo>
                      <a:pt x="2112" y="82"/>
                    </a:lnTo>
                    <a:lnTo>
                      <a:pt x="2126" y="81"/>
                    </a:lnTo>
                    <a:lnTo>
                      <a:pt x="2139" y="78"/>
                    </a:lnTo>
                    <a:lnTo>
                      <a:pt x="2150" y="74"/>
                    </a:lnTo>
                    <a:lnTo>
                      <a:pt x="2161" y="68"/>
                    </a:lnTo>
                    <a:lnTo>
                      <a:pt x="2165" y="64"/>
                    </a:lnTo>
                    <a:lnTo>
                      <a:pt x="2167" y="61"/>
                    </a:lnTo>
                    <a:lnTo>
                      <a:pt x="2167" y="60"/>
                    </a:lnTo>
                    <a:lnTo>
                      <a:pt x="2168" y="60"/>
                    </a:lnTo>
                    <a:lnTo>
                      <a:pt x="2170" y="60"/>
                    </a:lnTo>
                    <a:lnTo>
                      <a:pt x="2173" y="47"/>
                    </a:lnTo>
                    <a:lnTo>
                      <a:pt x="2176" y="35"/>
                    </a:lnTo>
                    <a:lnTo>
                      <a:pt x="2182" y="17"/>
                    </a:lnTo>
                    <a:lnTo>
                      <a:pt x="849" y="5"/>
                    </a:lnTo>
                    <a:lnTo>
                      <a:pt x="846" y="11"/>
                    </a:lnTo>
                    <a:lnTo>
                      <a:pt x="843" y="18"/>
                    </a:lnTo>
                    <a:lnTo>
                      <a:pt x="840" y="25"/>
                    </a:lnTo>
                    <a:lnTo>
                      <a:pt x="838" y="32"/>
                    </a:lnTo>
                    <a:lnTo>
                      <a:pt x="833" y="45"/>
                    </a:lnTo>
                    <a:lnTo>
                      <a:pt x="829" y="50"/>
                    </a:lnTo>
                    <a:lnTo>
                      <a:pt x="826" y="56"/>
                    </a:lnTo>
                    <a:lnTo>
                      <a:pt x="816" y="67"/>
                    </a:lnTo>
                    <a:lnTo>
                      <a:pt x="801" y="35"/>
                    </a:lnTo>
                    <a:lnTo>
                      <a:pt x="790" y="4"/>
                    </a:lnTo>
                    <a:lnTo>
                      <a:pt x="419" y="0"/>
                    </a:lnTo>
                    <a:lnTo>
                      <a:pt x="402" y="51"/>
                    </a:lnTo>
                    <a:lnTo>
                      <a:pt x="386" y="68"/>
                    </a:lnTo>
                    <a:lnTo>
                      <a:pt x="373" y="87"/>
                    </a:lnTo>
                    <a:lnTo>
                      <a:pt x="364" y="106"/>
                    </a:lnTo>
                    <a:lnTo>
                      <a:pt x="357" y="126"/>
                    </a:lnTo>
                    <a:lnTo>
                      <a:pt x="361" y="141"/>
                    </a:lnTo>
                    <a:lnTo>
                      <a:pt x="365" y="156"/>
                    </a:lnTo>
                    <a:lnTo>
                      <a:pt x="369" y="170"/>
                    </a:lnTo>
                    <a:lnTo>
                      <a:pt x="373" y="182"/>
                    </a:lnTo>
                    <a:lnTo>
                      <a:pt x="382" y="203"/>
                    </a:lnTo>
                    <a:lnTo>
                      <a:pt x="386" y="213"/>
                    </a:lnTo>
                    <a:lnTo>
                      <a:pt x="391" y="221"/>
                    </a:lnTo>
                    <a:lnTo>
                      <a:pt x="396" y="230"/>
                    </a:lnTo>
                    <a:lnTo>
                      <a:pt x="397" y="234"/>
                    </a:lnTo>
                    <a:lnTo>
                      <a:pt x="397" y="236"/>
                    </a:lnTo>
                    <a:lnTo>
                      <a:pt x="397" y="237"/>
                    </a:lnTo>
                    <a:lnTo>
                      <a:pt x="398" y="239"/>
                    </a:lnTo>
                    <a:lnTo>
                      <a:pt x="396" y="248"/>
                    </a:lnTo>
                    <a:lnTo>
                      <a:pt x="391" y="256"/>
                    </a:lnTo>
                    <a:lnTo>
                      <a:pt x="400" y="257"/>
                    </a:lnTo>
                    <a:lnTo>
                      <a:pt x="409" y="257"/>
                    </a:lnTo>
                    <a:lnTo>
                      <a:pt x="418" y="256"/>
                    </a:lnTo>
                    <a:lnTo>
                      <a:pt x="426" y="253"/>
                    </a:lnTo>
                    <a:lnTo>
                      <a:pt x="432" y="248"/>
                    </a:lnTo>
                    <a:lnTo>
                      <a:pt x="440" y="241"/>
                    </a:lnTo>
                    <a:lnTo>
                      <a:pt x="446" y="234"/>
                    </a:lnTo>
                    <a:lnTo>
                      <a:pt x="452" y="225"/>
                    </a:lnTo>
                    <a:lnTo>
                      <a:pt x="457" y="236"/>
                    </a:lnTo>
                    <a:lnTo>
                      <a:pt x="460" y="249"/>
                    </a:lnTo>
                    <a:lnTo>
                      <a:pt x="459" y="262"/>
                    </a:lnTo>
                    <a:lnTo>
                      <a:pt x="455" y="278"/>
                    </a:lnTo>
                    <a:lnTo>
                      <a:pt x="459" y="285"/>
                    </a:lnTo>
                    <a:lnTo>
                      <a:pt x="465" y="292"/>
                    </a:lnTo>
                    <a:lnTo>
                      <a:pt x="472" y="296"/>
                    </a:lnTo>
                    <a:lnTo>
                      <a:pt x="484" y="300"/>
                    </a:lnTo>
                    <a:lnTo>
                      <a:pt x="504" y="303"/>
                    </a:lnTo>
                    <a:lnTo>
                      <a:pt x="523" y="311"/>
                    </a:lnTo>
                    <a:lnTo>
                      <a:pt x="541" y="320"/>
                    </a:lnTo>
                    <a:lnTo>
                      <a:pt x="557" y="334"/>
                    </a:lnTo>
                    <a:lnTo>
                      <a:pt x="563" y="348"/>
                    </a:lnTo>
                    <a:lnTo>
                      <a:pt x="567" y="363"/>
                    </a:lnTo>
                    <a:lnTo>
                      <a:pt x="567" y="370"/>
                    </a:lnTo>
                    <a:lnTo>
                      <a:pt x="567" y="377"/>
                    </a:lnTo>
                    <a:lnTo>
                      <a:pt x="566" y="392"/>
                    </a:lnTo>
                    <a:lnTo>
                      <a:pt x="570" y="411"/>
                    </a:lnTo>
                    <a:lnTo>
                      <a:pt x="579" y="429"/>
                    </a:lnTo>
                    <a:lnTo>
                      <a:pt x="589" y="446"/>
                    </a:lnTo>
                    <a:lnTo>
                      <a:pt x="604" y="463"/>
                    </a:lnTo>
                    <a:lnTo>
                      <a:pt x="607" y="465"/>
                    </a:lnTo>
                    <a:lnTo>
                      <a:pt x="611" y="468"/>
                    </a:lnTo>
                    <a:lnTo>
                      <a:pt x="620" y="474"/>
                    </a:lnTo>
                    <a:lnTo>
                      <a:pt x="628" y="477"/>
                    </a:lnTo>
                    <a:lnTo>
                      <a:pt x="636" y="478"/>
                    </a:lnTo>
                    <a:lnTo>
                      <a:pt x="647" y="476"/>
                    </a:lnTo>
                    <a:lnTo>
                      <a:pt x="659" y="473"/>
                    </a:lnTo>
                    <a:lnTo>
                      <a:pt x="683" y="464"/>
                    </a:lnTo>
                    <a:lnTo>
                      <a:pt x="693" y="458"/>
                    </a:lnTo>
                    <a:lnTo>
                      <a:pt x="698" y="454"/>
                    </a:lnTo>
                    <a:lnTo>
                      <a:pt x="705" y="450"/>
                    </a:lnTo>
                    <a:lnTo>
                      <a:pt x="715" y="442"/>
                    </a:lnTo>
                    <a:lnTo>
                      <a:pt x="728" y="433"/>
                    </a:lnTo>
                    <a:lnTo>
                      <a:pt x="734" y="424"/>
                    </a:lnTo>
                    <a:lnTo>
                      <a:pt x="741" y="419"/>
                    </a:lnTo>
                    <a:lnTo>
                      <a:pt x="756" y="414"/>
                    </a:lnTo>
                    <a:lnTo>
                      <a:pt x="769" y="415"/>
                    </a:lnTo>
                    <a:lnTo>
                      <a:pt x="781" y="424"/>
                    </a:lnTo>
                    <a:lnTo>
                      <a:pt x="787" y="433"/>
                    </a:lnTo>
                    <a:lnTo>
                      <a:pt x="792" y="443"/>
                    </a:lnTo>
                    <a:lnTo>
                      <a:pt x="793" y="453"/>
                    </a:lnTo>
                    <a:lnTo>
                      <a:pt x="794" y="463"/>
                    </a:lnTo>
                    <a:lnTo>
                      <a:pt x="792" y="465"/>
                    </a:lnTo>
                    <a:lnTo>
                      <a:pt x="791" y="465"/>
                    </a:lnTo>
                    <a:lnTo>
                      <a:pt x="791" y="466"/>
                    </a:lnTo>
                    <a:lnTo>
                      <a:pt x="791" y="468"/>
                    </a:lnTo>
                    <a:lnTo>
                      <a:pt x="789" y="475"/>
                    </a:lnTo>
                    <a:lnTo>
                      <a:pt x="782" y="485"/>
                    </a:lnTo>
                    <a:lnTo>
                      <a:pt x="778" y="488"/>
                    </a:lnTo>
                    <a:lnTo>
                      <a:pt x="775" y="493"/>
                    </a:lnTo>
                    <a:lnTo>
                      <a:pt x="773" y="493"/>
                    </a:lnTo>
                    <a:lnTo>
                      <a:pt x="772" y="493"/>
                    </a:lnTo>
                    <a:lnTo>
                      <a:pt x="772" y="494"/>
                    </a:lnTo>
                    <a:lnTo>
                      <a:pt x="770" y="496"/>
                    </a:lnTo>
                    <a:lnTo>
                      <a:pt x="766" y="499"/>
                    </a:lnTo>
                    <a:lnTo>
                      <a:pt x="756" y="503"/>
                    </a:lnTo>
                    <a:lnTo>
                      <a:pt x="748" y="510"/>
                    </a:lnTo>
                    <a:lnTo>
                      <a:pt x="739" y="520"/>
                    </a:lnTo>
                    <a:lnTo>
                      <a:pt x="731" y="532"/>
                    </a:lnTo>
                    <a:lnTo>
                      <a:pt x="735" y="537"/>
                    </a:lnTo>
                    <a:lnTo>
                      <a:pt x="743" y="542"/>
                    </a:lnTo>
                    <a:lnTo>
                      <a:pt x="752" y="546"/>
                    </a:lnTo>
                    <a:lnTo>
                      <a:pt x="765" y="552"/>
                    </a:lnTo>
                    <a:lnTo>
                      <a:pt x="773" y="556"/>
                    </a:lnTo>
                    <a:lnTo>
                      <a:pt x="780" y="561"/>
                    </a:lnTo>
                    <a:lnTo>
                      <a:pt x="786" y="566"/>
                    </a:lnTo>
                    <a:lnTo>
                      <a:pt x="789" y="572"/>
                    </a:lnTo>
                    <a:lnTo>
                      <a:pt x="807" y="590"/>
                    </a:lnTo>
                    <a:lnTo>
                      <a:pt x="825" y="610"/>
                    </a:lnTo>
                    <a:lnTo>
                      <a:pt x="838" y="632"/>
                    </a:lnTo>
                    <a:lnTo>
                      <a:pt x="845" y="644"/>
                    </a:lnTo>
                    <a:lnTo>
                      <a:pt x="852" y="658"/>
                    </a:lnTo>
                    <a:lnTo>
                      <a:pt x="837" y="661"/>
                    </a:lnTo>
                    <a:lnTo>
                      <a:pt x="825" y="661"/>
                    </a:lnTo>
                    <a:lnTo>
                      <a:pt x="810" y="657"/>
                    </a:lnTo>
                    <a:lnTo>
                      <a:pt x="802" y="652"/>
                    </a:lnTo>
                    <a:lnTo>
                      <a:pt x="796" y="649"/>
                    </a:lnTo>
                    <a:lnTo>
                      <a:pt x="776" y="634"/>
                    </a:lnTo>
                    <a:lnTo>
                      <a:pt x="765" y="626"/>
                    </a:lnTo>
                    <a:lnTo>
                      <a:pt x="758" y="622"/>
                    </a:lnTo>
                    <a:lnTo>
                      <a:pt x="755" y="620"/>
                    </a:lnTo>
                    <a:lnTo>
                      <a:pt x="753" y="619"/>
                    </a:lnTo>
                    <a:lnTo>
                      <a:pt x="749" y="616"/>
                    </a:lnTo>
                    <a:lnTo>
                      <a:pt x="746" y="613"/>
                    </a:lnTo>
                    <a:lnTo>
                      <a:pt x="739" y="609"/>
                    </a:lnTo>
                    <a:lnTo>
                      <a:pt x="726" y="601"/>
                    </a:lnTo>
                    <a:lnTo>
                      <a:pt x="711" y="591"/>
                    </a:lnTo>
                    <a:lnTo>
                      <a:pt x="696" y="583"/>
                    </a:lnTo>
                    <a:lnTo>
                      <a:pt x="670" y="571"/>
                    </a:lnTo>
                    <a:lnTo>
                      <a:pt x="652" y="562"/>
                    </a:lnTo>
                    <a:lnTo>
                      <a:pt x="641" y="555"/>
                    </a:lnTo>
                    <a:lnTo>
                      <a:pt x="635" y="551"/>
                    </a:lnTo>
                    <a:lnTo>
                      <a:pt x="612" y="548"/>
                    </a:lnTo>
                    <a:lnTo>
                      <a:pt x="592" y="544"/>
                    </a:lnTo>
                    <a:lnTo>
                      <a:pt x="573" y="539"/>
                    </a:lnTo>
                    <a:lnTo>
                      <a:pt x="556" y="532"/>
                    </a:lnTo>
                    <a:lnTo>
                      <a:pt x="540" y="523"/>
                    </a:lnTo>
                    <a:lnTo>
                      <a:pt x="526" y="513"/>
                    </a:lnTo>
                    <a:lnTo>
                      <a:pt x="513" y="501"/>
                    </a:lnTo>
                    <a:lnTo>
                      <a:pt x="504" y="488"/>
                    </a:lnTo>
                    <a:lnTo>
                      <a:pt x="493" y="482"/>
                    </a:lnTo>
                    <a:lnTo>
                      <a:pt x="485" y="477"/>
                    </a:lnTo>
                    <a:lnTo>
                      <a:pt x="477" y="469"/>
                    </a:lnTo>
                    <a:lnTo>
                      <a:pt x="470" y="463"/>
                    </a:lnTo>
                    <a:lnTo>
                      <a:pt x="464" y="455"/>
                    </a:lnTo>
                    <a:lnTo>
                      <a:pt x="460" y="446"/>
                    </a:lnTo>
                    <a:lnTo>
                      <a:pt x="457" y="437"/>
                    </a:lnTo>
                    <a:lnTo>
                      <a:pt x="455" y="427"/>
                    </a:lnTo>
                    <a:lnTo>
                      <a:pt x="452" y="418"/>
                    </a:lnTo>
                    <a:lnTo>
                      <a:pt x="448" y="412"/>
                    </a:lnTo>
                    <a:lnTo>
                      <a:pt x="443" y="406"/>
                    </a:lnTo>
                    <a:lnTo>
                      <a:pt x="437" y="403"/>
                    </a:lnTo>
                    <a:lnTo>
                      <a:pt x="424" y="397"/>
                    </a:lnTo>
                    <a:lnTo>
                      <a:pt x="413" y="394"/>
                    </a:lnTo>
                    <a:lnTo>
                      <a:pt x="404" y="394"/>
                    </a:lnTo>
                    <a:lnTo>
                      <a:pt x="397" y="397"/>
                    </a:lnTo>
                    <a:lnTo>
                      <a:pt x="389" y="402"/>
                    </a:lnTo>
                    <a:lnTo>
                      <a:pt x="384" y="411"/>
                    </a:lnTo>
                    <a:lnTo>
                      <a:pt x="380" y="421"/>
                    </a:lnTo>
                    <a:lnTo>
                      <a:pt x="378" y="436"/>
                    </a:lnTo>
                    <a:lnTo>
                      <a:pt x="372" y="445"/>
                    </a:lnTo>
                    <a:lnTo>
                      <a:pt x="370" y="456"/>
                    </a:lnTo>
                    <a:lnTo>
                      <a:pt x="371" y="465"/>
                    </a:lnTo>
                    <a:lnTo>
                      <a:pt x="375" y="476"/>
                    </a:lnTo>
                    <a:lnTo>
                      <a:pt x="379" y="480"/>
                    </a:lnTo>
                    <a:lnTo>
                      <a:pt x="382" y="485"/>
                    </a:lnTo>
                    <a:lnTo>
                      <a:pt x="384" y="489"/>
                    </a:lnTo>
                    <a:lnTo>
                      <a:pt x="385" y="496"/>
                    </a:lnTo>
                    <a:lnTo>
                      <a:pt x="384" y="500"/>
                    </a:lnTo>
                    <a:lnTo>
                      <a:pt x="382" y="506"/>
                    </a:lnTo>
                    <a:lnTo>
                      <a:pt x="373" y="518"/>
                    </a:lnTo>
                    <a:lnTo>
                      <a:pt x="363" y="531"/>
                    </a:lnTo>
                    <a:lnTo>
                      <a:pt x="360" y="549"/>
                    </a:lnTo>
                    <a:lnTo>
                      <a:pt x="356" y="560"/>
                    </a:lnTo>
                    <a:lnTo>
                      <a:pt x="355" y="570"/>
                    </a:lnTo>
                    <a:lnTo>
                      <a:pt x="355" y="579"/>
                    </a:lnTo>
                    <a:lnTo>
                      <a:pt x="358" y="588"/>
                    </a:lnTo>
                    <a:lnTo>
                      <a:pt x="361" y="595"/>
                    </a:lnTo>
                    <a:lnTo>
                      <a:pt x="367" y="602"/>
                    </a:lnTo>
                    <a:lnTo>
                      <a:pt x="375" y="607"/>
                    </a:lnTo>
                    <a:lnTo>
                      <a:pt x="386" y="612"/>
                    </a:lnTo>
                    <a:lnTo>
                      <a:pt x="330" y="591"/>
                    </a:lnTo>
                    <a:lnTo>
                      <a:pt x="327" y="590"/>
                    </a:lnTo>
                    <a:lnTo>
                      <a:pt x="320" y="583"/>
                    </a:lnTo>
                    <a:lnTo>
                      <a:pt x="317" y="575"/>
                    </a:lnTo>
                    <a:lnTo>
                      <a:pt x="315" y="568"/>
                    </a:lnTo>
                    <a:lnTo>
                      <a:pt x="315" y="562"/>
                    </a:lnTo>
                    <a:lnTo>
                      <a:pt x="316" y="548"/>
                    </a:lnTo>
                    <a:lnTo>
                      <a:pt x="318" y="530"/>
                    </a:lnTo>
                    <a:lnTo>
                      <a:pt x="317" y="514"/>
                    </a:lnTo>
                    <a:lnTo>
                      <a:pt x="313" y="498"/>
                    </a:lnTo>
                    <a:lnTo>
                      <a:pt x="306" y="483"/>
                    </a:lnTo>
                    <a:lnTo>
                      <a:pt x="308" y="457"/>
                    </a:lnTo>
                    <a:lnTo>
                      <a:pt x="314" y="433"/>
                    </a:lnTo>
                    <a:lnTo>
                      <a:pt x="321" y="411"/>
                    </a:lnTo>
                    <a:lnTo>
                      <a:pt x="332" y="392"/>
                    </a:lnTo>
                    <a:lnTo>
                      <a:pt x="327" y="373"/>
                    </a:lnTo>
                    <a:lnTo>
                      <a:pt x="326" y="355"/>
                    </a:lnTo>
                    <a:lnTo>
                      <a:pt x="327" y="338"/>
                    </a:lnTo>
                    <a:lnTo>
                      <a:pt x="332" y="323"/>
                    </a:lnTo>
                    <a:lnTo>
                      <a:pt x="323" y="319"/>
                    </a:lnTo>
                    <a:lnTo>
                      <a:pt x="316" y="318"/>
                    </a:lnTo>
                    <a:lnTo>
                      <a:pt x="304" y="319"/>
                    </a:lnTo>
                    <a:lnTo>
                      <a:pt x="299" y="320"/>
                    </a:lnTo>
                    <a:lnTo>
                      <a:pt x="296" y="324"/>
                    </a:lnTo>
                    <a:lnTo>
                      <a:pt x="293" y="337"/>
                    </a:lnTo>
                    <a:lnTo>
                      <a:pt x="269" y="452"/>
                    </a:lnTo>
                    <a:lnTo>
                      <a:pt x="265" y="458"/>
                    </a:lnTo>
                    <a:lnTo>
                      <a:pt x="263" y="461"/>
                    </a:lnTo>
                    <a:lnTo>
                      <a:pt x="262" y="465"/>
                    </a:lnTo>
                    <a:lnTo>
                      <a:pt x="254" y="478"/>
                    </a:lnTo>
                    <a:lnTo>
                      <a:pt x="243" y="486"/>
                    </a:lnTo>
                    <a:lnTo>
                      <a:pt x="237" y="489"/>
                    </a:lnTo>
                    <a:lnTo>
                      <a:pt x="232" y="494"/>
                    </a:lnTo>
                    <a:lnTo>
                      <a:pt x="214" y="499"/>
                    </a:lnTo>
                    <a:lnTo>
                      <a:pt x="200" y="502"/>
                    </a:lnTo>
                    <a:lnTo>
                      <a:pt x="188" y="501"/>
                    </a:lnTo>
                    <a:lnTo>
                      <a:pt x="181" y="498"/>
                    </a:lnTo>
                    <a:lnTo>
                      <a:pt x="186" y="483"/>
                    </a:lnTo>
                    <a:lnTo>
                      <a:pt x="191" y="469"/>
                    </a:lnTo>
                    <a:lnTo>
                      <a:pt x="197" y="445"/>
                    </a:lnTo>
                    <a:lnTo>
                      <a:pt x="198" y="433"/>
                    </a:lnTo>
                    <a:lnTo>
                      <a:pt x="198" y="421"/>
                    </a:lnTo>
                    <a:lnTo>
                      <a:pt x="196" y="401"/>
                    </a:lnTo>
                    <a:lnTo>
                      <a:pt x="192" y="385"/>
                    </a:lnTo>
                    <a:lnTo>
                      <a:pt x="191" y="372"/>
                    </a:lnTo>
                    <a:lnTo>
                      <a:pt x="191" y="358"/>
                    </a:lnTo>
                    <a:lnTo>
                      <a:pt x="194" y="346"/>
                    </a:lnTo>
                    <a:lnTo>
                      <a:pt x="196" y="335"/>
                    </a:lnTo>
                    <a:lnTo>
                      <a:pt x="201" y="325"/>
                    </a:lnTo>
                    <a:lnTo>
                      <a:pt x="207" y="316"/>
                    </a:lnTo>
                    <a:lnTo>
                      <a:pt x="216" y="309"/>
                    </a:lnTo>
                    <a:lnTo>
                      <a:pt x="221" y="300"/>
                    </a:lnTo>
                    <a:lnTo>
                      <a:pt x="223" y="296"/>
                    </a:lnTo>
                    <a:lnTo>
                      <a:pt x="224" y="294"/>
                    </a:lnTo>
                    <a:lnTo>
                      <a:pt x="226" y="293"/>
                    </a:lnTo>
                    <a:lnTo>
                      <a:pt x="236" y="278"/>
                    </a:lnTo>
                    <a:lnTo>
                      <a:pt x="239" y="270"/>
                    </a:lnTo>
                    <a:lnTo>
                      <a:pt x="240" y="265"/>
                    </a:lnTo>
                    <a:lnTo>
                      <a:pt x="242" y="262"/>
                    </a:lnTo>
                    <a:lnTo>
                      <a:pt x="244" y="254"/>
                    </a:lnTo>
                    <a:lnTo>
                      <a:pt x="245" y="250"/>
                    </a:lnTo>
                    <a:lnTo>
                      <a:pt x="247" y="246"/>
                    </a:lnTo>
                    <a:lnTo>
                      <a:pt x="247" y="213"/>
                    </a:lnTo>
                    <a:lnTo>
                      <a:pt x="234" y="211"/>
                    </a:lnTo>
                    <a:lnTo>
                      <a:pt x="222" y="214"/>
                    </a:lnTo>
                    <a:lnTo>
                      <a:pt x="213" y="221"/>
                    </a:lnTo>
                    <a:lnTo>
                      <a:pt x="205" y="235"/>
                    </a:lnTo>
                    <a:lnTo>
                      <a:pt x="199" y="241"/>
                    </a:lnTo>
                    <a:lnTo>
                      <a:pt x="195" y="243"/>
                    </a:lnTo>
                    <a:lnTo>
                      <a:pt x="193" y="244"/>
                    </a:lnTo>
                    <a:lnTo>
                      <a:pt x="192" y="246"/>
                    </a:lnTo>
                    <a:lnTo>
                      <a:pt x="188" y="246"/>
                    </a:lnTo>
                    <a:lnTo>
                      <a:pt x="186" y="248"/>
                    </a:lnTo>
                    <a:lnTo>
                      <a:pt x="182" y="250"/>
                    </a:lnTo>
                    <a:lnTo>
                      <a:pt x="176" y="250"/>
                    </a:lnTo>
                    <a:lnTo>
                      <a:pt x="173" y="250"/>
                    </a:lnTo>
                    <a:lnTo>
                      <a:pt x="171" y="251"/>
                    </a:lnTo>
                    <a:lnTo>
                      <a:pt x="154" y="266"/>
                    </a:lnTo>
                    <a:lnTo>
                      <a:pt x="141" y="286"/>
                    </a:lnTo>
                    <a:lnTo>
                      <a:pt x="133" y="307"/>
                    </a:lnTo>
                    <a:lnTo>
                      <a:pt x="130" y="332"/>
                    </a:lnTo>
                    <a:lnTo>
                      <a:pt x="123" y="344"/>
                    </a:lnTo>
                    <a:lnTo>
                      <a:pt x="117" y="357"/>
                    </a:lnTo>
                    <a:lnTo>
                      <a:pt x="110" y="367"/>
                    </a:lnTo>
                    <a:lnTo>
                      <a:pt x="103" y="379"/>
                    </a:lnTo>
                    <a:lnTo>
                      <a:pt x="95" y="387"/>
                    </a:lnTo>
                    <a:lnTo>
                      <a:pt x="91" y="392"/>
                    </a:lnTo>
                    <a:lnTo>
                      <a:pt x="89" y="394"/>
                    </a:lnTo>
                    <a:lnTo>
                      <a:pt x="87" y="394"/>
                    </a:lnTo>
                    <a:lnTo>
                      <a:pt x="87" y="395"/>
                    </a:lnTo>
                    <a:lnTo>
                      <a:pt x="87" y="397"/>
                    </a:lnTo>
                    <a:lnTo>
                      <a:pt x="85" y="397"/>
                    </a:lnTo>
                    <a:lnTo>
                      <a:pt x="84" y="397"/>
                    </a:lnTo>
                    <a:lnTo>
                      <a:pt x="84" y="398"/>
                    </a:lnTo>
                    <a:lnTo>
                      <a:pt x="82" y="400"/>
                    </a:lnTo>
                    <a:lnTo>
                      <a:pt x="78" y="404"/>
                    </a:lnTo>
                    <a:lnTo>
                      <a:pt x="70" y="412"/>
                    </a:lnTo>
                    <a:lnTo>
                      <a:pt x="62" y="444"/>
                    </a:lnTo>
                    <a:lnTo>
                      <a:pt x="60" y="461"/>
                    </a:lnTo>
                    <a:lnTo>
                      <a:pt x="61" y="480"/>
                    </a:lnTo>
                    <a:lnTo>
                      <a:pt x="75" y="480"/>
                    </a:lnTo>
                    <a:lnTo>
                      <a:pt x="77" y="479"/>
                    </a:lnTo>
                    <a:lnTo>
                      <a:pt x="80" y="479"/>
                    </a:lnTo>
                    <a:lnTo>
                      <a:pt x="86" y="479"/>
                    </a:lnTo>
                    <a:lnTo>
                      <a:pt x="91" y="477"/>
                    </a:lnTo>
                    <a:lnTo>
                      <a:pt x="93" y="476"/>
                    </a:lnTo>
                    <a:lnTo>
                      <a:pt x="96" y="476"/>
                    </a:lnTo>
                    <a:lnTo>
                      <a:pt x="100" y="474"/>
                    </a:lnTo>
                    <a:lnTo>
                      <a:pt x="102" y="473"/>
                    </a:lnTo>
                    <a:lnTo>
                      <a:pt x="105" y="473"/>
                    </a:lnTo>
                    <a:lnTo>
                      <a:pt x="115" y="467"/>
                    </a:lnTo>
                    <a:lnTo>
                      <a:pt x="124" y="466"/>
                    </a:lnTo>
                    <a:lnTo>
                      <a:pt x="127" y="465"/>
                    </a:lnTo>
                    <a:lnTo>
                      <a:pt x="132" y="466"/>
                    </a:lnTo>
                    <a:lnTo>
                      <a:pt x="138" y="469"/>
                    </a:lnTo>
                    <a:lnTo>
                      <a:pt x="142" y="475"/>
                    </a:lnTo>
                    <a:lnTo>
                      <a:pt x="146" y="482"/>
                    </a:lnTo>
                    <a:lnTo>
                      <a:pt x="148" y="491"/>
                    </a:lnTo>
                    <a:lnTo>
                      <a:pt x="148" y="497"/>
                    </a:lnTo>
                    <a:lnTo>
                      <a:pt x="150" y="504"/>
                    </a:lnTo>
                    <a:lnTo>
                      <a:pt x="144" y="510"/>
                    </a:lnTo>
                    <a:lnTo>
                      <a:pt x="140" y="518"/>
                    </a:lnTo>
                    <a:lnTo>
                      <a:pt x="132" y="532"/>
                    </a:lnTo>
                    <a:lnTo>
                      <a:pt x="121" y="545"/>
                    </a:lnTo>
                    <a:lnTo>
                      <a:pt x="111" y="558"/>
                    </a:lnTo>
                    <a:lnTo>
                      <a:pt x="98" y="568"/>
                    </a:lnTo>
                    <a:lnTo>
                      <a:pt x="85" y="579"/>
                    </a:lnTo>
                    <a:lnTo>
                      <a:pt x="71" y="587"/>
                    </a:lnTo>
                    <a:lnTo>
                      <a:pt x="63" y="591"/>
                    </a:lnTo>
                    <a:lnTo>
                      <a:pt x="57" y="597"/>
                    </a:lnTo>
                    <a:lnTo>
                      <a:pt x="49" y="600"/>
                    </a:lnTo>
                    <a:lnTo>
                      <a:pt x="40" y="603"/>
                    </a:lnTo>
                    <a:lnTo>
                      <a:pt x="35" y="603"/>
                    </a:lnTo>
                    <a:lnTo>
                      <a:pt x="31" y="604"/>
                    </a:lnTo>
                    <a:lnTo>
                      <a:pt x="25" y="604"/>
                    </a:lnTo>
                    <a:lnTo>
                      <a:pt x="21" y="605"/>
                    </a:lnTo>
                    <a:lnTo>
                      <a:pt x="30" y="624"/>
                    </a:lnTo>
                    <a:lnTo>
                      <a:pt x="38" y="642"/>
                    </a:lnTo>
                    <a:lnTo>
                      <a:pt x="58" y="673"/>
                    </a:lnTo>
                    <a:lnTo>
                      <a:pt x="58" y="682"/>
                    </a:lnTo>
                    <a:lnTo>
                      <a:pt x="58" y="691"/>
                    </a:lnTo>
                    <a:lnTo>
                      <a:pt x="56" y="708"/>
                    </a:lnTo>
                    <a:lnTo>
                      <a:pt x="64" y="717"/>
                    </a:lnTo>
                    <a:lnTo>
                      <a:pt x="72" y="727"/>
                    </a:lnTo>
                    <a:lnTo>
                      <a:pt x="73" y="731"/>
                    </a:lnTo>
                    <a:lnTo>
                      <a:pt x="75" y="736"/>
                    </a:lnTo>
                    <a:lnTo>
                      <a:pt x="77" y="747"/>
                    </a:lnTo>
                    <a:lnTo>
                      <a:pt x="77" y="760"/>
                    </a:lnTo>
                    <a:lnTo>
                      <a:pt x="77" y="771"/>
                    </a:lnTo>
                    <a:lnTo>
                      <a:pt x="77" y="782"/>
                    </a:lnTo>
                    <a:lnTo>
                      <a:pt x="77" y="791"/>
                    </a:lnTo>
                    <a:lnTo>
                      <a:pt x="78" y="806"/>
                    </a:lnTo>
                    <a:lnTo>
                      <a:pt x="80" y="816"/>
                    </a:lnTo>
                    <a:lnTo>
                      <a:pt x="69" y="816"/>
                    </a:lnTo>
                    <a:lnTo>
                      <a:pt x="60" y="817"/>
                    </a:lnTo>
                    <a:lnTo>
                      <a:pt x="52" y="817"/>
                    </a:lnTo>
                    <a:lnTo>
                      <a:pt x="45" y="819"/>
                    </a:lnTo>
                    <a:lnTo>
                      <a:pt x="39" y="816"/>
                    </a:lnTo>
                    <a:lnTo>
                      <a:pt x="35" y="815"/>
                    </a:lnTo>
                    <a:lnTo>
                      <a:pt x="31" y="813"/>
                    </a:lnTo>
                    <a:lnTo>
                      <a:pt x="30" y="811"/>
                    </a:lnTo>
                    <a:lnTo>
                      <a:pt x="29" y="812"/>
                    </a:lnTo>
                    <a:lnTo>
                      <a:pt x="29" y="815"/>
                    </a:lnTo>
                    <a:lnTo>
                      <a:pt x="27" y="825"/>
                    </a:lnTo>
                    <a:lnTo>
                      <a:pt x="22" y="837"/>
                    </a:lnTo>
                    <a:lnTo>
                      <a:pt x="18" y="856"/>
                    </a:lnTo>
                    <a:lnTo>
                      <a:pt x="5" y="890"/>
                    </a:lnTo>
                    <a:lnTo>
                      <a:pt x="0" y="924"/>
                    </a:lnTo>
                    <a:lnTo>
                      <a:pt x="1799" y="942"/>
                    </a:lnTo>
                    <a:lnTo>
                      <a:pt x="1803" y="933"/>
                    </a:lnTo>
                    <a:lnTo>
                      <a:pt x="1810" y="915"/>
                    </a:lnTo>
                    <a:lnTo>
                      <a:pt x="1812" y="899"/>
                    </a:lnTo>
                    <a:lnTo>
                      <a:pt x="1808" y="886"/>
                    </a:lnTo>
                    <a:lnTo>
                      <a:pt x="1799" y="876"/>
                    </a:lnTo>
                    <a:lnTo>
                      <a:pt x="1804" y="860"/>
                    </a:lnTo>
                    <a:lnTo>
                      <a:pt x="1811" y="846"/>
                    </a:lnTo>
                    <a:lnTo>
                      <a:pt x="1818" y="835"/>
                    </a:lnTo>
                    <a:lnTo>
                      <a:pt x="1827" y="828"/>
                    </a:lnTo>
                    <a:lnTo>
                      <a:pt x="1838" y="810"/>
                    </a:lnTo>
                    <a:lnTo>
                      <a:pt x="1796" y="764"/>
                    </a:lnTo>
                    <a:lnTo>
                      <a:pt x="1789" y="750"/>
                    </a:lnTo>
                    <a:lnTo>
                      <a:pt x="1779" y="741"/>
                    </a:lnTo>
                    <a:lnTo>
                      <a:pt x="1775" y="732"/>
                    </a:lnTo>
                    <a:lnTo>
                      <a:pt x="1774" y="722"/>
                    </a:lnTo>
                    <a:lnTo>
                      <a:pt x="1777" y="712"/>
                    </a:lnTo>
                    <a:lnTo>
                      <a:pt x="1786" y="700"/>
                    </a:lnTo>
                    <a:lnTo>
                      <a:pt x="1788" y="693"/>
                    </a:lnTo>
                    <a:lnTo>
                      <a:pt x="1789" y="687"/>
                    </a:lnTo>
                    <a:lnTo>
                      <a:pt x="1776" y="684"/>
                    </a:lnTo>
                    <a:lnTo>
                      <a:pt x="1766" y="683"/>
                    </a:lnTo>
                    <a:lnTo>
                      <a:pt x="1755" y="684"/>
                    </a:lnTo>
                    <a:lnTo>
                      <a:pt x="1748" y="687"/>
                    </a:lnTo>
                    <a:lnTo>
                      <a:pt x="1740" y="692"/>
                    </a:lnTo>
                    <a:lnTo>
                      <a:pt x="1735" y="700"/>
                    </a:lnTo>
                    <a:lnTo>
                      <a:pt x="1730" y="709"/>
                    </a:lnTo>
                    <a:lnTo>
                      <a:pt x="1728" y="721"/>
                    </a:lnTo>
                    <a:lnTo>
                      <a:pt x="1727" y="728"/>
                    </a:lnTo>
                    <a:lnTo>
                      <a:pt x="1726" y="732"/>
                    </a:lnTo>
                    <a:lnTo>
                      <a:pt x="1726" y="739"/>
                    </a:lnTo>
                    <a:lnTo>
                      <a:pt x="1722" y="752"/>
                    </a:lnTo>
                    <a:lnTo>
                      <a:pt x="1720" y="769"/>
                    </a:lnTo>
                    <a:lnTo>
                      <a:pt x="1713" y="770"/>
                    </a:lnTo>
                    <a:lnTo>
                      <a:pt x="1708" y="770"/>
                    </a:lnTo>
                    <a:lnTo>
                      <a:pt x="1703" y="769"/>
                    </a:lnTo>
                    <a:lnTo>
                      <a:pt x="1699" y="767"/>
                    </a:lnTo>
                    <a:lnTo>
                      <a:pt x="1696" y="763"/>
                    </a:lnTo>
                    <a:lnTo>
                      <a:pt x="1694" y="758"/>
                    </a:lnTo>
                    <a:lnTo>
                      <a:pt x="1693" y="751"/>
                    </a:lnTo>
                    <a:lnTo>
                      <a:pt x="1693" y="744"/>
                    </a:lnTo>
                    <a:lnTo>
                      <a:pt x="1668" y="741"/>
                    </a:lnTo>
                    <a:lnTo>
                      <a:pt x="1657" y="741"/>
                    </a:lnTo>
                    <a:lnTo>
                      <a:pt x="1649" y="743"/>
                    </a:lnTo>
                    <a:lnTo>
                      <a:pt x="1640" y="744"/>
                    </a:lnTo>
                    <a:lnTo>
                      <a:pt x="1635" y="747"/>
                    </a:lnTo>
                    <a:lnTo>
                      <a:pt x="1631" y="751"/>
                    </a:lnTo>
                    <a:lnTo>
                      <a:pt x="1629" y="758"/>
                    </a:lnTo>
                    <a:lnTo>
                      <a:pt x="1626" y="750"/>
                    </a:lnTo>
                    <a:lnTo>
                      <a:pt x="1626" y="744"/>
                    </a:lnTo>
                    <a:lnTo>
                      <a:pt x="1628" y="731"/>
                    </a:lnTo>
                    <a:lnTo>
                      <a:pt x="1635" y="717"/>
                    </a:lnTo>
                    <a:lnTo>
                      <a:pt x="1640" y="709"/>
                    </a:lnTo>
                    <a:lnTo>
                      <a:pt x="1648" y="703"/>
                    </a:lnTo>
                    <a:lnTo>
                      <a:pt x="1673" y="682"/>
                    </a:lnTo>
                    <a:lnTo>
                      <a:pt x="1696" y="663"/>
                    </a:lnTo>
                    <a:lnTo>
                      <a:pt x="1715" y="645"/>
                    </a:lnTo>
                    <a:lnTo>
                      <a:pt x="1731" y="629"/>
                    </a:lnTo>
                    <a:lnTo>
                      <a:pt x="1738" y="619"/>
                    </a:lnTo>
                    <a:lnTo>
                      <a:pt x="1746" y="610"/>
                    </a:lnTo>
                    <a:lnTo>
                      <a:pt x="1751" y="602"/>
                    </a:lnTo>
                    <a:lnTo>
                      <a:pt x="1754" y="595"/>
                    </a:lnTo>
                    <a:lnTo>
                      <a:pt x="1755" y="587"/>
                    </a:lnTo>
                    <a:lnTo>
                      <a:pt x="1754" y="582"/>
                    </a:lnTo>
                    <a:lnTo>
                      <a:pt x="1751" y="577"/>
                    </a:lnTo>
                    <a:lnTo>
                      <a:pt x="1748" y="573"/>
                    </a:lnTo>
                    <a:lnTo>
                      <a:pt x="1730" y="575"/>
                    </a:lnTo>
                    <a:lnTo>
                      <a:pt x="1716" y="578"/>
                    </a:lnTo>
                    <a:lnTo>
                      <a:pt x="1704" y="583"/>
                    </a:lnTo>
                    <a:lnTo>
                      <a:pt x="1694" y="592"/>
                    </a:lnTo>
                    <a:lnTo>
                      <a:pt x="1689" y="587"/>
                    </a:lnTo>
                    <a:lnTo>
                      <a:pt x="1686" y="583"/>
                    </a:lnTo>
                    <a:lnTo>
                      <a:pt x="1681" y="572"/>
                    </a:lnTo>
                    <a:lnTo>
                      <a:pt x="1680" y="559"/>
                    </a:lnTo>
                    <a:lnTo>
                      <a:pt x="1684" y="545"/>
                    </a:lnTo>
                    <a:lnTo>
                      <a:pt x="1695" y="532"/>
                    </a:lnTo>
                    <a:lnTo>
                      <a:pt x="1706" y="520"/>
                    </a:lnTo>
                    <a:lnTo>
                      <a:pt x="1713" y="507"/>
                    </a:lnTo>
                    <a:lnTo>
                      <a:pt x="1719" y="495"/>
                    </a:lnTo>
                    <a:lnTo>
                      <a:pt x="1721" y="482"/>
                    </a:lnTo>
                    <a:lnTo>
                      <a:pt x="1722" y="469"/>
                    </a:lnTo>
                    <a:lnTo>
                      <a:pt x="1719" y="457"/>
                    </a:lnTo>
                    <a:lnTo>
                      <a:pt x="1715" y="445"/>
                    </a:lnTo>
                    <a:lnTo>
                      <a:pt x="1716" y="414"/>
                    </a:lnTo>
                    <a:lnTo>
                      <a:pt x="1738" y="405"/>
                    </a:lnTo>
                    <a:lnTo>
                      <a:pt x="1761" y="402"/>
                    </a:lnTo>
                    <a:lnTo>
                      <a:pt x="1785" y="402"/>
                    </a:lnTo>
                    <a:lnTo>
                      <a:pt x="1809" y="406"/>
                    </a:lnTo>
                    <a:lnTo>
                      <a:pt x="1822" y="408"/>
                    </a:lnTo>
                    <a:lnTo>
                      <a:pt x="1830" y="407"/>
                    </a:lnTo>
                    <a:lnTo>
                      <a:pt x="1839" y="406"/>
                    </a:lnTo>
                    <a:lnTo>
                      <a:pt x="1841" y="404"/>
                    </a:lnTo>
                    <a:lnTo>
                      <a:pt x="1841" y="403"/>
                    </a:lnTo>
                    <a:lnTo>
                      <a:pt x="1842" y="403"/>
                    </a:lnTo>
                    <a:lnTo>
                      <a:pt x="1844" y="403"/>
                    </a:lnTo>
                    <a:lnTo>
                      <a:pt x="1844" y="401"/>
                    </a:lnTo>
                    <a:lnTo>
                      <a:pt x="1844" y="400"/>
                    </a:lnTo>
                    <a:lnTo>
                      <a:pt x="1846" y="400"/>
                    </a:lnTo>
                    <a:lnTo>
                      <a:pt x="1846" y="398"/>
                    </a:lnTo>
                    <a:lnTo>
                      <a:pt x="1846" y="397"/>
                    </a:lnTo>
                    <a:lnTo>
                      <a:pt x="1847" y="397"/>
                    </a:lnTo>
                    <a:lnTo>
                      <a:pt x="1846" y="395"/>
                    </a:lnTo>
                    <a:lnTo>
                      <a:pt x="1846" y="394"/>
                    </a:lnTo>
                    <a:lnTo>
                      <a:pt x="1846" y="392"/>
                    </a:lnTo>
                    <a:lnTo>
                      <a:pt x="1844" y="387"/>
                    </a:lnTo>
                    <a:lnTo>
                      <a:pt x="1841" y="381"/>
                    </a:lnTo>
                    <a:lnTo>
                      <a:pt x="1839" y="375"/>
                    </a:lnTo>
                    <a:lnTo>
                      <a:pt x="1837" y="373"/>
                    </a:lnTo>
                    <a:lnTo>
                      <a:pt x="1836" y="372"/>
                    </a:lnTo>
                    <a:lnTo>
                      <a:pt x="1834" y="370"/>
                    </a:lnTo>
                    <a:lnTo>
                      <a:pt x="1828" y="364"/>
                    </a:lnTo>
                    <a:lnTo>
                      <a:pt x="1820" y="358"/>
                    </a:lnTo>
                    <a:lnTo>
                      <a:pt x="1813" y="352"/>
                    </a:lnTo>
                    <a:lnTo>
                      <a:pt x="1808" y="352"/>
                    </a:lnTo>
                    <a:lnTo>
                      <a:pt x="1801" y="353"/>
                    </a:lnTo>
                    <a:lnTo>
                      <a:pt x="1787" y="353"/>
                    </a:lnTo>
                    <a:lnTo>
                      <a:pt x="1766" y="351"/>
                    </a:lnTo>
                    <a:lnTo>
                      <a:pt x="1742" y="348"/>
                    </a:lnTo>
                    <a:lnTo>
                      <a:pt x="1757" y="338"/>
                    </a:lnTo>
                    <a:lnTo>
                      <a:pt x="1771" y="330"/>
                    </a:lnTo>
                    <a:lnTo>
                      <a:pt x="1783" y="319"/>
                    </a:lnTo>
                    <a:lnTo>
                      <a:pt x="1795" y="311"/>
                    </a:lnTo>
                    <a:lnTo>
                      <a:pt x="1804" y="300"/>
                    </a:lnTo>
                    <a:lnTo>
                      <a:pt x="1809" y="295"/>
                    </a:lnTo>
                    <a:lnTo>
                      <a:pt x="1814" y="291"/>
                    </a:lnTo>
                    <a:lnTo>
                      <a:pt x="1829" y="270"/>
                    </a:lnTo>
                    <a:lnTo>
                      <a:pt x="1835" y="255"/>
                    </a:lnTo>
                    <a:lnTo>
                      <a:pt x="1839" y="242"/>
                    </a:lnTo>
                    <a:lnTo>
                      <a:pt x="1839" y="235"/>
                    </a:lnTo>
                    <a:lnTo>
                      <a:pt x="1839" y="229"/>
                    </a:lnTo>
                    <a:lnTo>
                      <a:pt x="1837" y="216"/>
                    </a:lnTo>
                    <a:lnTo>
                      <a:pt x="1837" y="199"/>
                    </a:lnTo>
                    <a:lnTo>
                      <a:pt x="1840" y="189"/>
                    </a:lnTo>
                    <a:lnTo>
                      <a:pt x="1843" y="183"/>
                    </a:lnTo>
                    <a:lnTo>
                      <a:pt x="1850" y="184"/>
                    </a:lnTo>
                    <a:lnTo>
                      <a:pt x="1863" y="192"/>
                    </a:lnTo>
                    <a:lnTo>
                      <a:pt x="1876" y="201"/>
                    </a:lnTo>
                    <a:lnTo>
                      <a:pt x="1885" y="213"/>
                    </a:lnTo>
                    <a:lnTo>
                      <a:pt x="1890" y="219"/>
                    </a:lnTo>
                    <a:lnTo>
                      <a:pt x="1894" y="228"/>
                    </a:lnTo>
                    <a:lnTo>
                      <a:pt x="1899" y="242"/>
                    </a:lnTo>
                    <a:lnTo>
                      <a:pt x="1908" y="256"/>
                    </a:lnTo>
                    <a:lnTo>
                      <a:pt x="1916" y="268"/>
                    </a:lnTo>
                    <a:lnTo>
                      <a:pt x="1926" y="279"/>
                    </a:lnTo>
                    <a:lnTo>
                      <a:pt x="1933" y="282"/>
                    </a:lnTo>
                    <a:lnTo>
                      <a:pt x="1934" y="282"/>
                    </a:lnTo>
                    <a:lnTo>
                      <a:pt x="1936" y="283"/>
                    </a:lnTo>
                    <a:lnTo>
                      <a:pt x="1940" y="285"/>
                    </a:lnTo>
                    <a:lnTo>
                      <a:pt x="1942" y="285"/>
                    </a:lnTo>
                    <a:lnTo>
                      <a:pt x="1943" y="285"/>
                    </a:lnTo>
                    <a:lnTo>
                      <a:pt x="1945" y="286"/>
                    </a:lnTo>
                    <a:lnTo>
                      <a:pt x="1947" y="285"/>
                    </a:lnTo>
                    <a:lnTo>
                      <a:pt x="1951" y="285"/>
                    </a:lnTo>
                    <a:lnTo>
                      <a:pt x="1952" y="283"/>
                    </a:lnTo>
                    <a:lnTo>
                      <a:pt x="1954" y="282"/>
                    </a:lnTo>
                    <a:lnTo>
                      <a:pt x="1954" y="280"/>
                    </a:lnTo>
                    <a:lnTo>
                      <a:pt x="1954" y="279"/>
                    </a:lnTo>
                    <a:lnTo>
                      <a:pt x="1955" y="279"/>
                    </a:lnTo>
                    <a:lnTo>
                      <a:pt x="1957" y="277"/>
                    </a:lnTo>
                    <a:lnTo>
                      <a:pt x="1957" y="273"/>
                    </a:lnTo>
                    <a:lnTo>
                      <a:pt x="1957" y="271"/>
                    </a:lnTo>
                    <a:lnTo>
                      <a:pt x="1957" y="270"/>
                    </a:lnTo>
                    <a:lnTo>
                      <a:pt x="1958" y="270"/>
                    </a:lnTo>
                    <a:lnTo>
                      <a:pt x="1960" y="262"/>
                    </a:lnTo>
                    <a:lnTo>
                      <a:pt x="1963" y="245"/>
                    </a:lnTo>
                    <a:lnTo>
                      <a:pt x="1964" y="232"/>
                    </a:lnTo>
                    <a:lnTo>
                      <a:pt x="1958" y="214"/>
                    </a:lnTo>
                    <a:lnTo>
                      <a:pt x="1955" y="198"/>
                    </a:lnTo>
                    <a:lnTo>
                      <a:pt x="1955" y="182"/>
                    </a:lnTo>
                    <a:lnTo>
                      <a:pt x="1958" y="169"/>
                    </a:lnTo>
                    <a:lnTo>
                      <a:pt x="1970" y="126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160">
                <a:extLst>
                  <a:ext uri="{FF2B5EF4-FFF2-40B4-BE49-F238E27FC236}">
                    <a16:creationId xmlns:a16="http://schemas.microsoft.com/office/drawing/2014/main" id="{4A2ED5F8-6DC3-4C41-265A-FFF493CCC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5" y="1485"/>
                <a:ext cx="494" cy="311"/>
              </a:xfrm>
              <a:custGeom>
                <a:avLst/>
                <a:gdLst>
                  <a:gd name="T0" fmla="*/ 0 w 1480"/>
                  <a:gd name="T1" fmla="*/ 873 h 932"/>
                  <a:gd name="T2" fmla="*/ 42 w 1480"/>
                  <a:gd name="T3" fmla="*/ 908 h 932"/>
                  <a:gd name="T4" fmla="*/ 878 w 1480"/>
                  <a:gd name="T5" fmla="*/ 878 h 932"/>
                  <a:gd name="T6" fmla="*/ 907 w 1480"/>
                  <a:gd name="T7" fmla="*/ 743 h 932"/>
                  <a:gd name="T8" fmla="*/ 1154 w 1480"/>
                  <a:gd name="T9" fmla="*/ 519 h 932"/>
                  <a:gd name="T10" fmla="*/ 1158 w 1480"/>
                  <a:gd name="T11" fmla="*/ 424 h 932"/>
                  <a:gd name="T12" fmla="*/ 1289 w 1480"/>
                  <a:gd name="T13" fmla="*/ 252 h 932"/>
                  <a:gd name="T14" fmla="*/ 1366 w 1480"/>
                  <a:gd name="T15" fmla="*/ 138 h 932"/>
                  <a:gd name="T16" fmla="*/ 1480 w 1480"/>
                  <a:gd name="T17" fmla="*/ 11 h 932"/>
                  <a:gd name="T18" fmla="*/ 320 w 1480"/>
                  <a:gd name="T19" fmla="*/ 39 h 932"/>
                  <a:gd name="T20" fmla="*/ 307 w 1480"/>
                  <a:gd name="T21" fmla="*/ 91 h 932"/>
                  <a:gd name="T22" fmla="*/ 311 w 1480"/>
                  <a:gd name="T23" fmla="*/ 115 h 932"/>
                  <a:gd name="T24" fmla="*/ 287 w 1480"/>
                  <a:gd name="T25" fmla="*/ 142 h 932"/>
                  <a:gd name="T26" fmla="*/ 288 w 1480"/>
                  <a:gd name="T27" fmla="*/ 181 h 932"/>
                  <a:gd name="T28" fmla="*/ 285 w 1480"/>
                  <a:gd name="T29" fmla="*/ 205 h 932"/>
                  <a:gd name="T30" fmla="*/ 299 w 1480"/>
                  <a:gd name="T31" fmla="*/ 224 h 932"/>
                  <a:gd name="T32" fmla="*/ 350 w 1480"/>
                  <a:gd name="T33" fmla="*/ 244 h 932"/>
                  <a:gd name="T34" fmla="*/ 334 w 1480"/>
                  <a:gd name="T35" fmla="*/ 277 h 932"/>
                  <a:gd name="T36" fmla="*/ 276 w 1480"/>
                  <a:gd name="T37" fmla="*/ 321 h 932"/>
                  <a:gd name="T38" fmla="*/ 219 w 1480"/>
                  <a:gd name="T39" fmla="*/ 346 h 932"/>
                  <a:gd name="T40" fmla="*/ 157 w 1480"/>
                  <a:gd name="T41" fmla="*/ 376 h 932"/>
                  <a:gd name="T42" fmla="*/ 146 w 1480"/>
                  <a:gd name="T43" fmla="*/ 414 h 932"/>
                  <a:gd name="T44" fmla="*/ 146 w 1480"/>
                  <a:gd name="T45" fmla="*/ 447 h 932"/>
                  <a:gd name="T46" fmla="*/ 209 w 1480"/>
                  <a:gd name="T47" fmla="*/ 447 h 932"/>
                  <a:gd name="T48" fmla="*/ 252 w 1480"/>
                  <a:gd name="T49" fmla="*/ 425 h 932"/>
                  <a:gd name="T50" fmla="*/ 288 w 1480"/>
                  <a:gd name="T51" fmla="*/ 405 h 932"/>
                  <a:gd name="T52" fmla="*/ 303 w 1480"/>
                  <a:gd name="T53" fmla="*/ 427 h 932"/>
                  <a:gd name="T54" fmla="*/ 289 w 1480"/>
                  <a:gd name="T55" fmla="*/ 463 h 932"/>
                  <a:gd name="T56" fmla="*/ 268 w 1480"/>
                  <a:gd name="T57" fmla="*/ 490 h 932"/>
                  <a:gd name="T58" fmla="*/ 274 w 1480"/>
                  <a:gd name="T59" fmla="*/ 516 h 932"/>
                  <a:gd name="T60" fmla="*/ 287 w 1480"/>
                  <a:gd name="T61" fmla="*/ 533 h 932"/>
                  <a:gd name="T62" fmla="*/ 293 w 1480"/>
                  <a:gd name="T63" fmla="*/ 552 h 932"/>
                  <a:gd name="T64" fmla="*/ 295 w 1480"/>
                  <a:gd name="T65" fmla="*/ 568 h 932"/>
                  <a:gd name="T66" fmla="*/ 283 w 1480"/>
                  <a:gd name="T67" fmla="*/ 582 h 932"/>
                  <a:gd name="T68" fmla="*/ 239 w 1480"/>
                  <a:gd name="T69" fmla="*/ 595 h 932"/>
                  <a:gd name="T70" fmla="*/ 285 w 1480"/>
                  <a:gd name="T71" fmla="*/ 648 h 932"/>
                  <a:gd name="T72" fmla="*/ 287 w 1480"/>
                  <a:gd name="T73" fmla="*/ 675 h 932"/>
                  <a:gd name="T74" fmla="*/ 276 w 1480"/>
                  <a:gd name="T75" fmla="*/ 684 h 932"/>
                  <a:gd name="T76" fmla="*/ 299 w 1480"/>
                  <a:gd name="T77" fmla="*/ 690 h 932"/>
                  <a:gd name="T78" fmla="*/ 308 w 1480"/>
                  <a:gd name="T79" fmla="*/ 713 h 932"/>
                  <a:gd name="T80" fmla="*/ 230 w 1480"/>
                  <a:gd name="T81" fmla="*/ 725 h 932"/>
                  <a:gd name="T82" fmla="*/ 264 w 1480"/>
                  <a:gd name="T83" fmla="*/ 807 h 932"/>
                  <a:gd name="T84" fmla="*/ 218 w 1480"/>
                  <a:gd name="T85" fmla="*/ 832 h 932"/>
                  <a:gd name="T86" fmla="*/ 204 w 1480"/>
                  <a:gd name="T87" fmla="*/ 842 h 932"/>
                  <a:gd name="T88" fmla="*/ 187 w 1480"/>
                  <a:gd name="T89" fmla="*/ 870 h 932"/>
                  <a:gd name="T90" fmla="*/ 162 w 1480"/>
                  <a:gd name="T91" fmla="*/ 883 h 932"/>
                  <a:gd name="T92" fmla="*/ 149 w 1480"/>
                  <a:gd name="T93" fmla="*/ 825 h 932"/>
                  <a:gd name="T94" fmla="*/ 152 w 1480"/>
                  <a:gd name="T95" fmla="*/ 766 h 932"/>
                  <a:gd name="T96" fmla="*/ 118 w 1480"/>
                  <a:gd name="T97" fmla="*/ 748 h 932"/>
                  <a:gd name="T98" fmla="*/ 92 w 1480"/>
                  <a:gd name="T99" fmla="*/ 777 h 932"/>
                  <a:gd name="T100" fmla="*/ 89 w 1480"/>
                  <a:gd name="T101" fmla="*/ 815 h 932"/>
                  <a:gd name="T102" fmla="*/ 50 w 1480"/>
                  <a:gd name="T103" fmla="*/ 849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0" h="932">
                    <a:moveTo>
                      <a:pt x="19" y="850"/>
                    </a:moveTo>
                    <a:lnTo>
                      <a:pt x="10" y="856"/>
                    </a:lnTo>
                    <a:lnTo>
                      <a:pt x="5" y="863"/>
                    </a:lnTo>
                    <a:lnTo>
                      <a:pt x="1" y="868"/>
                    </a:lnTo>
                    <a:lnTo>
                      <a:pt x="0" y="873"/>
                    </a:lnTo>
                    <a:lnTo>
                      <a:pt x="1" y="877"/>
                    </a:lnTo>
                    <a:lnTo>
                      <a:pt x="5" y="884"/>
                    </a:lnTo>
                    <a:lnTo>
                      <a:pt x="10" y="890"/>
                    </a:lnTo>
                    <a:lnTo>
                      <a:pt x="19" y="896"/>
                    </a:lnTo>
                    <a:lnTo>
                      <a:pt x="42" y="908"/>
                    </a:lnTo>
                    <a:lnTo>
                      <a:pt x="58" y="916"/>
                    </a:lnTo>
                    <a:lnTo>
                      <a:pt x="74" y="925"/>
                    </a:lnTo>
                    <a:lnTo>
                      <a:pt x="869" y="932"/>
                    </a:lnTo>
                    <a:lnTo>
                      <a:pt x="881" y="912"/>
                    </a:lnTo>
                    <a:lnTo>
                      <a:pt x="878" y="878"/>
                    </a:lnTo>
                    <a:lnTo>
                      <a:pt x="932" y="799"/>
                    </a:lnTo>
                    <a:lnTo>
                      <a:pt x="922" y="774"/>
                    </a:lnTo>
                    <a:lnTo>
                      <a:pt x="922" y="773"/>
                    </a:lnTo>
                    <a:lnTo>
                      <a:pt x="901" y="756"/>
                    </a:lnTo>
                    <a:lnTo>
                      <a:pt x="907" y="743"/>
                    </a:lnTo>
                    <a:lnTo>
                      <a:pt x="965" y="683"/>
                    </a:lnTo>
                    <a:lnTo>
                      <a:pt x="967" y="681"/>
                    </a:lnTo>
                    <a:lnTo>
                      <a:pt x="1029" y="618"/>
                    </a:lnTo>
                    <a:lnTo>
                      <a:pt x="1079" y="585"/>
                    </a:lnTo>
                    <a:lnTo>
                      <a:pt x="1154" y="519"/>
                    </a:lnTo>
                    <a:lnTo>
                      <a:pt x="1159" y="498"/>
                    </a:lnTo>
                    <a:lnTo>
                      <a:pt x="1156" y="495"/>
                    </a:lnTo>
                    <a:lnTo>
                      <a:pt x="1143" y="472"/>
                    </a:lnTo>
                    <a:lnTo>
                      <a:pt x="1144" y="467"/>
                    </a:lnTo>
                    <a:lnTo>
                      <a:pt x="1158" y="424"/>
                    </a:lnTo>
                    <a:lnTo>
                      <a:pt x="1161" y="384"/>
                    </a:lnTo>
                    <a:lnTo>
                      <a:pt x="1136" y="340"/>
                    </a:lnTo>
                    <a:lnTo>
                      <a:pt x="1179" y="288"/>
                    </a:lnTo>
                    <a:lnTo>
                      <a:pt x="1194" y="287"/>
                    </a:lnTo>
                    <a:lnTo>
                      <a:pt x="1289" y="252"/>
                    </a:lnTo>
                    <a:lnTo>
                      <a:pt x="1306" y="217"/>
                    </a:lnTo>
                    <a:lnTo>
                      <a:pt x="1351" y="193"/>
                    </a:lnTo>
                    <a:lnTo>
                      <a:pt x="1336" y="174"/>
                    </a:lnTo>
                    <a:lnTo>
                      <a:pt x="1347" y="153"/>
                    </a:lnTo>
                    <a:lnTo>
                      <a:pt x="1366" y="138"/>
                    </a:lnTo>
                    <a:lnTo>
                      <a:pt x="1370" y="117"/>
                    </a:lnTo>
                    <a:lnTo>
                      <a:pt x="1415" y="93"/>
                    </a:lnTo>
                    <a:lnTo>
                      <a:pt x="1458" y="50"/>
                    </a:lnTo>
                    <a:lnTo>
                      <a:pt x="1450" y="43"/>
                    </a:lnTo>
                    <a:lnTo>
                      <a:pt x="1480" y="11"/>
                    </a:lnTo>
                    <a:lnTo>
                      <a:pt x="337" y="0"/>
                    </a:lnTo>
                    <a:lnTo>
                      <a:pt x="329" y="14"/>
                    </a:lnTo>
                    <a:lnTo>
                      <a:pt x="325" y="31"/>
                    </a:lnTo>
                    <a:lnTo>
                      <a:pt x="322" y="34"/>
                    </a:lnTo>
                    <a:lnTo>
                      <a:pt x="320" y="39"/>
                    </a:lnTo>
                    <a:lnTo>
                      <a:pt x="317" y="44"/>
                    </a:lnTo>
                    <a:lnTo>
                      <a:pt x="315" y="52"/>
                    </a:lnTo>
                    <a:lnTo>
                      <a:pt x="308" y="67"/>
                    </a:lnTo>
                    <a:lnTo>
                      <a:pt x="302" y="87"/>
                    </a:lnTo>
                    <a:lnTo>
                      <a:pt x="307" y="91"/>
                    </a:lnTo>
                    <a:lnTo>
                      <a:pt x="312" y="96"/>
                    </a:lnTo>
                    <a:lnTo>
                      <a:pt x="314" y="100"/>
                    </a:lnTo>
                    <a:lnTo>
                      <a:pt x="315" y="106"/>
                    </a:lnTo>
                    <a:lnTo>
                      <a:pt x="314" y="111"/>
                    </a:lnTo>
                    <a:lnTo>
                      <a:pt x="311" y="115"/>
                    </a:lnTo>
                    <a:lnTo>
                      <a:pt x="305" y="119"/>
                    </a:lnTo>
                    <a:lnTo>
                      <a:pt x="302" y="121"/>
                    </a:lnTo>
                    <a:lnTo>
                      <a:pt x="300" y="124"/>
                    </a:lnTo>
                    <a:lnTo>
                      <a:pt x="292" y="132"/>
                    </a:lnTo>
                    <a:lnTo>
                      <a:pt x="287" y="142"/>
                    </a:lnTo>
                    <a:lnTo>
                      <a:pt x="285" y="153"/>
                    </a:lnTo>
                    <a:lnTo>
                      <a:pt x="287" y="166"/>
                    </a:lnTo>
                    <a:lnTo>
                      <a:pt x="288" y="175"/>
                    </a:lnTo>
                    <a:lnTo>
                      <a:pt x="288" y="179"/>
                    </a:lnTo>
                    <a:lnTo>
                      <a:pt x="288" y="181"/>
                    </a:lnTo>
                    <a:lnTo>
                      <a:pt x="288" y="182"/>
                    </a:lnTo>
                    <a:lnTo>
                      <a:pt x="289" y="184"/>
                    </a:lnTo>
                    <a:lnTo>
                      <a:pt x="287" y="193"/>
                    </a:lnTo>
                    <a:lnTo>
                      <a:pt x="284" y="201"/>
                    </a:lnTo>
                    <a:lnTo>
                      <a:pt x="285" y="205"/>
                    </a:lnTo>
                    <a:lnTo>
                      <a:pt x="287" y="211"/>
                    </a:lnTo>
                    <a:lnTo>
                      <a:pt x="292" y="218"/>
                    </a:lnTo>
                    <a:lnTo>
                      <a:pt x="293" y="220"/>
                    </a:lnTo>
                    <a:lnTo>
                      <a:pt x="295" y="222"/>
                    </a:lnTo>
                    <a:lnTo>
                      <a:pt x="299" y="224"/>
                    </a:lnTo>
                    <a:lnTo>
                      <a:pt x="330" y="225"/>
                    </a:lnTo>
                    <a:lnTo>
                      <a:pt x="358" y="230"/>
                    </a:lnTo>
                    <a:lnTo>
                      <a:pt x="354" y="238"/>
                    </a:lnTo>
                    <a:lnTo>
                      <a:pt x="352" y="242"/>
                    </a:lnTo>
                    <a:lnTo>
                      <a:pt x="350" y="244"/>
                    </a:lnTo>
                    <a:lnTo>
                      <a:pt x="350" y="247"/>
                    </a:lnTo>
                    <a:lnTo>
                      <a:pt x="346" y="255"/>
                    </a:lnTo>
                    <a:lnTo>
                      <a:pt x="343" y="263"/>
                    </a:lnTo>
                    <a:lnTo>
                      <a:pt x="338" y="269"/>
                    </a:lnTo>
                    <a:lnTo>
                      <a:pt x="334" y="277"/>
                    </a:lnTo>
                    <a:lnTo>
                      <a:pt x="323" y="288"/>
                    </a:lnTo>
                    <a:lnTo>
                      <a:pt x="308" y="300"/>
                    </a:lnTo>
                    <a:lnTo>
                      <a:pt x="300" y="305"/>
                    </a:lnTo>
                    <a:lnTo>
                      <a:pt x="293" y="312"/>
                    </a:lnTo>
                    <a:lnTo>
                      <a:pt x="276" y="321"/>
                    </a:lnTo>
                    <a:lnTo>
                      <a:pt x="259" y="332"/>
                    </a:lnTo>
                    <a:lnTo>
                      <a:pt x="248" y="335"/>
                    </a:lnTo>
                    <a:lnTo>
                      <a:pt x="239" y="339"/>
                    </a:lnTo>
                    <a:lnTo>
                      <a:pt x="228" y="342"/>
                    </a:lnTo>
                    <a:lnTo>
                      <a:pt x="219" y="346"/>
                    </a:lnTo>
                    <a:lnTo>
                      <a:pt x="198" y="353"/>
                    </a:lnTo>
                    <a:lnTo>
                      <a:pt x="177" y="359"/>
                    </a:lnTo>
                    <a:lnTo>
                      <a:pt x="168" y="363"/>
                    </a:lnTo>
                    <a:lnTo>
                      <a:pt x="161" y="369"/>
                    </a:lnTo>
                    <a:lnTo>
                      <a:pt x="157" y="376"/>
                    </a:lnTo>
                    <a:lnTo>
                      <a:pt x="156" y="382"/>
                    </a:lnTo>
                    <a:lnTo>
                      <a:pt x="152" y="398"/>
                    </a:lnTo>
                    <a:lnTo>
                      <a:pt x="150" y="401"/>
                    </a:lnTo>
                    <a:lnTo>
                      <a:pt x="149" y="405"/>
                    </a:lnTo>
                    <a:lnTo>
                      <a:pt x="146" y="414"/>
                    </a:lnTo>
                    <a:lnTo>
                      <a:pt x="139" y="428"/>
                    </a:lnTo>
                    <a:lnTo>
                      <a:pt x="135" y="435"/>
                    </a:lnTo>
                    <a:lnTo>
                      <a:pt x="133" y="438"/>
                    </a:lnTo>
                    <a:lnTo>
                      <a:pt x="132" y="442"/>
                    </a:lnTo>
                    <a:lnTo>
                      <a:pt x="146" y="447"/>
                    </a:lnTo>
                    <a:lnTo>
                      <a:pt x="163" y="450"/>
                    </a:lnTo>
                    <a:lnTo>
                      <a:pt x="178" y="451"/>
                    </a:lnTo>
                    <a:lnTo>
                      <a:pt x="185" y="451"/>
                    </a:lnTo>
                    <a:lnTo>
                      <a:pt x="194" y="451"/>
                    </a:lnTo>
                    <a:lnTo>
                      <a:pt x="209" y="447"/>
                    </a:lnTo>
                    <a:lnTo>
                      <a:pt x="223" y="442"/>
                    </a:lnTo>
                    <a:lnTo>
                      <a:pt x="230" y="438"/>
                    </a:lnTo>
                    <a:lnTo>
                      <a:pt x="233" y="436"/>
                    </a:lnTo>
                    <a:lnTo>
                      <a:pt x="237" y="435"/>
                    </a:lnTo>
                    <a:lnTo>
                      <a:pt x="252" y="425"/>
                    </a:lnTo>
                    <a:lnTo>
                      <a:pt x="260" y="417"/>
                    </a:lnTo>
                    <a:lnTo>
                      <a:pt x="268" y="411"/>
                    </a:lnTo>
                    <a:lnTo>
                      <a:pt x="276" y="407"/>
                    </a:lnTo>
                    <a:lnTo>
                      <a:pt x="283" y="406"/>
                    </a:lnTo>
                    <a:lnTo>
                      <a:pt x="288" y="405"/>
                    </a:lnTo>
                    <a:lnTo>
                      <a:pt x="293" y="408"/>
                    </a:lnTo>
                    <a:lnTo>
                      <a:pt x="296" y="412"/>
                    </a:lnTo>
                    <a:lnTo>
                      <a:pt x="299" y="420"/>
                    </a:lnTo>
                    <a:lnTo>
                      <a:pt x="301" y="423"/>
                    </a:lnTo>
                    <a:lnTo>
                      <a:pt x="303" y="427"/>
                    </a:lnTo>
                    <a:lnTo>
                      <a:pt x="304" y="436"/>
                    </a:lnTo>
                    <a:lnTo>
                      <a:pt x="302" y="439"/>
                    </a:lnTo>
                    <a:lnTo>
                      <a:pt x="301" y="443"/>
                    </a:lnTo>
                    <a:lnTo>
                      <a:pt x="296" y="451"/>
                    </a:lnTo>
                    <a:lnTo>
                      <a:pt x="289" y="463"/>
                    </a:lnTo>
                    <a:lnTo>
                      <a:pt x="286" y="471"/>
                    </a:lnTo>
                    <a:lnTo>
                      <a:pt x="283" y="477"/>
                    </a:lnTo>
                    <a:lnTo>
                      <a:pt x="282" y="479"/>
                    </a:lnTo>
                    <a:lnTo>
                      <a:pt x="274" y="484"/>
                    </a:lnTo>
                    <a:lnTo>
                      <a:pt x="268" y="490"/>
                    </a:lnTo>
                    <a:lnTo>
                      <a:pt x="265" y="496"/>
                    </a:lnTo>
                    <a:lnTo>
                      <a:pt x="264" y="502"/>
                    </a:lnTo>
                    <a:lnTo>
                      <a:pt x="265" y="506"/>
                    </a:lnTo>
                    <a:lnTo>
                      <a:pt x="268" y="511"/>
                    </a:lnTo>
                    <a:lnTo>
                      <a:pt x="274" y="516"/>
                    </a:lnTo>
                    <a:lnTo>
                      <a:pt x="281" y="520"/>
                    </a:lnTo>
                    <a:lnTo>
                      <a:pt x="284" y="526"/>
                    </a:lnTo>
                    <a:lnTo>
                      <a:pt x="284" y="527"/>
                    </a:lnTo>
                    <a:lnTo>
                      <a:pt x="285" y="529"/>
                    </a:lnTo>
                    <a:lnTo>
                      <a:pt x="287" y="533"/>
                    </a:lnTo>
                    <a:lnTo>
                      <a:pt x="289" y="540"/>
                    </a:lnTo>
                    <a:lnTo>
                      <a:pt x="289" y="541"/>
                    </a:lnTo>
                    <a:lnTo>
                      <a:pt x="291" y="543"/>
                    </a:lnTo>
                    <a:lnTo>
                      <a:pt x="293" y="547"/>
                    </a:lnTo>
                    <a:lnTo>
                      <a:pt x="293" y="552"/>
                    </a:lnTo>
                    <a:lnTo>
                      <a:pt x="294" y="559"/>
                    </a:lnTo>
                    <a:lnTo>
                      <a:pt x="294" y="563"/>
                    </a:lnTo>
                    <a:lnTo>
                      <a:pt x="294" y="565"/>
                    </a:lnTo>
                    <a:lnTo>
                      <a:pt x="294" y="566"/>
                    </a:lnTo>
                    <a:lnTo>
                      <a:pt x="295" y="568"/>
                    </a:lnTo>
                    <a:lnTo>
                      <a:pt x="293" y="571"/>
                    </a:lnTo>
                    <a:lnTo>
                      <a:pt x="292" y="575"/>
                    </a:lnTo>
                    <a:lnTo>
                      <a:pt x="289" y="578"/>
                    </a:lnTo>
                    <a:lnTo>
                      <a:pt x="287" y="581"/>
                    </a:lnTo>
                    <a:lnTo>
                      <a:pt x="283" y="582"/>
                    </a:lnTo>
                    <a:lnTo>
                      <a:pt x="280" y="584"/>
                    </a:lnTo>
                    <a:lnTo>
                      <a:pt x="277" y="584"/>
                    </a:lnTo>
                    <a:lnTo>
                      <a:pt x="275" y="585"/>
                    </a:lnTo>
                    <a:lnTo>
                      <a:pt x="271" y="587"/>
                    </a:lnTo>
                    <a:lnTo>
                      <a:pt x="239" y="595"/>
                    </a:lnTo>
                    <a:lnTo>
                      <a:pt x="221" y="640"/>
                    </a:lnTo>
                    <a:lnTo>
                      <a:pt x="234" y="643"/>
                    </a:lnTo>
                    <a:lnTo>
                      <a:pt x="250" y="646"/>
                    </a:lnTo>
                    <a:lnTo>
                      <a:pt x="265" y="647"/>
                    </a:lnTo>
                    <a:lnTo>
                      <a:pt x="285" y="648"/>
                    </a:lnTo>
                    <a:lnTo>
                      <a:pt x="287" y="655"/>
                    </a:lnTo>
                    <a:lnTo>
                      <a:pt x="289" y="663"/>
                    </a:lnTo>
                    <a:lnTo>
                      <a:pt x="289" y="668"/>
                    </a:lnTo>
                    <a:lnTo>
                      <a:pt x="289" y="674"/>
                    </a:lnTo>
                    <a:lnTo>
                      <a:pt x="287" y="675"/>
                    </a:lnTo>
                    <a:lnTo>
                      <a:pt x="286" y="677"/>
                    </a:lnTo>
                    <a:lnTo>
                      <a:pt x="283" y="682"/>
                    </a:lnTo>
                    <a:lnTo>
                      <a:pt x="279" y="684"/>
                    </a:lnTo>
                    <a:lnTo>
                      <a:pt x="277" y="684"/>
                    </a:lnTo>
                    <a:lnTo>
                      <a:pt x="276" y="684"/>
                    </a:lnTo>
                    <a:lnTo>
                      <a:pt x="276" y="685"/>
                    </a:lnTo>
                    <a:lnTo>
                      <a:pt x="274" y="687"/>
                    </a:lnTo>
                    <a:lnTo>
                      <a:pt x="283" y="687"/>
                    </a:lnTo>
                    <a:lnTo>
                      <a:pt x="292" y="688"/>
                    </a:lnTo>
                    <a:lnTo>
                      <a:pt x="299" y="690"/>
                    </a:lnTo>
                    <a:lnTo>
                      <a:pt x="304" y="693"/>
                    </a:lnTo>
                    <a:lnTo>
                      <a:pt x="307" y="696"/>
                    </a:lnTo>
                    <a:lnTo>
                      <a:pt x="309" y="701"/>
                    </a:lnTo>
                    <a:lnTo>
                      <a:pt x="309" y="706"/>
                    </a:lnTo>
                    <a:lnTo>
                      <a:pt x="308" y="713"/>
                    </a:lnTo>
                    <a:lnTo>
                      <a:pt x="289" y="720"/>
                    </a:lnTo>
                    <a:lnTo>
                      <a:pt x="271" y="724"/>
                    </a:lnTo>
                    <a:lnTo>
                      <a:pt x="250" y="725"/>
                    </a:lnTo>
                    <a:lnTo>
                      <a:pt x="239" y="725"/>
                    </a:lnTo>
                    <a:lnTo>
                      <a:pt x="230" y="725"/>
                    </a:lnTo>
                    <a:lnTo>
                      <a:pt x="235" y="747"/>
                    </a:lnTo>
                    <a:lnTo>
                      <a:pt x="242" y="769"/>
                    </a:lnTo>
                    <a:lnTo>
                      <a:pt x="252" y="789"/>
                    </a:lnTo>
                    <a:lnTo>
                      <a:pt x="257" y="797"/>
                    </a:lnTo>
                    <a:lnTo>
                      <a:pt x="264" y="807"/>
                    </a:lnTo>
                    <a:lnTo>
                      <a:pt x="256" y="815"/>
                    </a:lnTo>
                    <a:lnTo>
                      <a:pt x="251" y="819"/>
                    </a:lnTo>
                    <a:lnTo>
                      <a:pt x="244" y="824"/>
                    </a:lnTo>
                    <a:lnTo>
                      <a:pt x="227" y="830"/>
                    </a:lnTo>
                    <a:lnTo>
                      <a:pt x="218" y="832"/>
                    </a:lnTo>
                    <a:lnTo>
                      <a:pt x="207" y="836"/>
                    </a:lnTo>
                    <a:lnTo>
                      <a:pt x="205" y="838"/>
                    </a:lnTo>
                    <a:lnTo>
                      <a:pt x="204" y="838"/>
                    </a:lnTo>
                    <a:lnTo>
                      <a:pt x="204" y="839"/>
                    </a:lnTo>
                    <a:lnTo>
                      <a:pt x="204" y="842"/>
                    </a:lnTo>
                    <a:lnTo>
                      <a:pt x="202" y="848"/>
                    </a:lnTo>
                    <a:lnTo>
                      <a:pt x="197" y="858"/>
                    </a:lnTo>
                    <a:lnTo>
                      <a:pt x="191" y="867"/>
                    </a:lnTo>
                    <a:lnTo>
                      <a:pt x="189" y="868"/>
                    </a:lnTo>
                    <a:lnTo>
                      <a:pt x="187" y="870"/>
                    </a:lnTo>
                    <a:lnTo>
                      <a:pt x="185" y="874"/>
                    </a:lnTo>
                    <a:lnTo>
                      <a:pt x="178" y="878"/>
                    </a:lnTo>
                    <a:lnTo>
                      <a:pt x="174" y="879"/>
                    </a:lnTo>
                    <a:lnTo>
                      <a:pt x="171" y="881"/>
                    </a:lnTo>
                    <a:lnTo>
                      <a:pt x="162" y="883"/>
                    </a:lnTo>
                    <a:lnTo>
                      <a:pt x="155" y="883"/>
                    </a:lnTo>
                    <a:lnTo>
                      <a:pt x="144" y="866"/>
                    </a:lnTo>
                    <a:lnTo>
                      <a:pt x="140" y="851"/>
                    </a:lnTo>
                    <a:lnTo>
                      <a:pt x="141" y="837"/>
                    </a:lnTo>
                    <a:lnTo>
                      <a:pt x="149" y="825"/>
                    </a:lnTo>
                    <a:lnTo>
                      <a:pt x="152" y="810"/>
                    </a:lnTo>
                    <a:lnTo>
                      <a:pt x="154" y="797"/>
                    </a:lnTo>
                    <a:lnTo>
                      <a:pt x="154" y="786"/>
                    </a:lnTo>
                    <a:lnTo>
                      <a:pt x="154" y="776"/>
                    </a:lnTo>
                    <a:lnTo>
                      <a:pt x="152" y="766"/>
                    </a:lnTo>
                    <a:lnTo>
                      <a:pt x="149" y="758"/>
                    </a:lnTo>
                    <a:lnTo>
                      <a:pt x="143" y="751"/>
                    </a:lnTo>
                    <a:lnTo>
                      <a:pt x="137" y="746"/>
                    </a:lnTo>
                    <a:lnTo>
                      <a:pt x="127" y="746"/>
                    </a:lnTo>
                    <a:lnTo>
                      <a:pt x="118" y="748"/>
                    </a:lnTo>
                    <a:lnTo>
                      <a:pt x="110" y="751"/>
                    </a:lnTo>
                    <a:lnTo>
                      <a:pt x="104" y="756"/>
                    </a:lnTo>
                    <a:lnTo>
                      <a:pt x="98" y="762"/>
                    </a:lnTo>
                    <a:lnTo>
                      <a:pt x="95" y="769"/>
                    </a:lnTo>
                    <a:lnTo>
                      <a:pt x="92" y="777"/>
                    </a:lnTo>
                    <a:lnTo>
                      <a:pt x="91" y="788"/>
                    </a:lnTo>
                    <a:lnTo>
                      <a:pt x="90" y="794"/>
                    </a:lnTo>
                    <a:lnTo>
                      <a:pt x="90" y="802"/>
                    </a:lnTo>
                    <a:lnTo>
                      <a:pt x="89" y="808"/>
                    </a:lnTo>
                    <a:lnTo>
                      <a:pt x="89" y="815"/>
                    </a:lnTo>
                    <a:lnTo>
                      <a:pt x="87" y="820"/>
                    </a:lnTo>
                    <a:lnTo>
                      <a:pt x="86" y="827"/>
                    </a:lnTo>
                    <a:lnTo>
                      <a:pt x="82" y="839"/>
                    </a:lnTo>
                    <a:lnTo>
                      <a:pt x="66" y="845"/>
                    </a:lnTo>
                    <a:lnTo>
                      <a:pt x="50" y="849"/>
                    </a:lnTo>
                    <a:lnTo>
                      <a:pt x="34" y="850"/>
                    </a:lnTo>
                    <a:lnTo>
                      <a:pt x="19" y="85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161">
                <a:extLst>
                  <a:ext uri="{FF2B5EF4-FFF2-40B4-BE49-F238E27FC236}">
                    <a16:creationId xmlns:a16="http://schemas.microsoft.com/office/drawing/2014/main" id="{29ED33BB-1354-3F68-4AE1-517BFF6D15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1777"/>
                <a:ext cx="115" cy="21"/>
              </a:xfrm>
              <a:custGeom>
                <a:avLst/>
                <a:gdLst>
                  <a:gd name="T0" fmla="*/ 102 w 345"/>
                  <a:gd name="T1" fmla="*/ 4 h 63"/>
                  <a:gd name="T2" fmla="*/ 34 w 345"/>
                  <a:gd name="T3" fmla="*/ 52 h 63"/>
                  <a:gd name="T4" fmla="*/ 0 w 345"/>
                  <a:gd name="T5" fmla="*/ 60 h 63"/>
                  <a:gd name="T6" fmla="*/ 336 w 345"/>
                  <a:gd name="T7" fmla="*/ 63 h 63"/>
                  <a:gd name="T8" fmla="*/ 345 w 345"/>
                  <a:gd name="T9" fmla="*/ 22 h 63"/>
                  <a:gd name="T10" fmla="*/ 228 w 345"/>
                  <a:gd name="T11" fmla="*/ 0 h 63"/>
                  <a:gd name="T12" fmla="*/ 102 w 345"/>
                  <a:gd name="T13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5" h="63">
                    <a:moveTo>
                      <a:pt x="102" y="4"/>
                    </a:moveTo>
                    <a:lnTo>
                      <a:pt x="34" y="52"/>
                    </a:lnTo>
                    <a:lnTo>
                      <a:pt x="0" y="60"/>
                    </a:lnTo>
                    <a:lnTo>
                      <a:pt x="336" y="63"/>
                    </a:lnTo>
                    <a:lnTo>
                      <a:pt x="345" y="22"/>
                    </a:lnTo>
                    <a:lnTo>
                      <a:pt x="228" y="0"/>
                    </a:lnTo>
                    <a:lnTo>
                      <a:pt x="102" y="4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162">
                <a:extLst>
                  <a:ext uri="{FF2B5EF4-FFF2-40B4-BE49-F238E27FC236}">
                    <a16:creationId xmlns:a16="http://schemas.microsoft.com/office/drawing/2014/main" id="{9CB3338C-A0DB-3202-1E80-F78646E70B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9" y="1660"/>
                <a:ext cx="259" cy="127"/>
              </a:xfrm>
              <a:custGeom>
                <a:avLst/>
                <a:gdLst>
                  <a:gd name="T0" fmla="*/ 125 w 775"/>
                  <a:gd name="T1" fmla="*/ 198 h 381"/>
                  <a:gd name="T2" fmla="*/ 112 w 775"/>
                  <a:gd name="T3" fmla="*/ 198 h 381"/>
                  <a:gd name="T4" fmla="*/ 102 w 775"/>
                  <a:gd name="T5" fmla="*/ 220 h 381"/>
                  <a:gd name="T6" fmla="*/ 99 w 775"/>
                  <a:gd name="T7" fmla="*/ 221 h 381"/>
                  <a:gd name="T8" fmla="*/ 92 w 775"/>
                  <a:gd name="T9" fmla="*/ 223 h 381"/>
                  <a:gd name="T10" fmla="*/ 89 w 775"/>
                  <a:gd name="T11" fmla="*/ 223 h 381"/>
                  <a:gd name="T12" fmla="*/ 81 w 775"/>
                  <a:gd name="T13" fmla="*/ 222 h 381"/>
                  <a:gd name="T14" fmla="*/ 58 w 775"/>
                  <a:gd name="T15" fmla="*/ 211 h 381"/>
                  <a:gd name="T16" fmla="*/ 28 w 775"/>
                  <a:gd name="T17" fmla="*/ 209 h 381"/>
                  <a:gd name="T18" fmla="*/ 6 w 775"/>
                  <a:gd name="T19" fmla="*/ 227 h 381"/>
                  <a:gd name="T20" fmla="*/ 19 w 775"/>
                  <a:gd name="T21" fmla="*/ 271 h 381"/>
                  <a:gd name="T22" fmla="*/ 48 w 775"/>
                  <a:gd name="T23" fmla="*/ 313 h 381"/>
                  <a:gd name="T24" fmla="*/ 33 w 775"/>
                  <a:gd name="T25" fmla="*/ 343 h 381"/>
                  <a:gd name="T26" fmla="*/ 29 w 775"/>
                  <a:gd name="T27" fmla="*/ 373 h 381"/>
                  <a:gd name="T28" fmla="*/ 751 w 775"/>
                  <a:gd name="T29" fmla="*/ 308 h 381"/>
                  <a:gd name="T30" fmla="*/ 766 w 775"/>
                  <a:gd name="T31" fmla="*/ 230 h 381"/>
                  <a:gd name="T32" fmla="*/ 774 w 775"/>
                  <a:gd name="T33" fmla="*/ 189 h 381"/>
                  <a:gd name="T34" fmla="*/ 771 w 775"/>
                  <a:gd name="T35" fmla="*/ 113 h 381"/>
                  <a:gd name="T36" fmla="*/ 743 w 775"/>
                  <a:gd name="T37" fmla="*/ 115 h 381"/>
                  <a:gd name="T38" fmla="*/ 702 w 775"/>
                  <a:gd name="T39" fmla="*/ 90 h 381"/>
                  <a:gd name="T40" fmla="*/ 662 w 775"/>
                  <a:gd name="T41" fmla="*/ 42 h 381"/>
                  <a:gd name="T42" fmla="*/ 652 w 775"/>
                  <a:gd name="T43" fmla="*/ 19 h 381"/>
                  <a:gd name="T44" fmla="*/ 662 w 775"/>
                  <a:gd name="T45" fmla="*/ 1 h 381"/>
                  <a:gd name="T46" fmla="*/ 611 w 775"/>
                  <a:gd name="T47" fmla="*/ 13 h 381"/>
                  <a:gd name="T48" fmla="*/ 575 w 775"/>
                  <a:gd name="T49" fmla="*/ 21 h 381"/>
                  <a:gd name="T50" fmla="*/ 556 w 775"/>
                  <a:gd name="T51" fmla="*/ 28 h 381"/>
                  <a:gd name="T52" fmla="*/ 562 w 775"/>
                  <a:gd name="T53" fmla="*/ 55 h 381"/>
                  <a:gd name="T54" fmla="*/ 583 w 775"/>
                  <a:gd name="T55" fmla="*/ 72 h 381"/>
                  <a:gd name="T56" fmla="*/ 614 w 775"/>
                  <a:gd name="T57" fmla="*/ 85 h 381"/>
                  <a:gd name="T58" fmla="*/ 631 w 775"/>
                  <a:gd name="T59" fmla="*/ 107 h 381"/>
                  <a:gd name="T60" fmla="*/ 634 w 775"/>
                  <a:gd name="T61" fmla="*/ 140 h 381"/>
                  <a:gd name="T62" fmla="*/ 627 w 775"/>
                  <a:gd name="T63" fmla="*/ 148 h 381"/>
                  <a:gd name="T64" fmla="*/ 623 w 775"/>
                  <a:gd name="T65" fmla="*/ 155 h 381"/>
                  <a:gd name="T66" fmla="*/ 611 w 775"/>
                  <a:gd name="T67" fmla="*/ 156 h 381"/>
                  <a:gd name="T68" fmla="*/ 602 w 775"/>
                  <a:gd name="T69" fmla="*/ 148 h 381"/>
                  <a:gd name="T70" fmla="*/ 580 w 775"/>
                  <a:gd name="T71" fmla="*/ 118 h 381"/>
                  <a:gd name="T72" fmla="*/ 565 w 775"/>
                  <a:gd name="T73" fmla="*/ 108 h 381"/>
                  <a:gd name="T74" fmla="*/ 552 w 775"/>
                  <a:gd name="T75" fmla="*/ 129 h 381"/>
                  <a:gd name="T76" fmla="*/ 549 w 775"/>
                  <a:gd name="T77" fmla="*/ 159 h 381"/>
                  <a:gd name="T78" fmla="*/ 513 w 775"/>
                  <a:gd name="T79" fmla="*/ 130 h 381"/>
                  <a:gd name="T80" fmla="*/ 497 w 775"/>
                  <a:gd name="T81" fmla="*/ 88 h 381"/>
                  <a:gd name="T82" fmla="*/ 491 w 775"/>
                  <a:gd name="T83" fmla="*/ 38 h 381"/>
                  <a:gd name="T84" fmla="*/ 479 w 775"/>
                  <a:gd name="T85" fmla="*/ 18 h 381"/>
                  <a:gd name="T86" fmla="*/ 458 w 775"/>
                  <a:gd name="T87" fmla="*/ 8 h 381"/>
                  <a:gd name="T88" fmla="*/ 432 w 775"/>
                  <a:gd name="T89" fmla="*/ 19 h 381"/>
                  <a:gd name="T90" fmla="*/ 381 w 775"/>
                  <a:gd name="T91" fmla="*/ 47 h 381"/>
                  <a:gd name="T92" fmla="*/ 319 w 775"/>
                  <a:gd name="T93" fmla="*/ 77 h 381"/>
                  <a:gd name="T94" fmla="*/ 290 w 775"/>
                  <a:gd name="T95" fmla="*/ 104 h 381"/>
                  <a:gd name="T96" fmla="*/ 333 w 775"/>
                  <a:gd name="T97" fmla="*/ 130 h 381"/>
                  <a:gd name="T98" fmla="*/ 359 w 775"/>
                  <a:gd name="T99" fmla="*/ 162 h 381"/>
                  <a:gd name="T100" fmla="*/ 359 w 775"/>
                  <a:gd name="T101" fmla="*/ 187 h 381"/>
                  <a:gd name="T102" fmla="*/ 352 w 775"/>
                  <a:gd name="T103" fmla="*/ 201 h 381"/>
                  <a:gd name="T104" fmla="*/ 341 w 775"/>
                  <a:gd name="T105" fmla="*/ 211 h 381"/>
                  <a:gd name="T106" fmla="*/ 338 w 775"/>
                  <a:gd name="T107" fmla="*/ 212 h 381"/>
                  <a:gd name="T108" fmla="*/ 325 w 775"/>
                  <a:gd name="T109" fmla="*/ 209 h 381"/>
                  <a:gd name="T110" fmla="*/ 313 w 775"/>
                  <a:gd name="T111" fmla="*/ 201 h 381"/>
                  <a:gd name="T112" fmla="*/ 295 w 775"/>
                  <a:gd name="T113" fmla="*/ 183 h 381"/>
                  <a:gd name="T114" fmla="*/ 285 w 775"/>
                  <a:gd name="T115" fmla="*/ 176 h 381"/>
                  <a:gd name="T116" fmla="*/ 273 w 775"/>
                  <a:gd name="T117" fmla="*/ 168 h 381"/>
                  <a:gd name="T118" fmla="*/ 203 w 775"/>
                  <a:gd name="T119" fmla="*/ 185 h 381"/>
                  <a:gd name="T120" fmla="*/ 180 w 775"/>
                  <a:gd name="T121" fmla="*/ 195 h 381"/>
                  <a:gd name="T122" fmla="*/ 166 w 775"/>
                  <a:gd name="T123" fmla="*/ 215 h 381"/>
                  <a:gd name="T124" fmla="*/ 151 w 775"/>
                  <a:gd name="T125" fmla="*/ 217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75" h="381">
                    <a:moveTo>
                      <a:pt x="139" y="208"/>
                    </a:moveTo>
                    <a:lnTo>
                      <a:pt x="132" y="201"/>
                    </a:lnTo>
                    <a:lnTo>
                      <a:pt x="125" y="198"/>
                    </a:lnTo>
                    <a:lnTo>
                      <a:pt x="120" y="196"/>
                    </a:lnTo>
                    <a:lnTo>
                      <a:pt x="116" y="197"/>
                    </a:lnTo>
                    <a:lnTo>
                      <a:pt x="112" y="198"/>
                    </a:lnTo>
                    <a:lnTo>
                      <a:pt x="108" y="203"/>
                    </a:lnTo>
                    <a:lnTo>
                      <a:pt x="104" y="210"/>
                    </a:lnTo>
                    <a:lnTo>
                      <a:pt x="102" y="220"/>
                    </a:lnTo>
                    <a:lnTo>
                      <a:pt x="100" y="220"/>
                    </a:lnTo>
                    <a:lnTo>
                      <a:pt x="99" y="220"/>
                    </a:lnTo>
                    <a:lnTo>
                      <a:pt x="99" y="221"/>
                    </a:lnTo>
                    <a:lnTo>
                      <a:pt x="97" y="223"/>
                    </a:lnTo>
                    <a:lnTo>
                      <a:pt x="94" y="223"/>
                    </a:lnTo>
                    <a:lnTo>
                      <a:pt x="92" y="223"/>
                    </a:lnTo>
                    <a:lnTo>
                      <a:pt x="91" y="223"/>
                    </a:lnTo>
                    <a:lnTo>
                      <a:pt x="91" y="224"/>
                    </a:lnTo>
                    <a:lnTo>
                      <a:pt x="89" y="223"/>
                    </a:lnTo>
                    <a:lnTo>
                      <a:pt x="88" y="223"/>
                    </a:lnTo>
                    <a:lnTo>
                      <a:pt x="86" y="223"/>
                    </a:lnTo>
                    <a:lnTo>
                      <a:pt x="81" y="222"/>
                    </a:lnTo>
                    <a:lnTo>
                      <a:pt x="76" y="220"/>
                    </a:lnTo>
                    <a:lnTo>
                      <a:pt x="71" y="218"/>
                    </a:lnTo>
                    <a:lnTo>
                      <a:pt x="58" y="211"/>
                    </a:lnTo>
                    <a:lnTo>
                      <a:pt x="47" y="208"/>
                    </a:lnTo>
                    <a:lnTo>
                      <a:pt x="36" y="207"/>
                    </a:lnTo>
                    <a:lnTo>
                      <a:pt x="28" y="209"/>
                    </a:lnTo>
                    <a:lnTo>
                      <a:pt x="19" y="212"/>
                    </a:lnTo>
                    <a:lnTo>
                      <a:pt x="12" y="219"/>
                    </a:lnTo>
                    <a:lnTo>
                      <a:pt x="6" y="227"/>
                    </a:lnTo>
                    <a:lnTo>
                      <a:pt x="0" y="239"/>
                    </a:lnTo>
                    <a:lnTo>
                      <a:pt x="9" y="256"/>
                    </a:lnTo>
                    <a:lnTo>
                      <a:pt x="19" y="271"/>
                    </a:lnTo>
                    <a:lnTo>
                      <a:pt x="40" y="299"/>
                    </a:lnTo>
                    <a:lnTo>
                      <a:pt x="46" y="305"/>
                    </a:lnTo>
                    <a:lnTo>
                      <a:pt x="48" y="313"/>
                    </a:lnTo>
                    <a:lnTo>
                      <a:pt x="46" y="322"/>
                    </a:lnTo>
                    <a:lnTo>
                      <a:pt x="40" y="332"/>
                    </a:lnTo>
                    <a:lnTo>
                      <a:pt x="33" y="343"/>
                    </a:lnTo>
                    <a:lnTo>
                      <a:pt x="30" y="353"/>
                    </a:lnTo>
                    <a:lnTo>
                      <a:pt x="28" y="363"/>
                    </a:lnTo>
                    <a:lnTo>
                      <a:pt x="29" y="373"/>
                    </a:lnTo>
                    <a:lnTo>
                      <a:pt x="751" y="381"/>
                    </a:lnTo>
                    <a:lnTo>
                      <a:pt x="750" y="343"/>
                    </a:lnTo>
                    <a:lnTo>
                      <a:pt x="751" y="308"/>
                    </a:lnTo>
                    <a:lnTo>
                      <a:pt x="754" y="277"/>
                    </a:lnTo>
                    <a:lnTo>
                      <a:pt x="762" y="249"/>
                    </a:lnTo>
                    <a:lnTo>
                      <a:pt x="766" y="230"/>
                    </a:lnTo>
                    <a:lnTo>
                      <a:pt x="770" y="215"/>
                    </a:lnTo>
                    <a:lnTo>
                      <a:pt x="772" y="201"/>
                    </a:lnTo>
                    <a:lnTo>
                      <a:pt x="774" y="189"/>
                    </a:lnTo>
                    <a:lnTo>
                      <a:pt x="775" y="162"/>
                    </a:lnTo>
                    <a:lnTo>
                      <a:pt x="775" y="137"/>
                    </a:lnTo>
                    <a:lnTo>
                      <a:pt x="771" y="113"/>
                    </a:lnTo>
                    <a:lnTo>
                      <a:pt x="766" y="89"/>
                    </a:lnTo>
                    <a:lnTo>
                      <a:pt x="748" y="105"/>
                    </a:lnTo>
                    <a:lnTo>
                      <a:pt x="743" y="115"/>
                    </a:lnTo>
                    <a:lnTo>
                      <a:pt x="740" y="126"/>
                    </a:lnTo>
                    <a:lnTo>
                      <a:pt x="718" y="107"/>
                    </a:lnTo>
                    <a:lnTo>
                      <a:pt x="702" y="90"/>
                    </a:lnTo>
                    <a:lnTo>
                      <a:pt x="688" y="74"/>
                    </a:lnTo>
                    <a:lnTo>
                      <a:pt x="680" y="60"/>
                    </a:lnTo>
                    <a:lnTo>
                      <a:pt x="662" y="42"/>
                    </a:lnTo>
                    <a:lnTo>
                      <a:pt x="656" y="34"/>
                    </a:lnTo>
                    <a:lnTo>
                      <a:pt x="653" y="27"/>
                    </a:lnTo>
                    <a:lnTo>
                      <a:pt x="652" y="19"/>
                    </a:lnTo>
                    <a:lnTo>
                      <a:pt x="653" y="13"/>
                    </a:lnTo>
                    <a:lnTo>
                      <a:pt x="656" y="6"/>
                    </a:lnTo>
                    <a:lnTo>
                      <a:pt x="662" y="1"/>
                    </a:lnTo>
                    <a:lnTo>
                      <a:pt x="645" y="0"/>
                    </a:lnTo>
                    <a:lnTo>
                      <a:pt x="628" y="4"/>
                    </a:lnTo>
                    <a:lnTo>
                      <a:pt x="611" y="13"/>
                    </a:lnTo>
                    <a:lnTo>
                      <a:pt x="597" y="27"/>
                    </a:lnTo>
                    <a:lnTo>
                      <a:pt x="585" y="23"/>
                    </a:lnTo>
                    <a:lnTo>
                      <a:pt x="575" y="21"/>
                    </a:lnTo>
                    <a:lnTo>
                      <a:pt x="566" y="19"/>
                    </a:lnTo>
                    <a:lnTo>
                      <a:pt x="559" y="19"/>
                    </a:lnTo>
                    <a:lnTo>
                      <a:pt x="556" y="28"/>
                    </a:lnTo>
                    <a:lnTo>
                      <a:pt x="557" y="38"/>
                    </a:lnTo>
                    <a:lnTo>
                      <a:pt x="558" y="46"/>
                    </a:lnTo>
                    <a:lnTo>
                      <a:pt x="562" y="55"/>
                    </a:lnTo>
                    <a:lnTo>
                      <a:pt x="567" y="61"/>
                    </a:lnTo>
                    <a:lnTo>
                      <a:pt x="574" y="67"/>
                    </a:lnTo>
                    <a:lnTo>
                      <a:pt x="583" y="72"/>
                    </a:lnTo>
                    <a:lnTo>
                      <a:pt x="594" y="77"/>
                    </a:lnTo>
                    <a:lnTo>
                      <a:pt x="605" y="80"/>
                    </a:lnTo>
                    <a:lnTo>
                      <a:pt x="614" y="85"/>
                    </a:lnTo>
                    <a:lnTo>
                      <a:pt x="622" y="91"/>
                    </a:lnTo>
                    <a:lnTo>
                      <a:pt x="628" y="100"/>
                    </a:lnTo>
                    <a:lnTo>
                      <a:pt x="631" y="107"/>
                    </a:lnTo>
                    <a:lnTo>
                      <a:pt x="634" y="117"/>
                    </a:lnTo>
                    <a:lnTo>
                      <a:pt x="635" y="127"/>
                    </a:lnTo>
                    <a:lnTo>
                      <a:pt x="634" y="140"/>
                    </a:lnTo>
                    <a:lnTo>
                      <a:pt x="630" y="146"/>
                    </a:lnTo>
                    <a:lnTo>
                      <a:pt x="628" y="148"/>
                    </a:lnTo>
                    <a:lnTo>
                      <a:pt x="627" y="148"/>
                    </a:lnTo>
                    <a:lnTo>
                      <a:pt x="627" y="149"/>
                    </a:lnTo>
                    <a:lnTo>
                      <a:pt x="627" y="151"/>
                    </a:lnTo>
                    <a:lnTo>
                      <a:pt x="623" y="155"/>
                    </a:lnTo>
                    <a:lnTo>
                      <a:pt x="620" y="157"/>
                    </a:lnTo>
                    <a:lnTo>
                      <a:pt x="615" y="157"/>
                    </a:lnTo>
                    <a:lnTo>
                      <a:pt x="611" y="156"/>
                    </a:lnTo>
                    <a:lnTo>
                      <a:pt x="608" y="154"/>
                    </a:lnTo>
                    <a:lnTo>
                      <a:pt x="606" y="152"/>
                    </a:lnTo>
                    <a:lnTo>
                      <a:pt x="602" y="148"/>
                    </a:lnTo>
                    <a:lnTo>
                      <a:pt x="593" y="135"/>
                    </a:lnTo>
                    <a:lnTo>
                      <a:pt x="586" y="125"/>
                    </a:lnTo>
                    <a:lnTo>
                      <a:pt x="580" y="118"/>
                    </a:lnTo>
                    <a:lnTo>
                      <a:pt x="574" y="113"/>
                    </a:lnTo>
                    <a:lnTo>
                      <a:pt x="569" y="109"/>
                    </a:lnTo>
                    <a:lnTo>
                      <a:pt x="565" y="108"/>
                    </a:lnTo>
                    <a:lnTo>
                      <a:pt x="561" y="110"/>
                    </a:lnTo>
                    <a:lnTo>
                      <a:pt x="558" y="116"/>
                    </a:lnTo>
                    <a:lnTo>
                      <a:pt x="552" y="129"/>
                    </a:lnTo>
                    <a:lnTo>
                      <a:pt x="549" y="141"/>
                    </a:lnTo>
                    <a:lnTo>
                      <a:pt x="548" y="150"/>
                    </a:lnTo>
                    <a:lnTo>
                      <a:pt x="549" y="159"/>
                    </a:lnTo>
                    <a:lnTo>
                      <a:pt x="534" y="150"/>
                    </a:lnTo>
                    <a:lnTo>
                      <a:pt x="523" y="141"/>
                    </a:lnTo>
                    <a:lnTo>
                      <a:pt x="513" y="130"/>
                    </a:lnTo>
                    <a:lnTo>
                      <a:pt x="506" y="119"/>
                    </a:lnTo>
                    <a:lnTo>
                      <a:pt x="500" y="104"/>
                    </a:lnTo>
                    <a:lnTo>
                      <a:pt x="497" y="88"/>
                    </a:lnTo>
                    <a:lnTo>
                      <a:pt x="496" y="72"/>
                    </a:lnTo>
                    <a:lnTo>
                      <a:pt x="497" y="54"/>
                    </a:lnTo>
                    <a:lnTo>
                      <a:pt x="491" y="38"/>
                    </a:lnTo>
                    <a:lnTo>
                      <a:pt x="486" y="26"/>
                    </a:lnTo>
                    <a:lnTo>
                      <a:pt x="482" y="21"/>
                    </a:lnTo>
                    <a:lnTo>
                      <a:pt x="479" y="18"/>
                    </a:lnTo>
                    <a:lnTo>
                      <a:pt x="472" y="13"/>
                    </a:lnTo>
                    <a:lnTo>
                      <a:pt x="463" y="9"/>
                    </a:lnTo>
                    <a:lnTo>
                      <a:pt x="458" y="8"/>
                    </a:lnTo>
                    <a:lnTo>
                      <a:pt x="454" y="9"/>
                    </a:lnTo>
                    <a:lnTo>
                      <a:pt x="443" y="13"/>
                    </a:lnTo>
                    <a:lnTo>
                      <a:pt x="432" y="19"/>
                    </a:lnTo>
                    <a:lnTo>
                      <a:pt x="399" y="38"/>
                    </a:lnTo>
                    <a:lnTo>
                      <a:pt x="389" y="42"/>
                    </a:lnTo>
                    <a:lnTo>
                      <a:pt x="381" y="47"/>
                    </a:lnTo>
                    <a:lnTo>
                      <a:pt x="362" y="58"/>
                    </a:lnTo>
                    <a:lnTo>
                      <a:pt x="341" y="66"/>
                    </a:lnTo>
                    <a:lnTo>
                      <a:pt x="319" y="77"/>
                    </a:lnTo>
                    <a:lnTo>
                      <a:pt x="296" y="86"/>
                    </a:lnTo>
                    <a:lnTo>
                      <a:pt x="272" y="97"/>
                    </a:lnTo>
                    <a:lnTo>
                      <a:pt x="290" y="104"/>
                    </a:lnTo>
                    <a:lnTo>
                      <a:pt x="305" y="113"/>
                    </a:lnTo>
                    <a:lnTo>
                      <a:pt x="319" y="121"/>
                    </a:lnTo>
                    <a:lnTo>
                      <a:pt x="333" y="130"/>
                    </a:lnTo>
                    <a:lnTo>
                      <a:pt x="342" y="140"/>
                    </a:lnTo>
                    <a:lnTo>
                      <a:pt x="352" y="150"/>
                    </a:lnTo>
                    <a:lnTo>
                      <a:pt x="359" y="162"/>
                    </a:lnTo>
                    <a:lnTo>
                      <a:pt x="364" y="175"/>
                    </a:lnTo>
                    <a:lnTo>
                      <a:pt x="361" y="181"/>
                    </a:lnTo>
                    <a:lnTo>
                      <a:pt x="359" y="187"/>
                    </a:lnTo>
                    <a:lnTo>
                      <a:pt x="355" y="198"/>
                    </a:lnTo>
                    <a:lnTo>
                      <a:pt x="353" y="199"/>
                    </a:lnTo>
                    <a:lnTo>
                      <a:pt x="352" y="201"/>
                    </a:lnTo>
                    <a:lnTo>
                      <a:pt x="349" y="205"/>
                    </a:lnTo>
                    <a:lnTo>
                      <a:pt x="345" y="211"/>
                    </a:lnTo>
                    <a:lnTo>
                      <a:pt x="341" y="211"/>
                    </a:lnTo>
                    <a:lnTo>
                      <a:pt x="339" y="211"/>
                    </a:lnTo>
                    <a:lnTo>
                      <a:pt x="338" y="211"/>
                    </a:lnTo>
                    <a:lnTo>
                      <a:pt x="338" y="212"/>
                    </a:lnTo>
                    <a:lnTo>
                      <a:pt x="332" y="212"/>
                    </a:lnTo>
                    <a:lnTo>
                      <a:pt x="327" y="210"/>
                    </a:lnTo>
                    <a:lnTo>
                      <a:pt x="325" y="209"/>
                    </a:lnTo>
                    <a:lnTo>
                      <a:pt x="324" y="209"/>
                    </a:lnTo>
                    <a:lnTo>
                      <a:pt x="318" y="205"/>
                    </a:lnTo>
                    <a:lnTo>
                      <a:pt x="313" y="201"/>
                    </a:lnTo>
                    <a:lnTo>
                      <a:pt x="307" y="197"/>
                    </a:lnTo>
                    <a:lnTo>
                      <a:pt x="301" y="190"/>
                    </a:lnTo>
                    <a:lnTo>
                      <a:pt x="295" y="183"/>
                    </a:lnTo>
                    <a:lnTo>
                      <a:pt x="291" y="179"/>
                    </a:lnTo>
                    <a:lnTo>
                      <a:pt x="287" y="177"/>
                    </a:lnTo>
                    <a:lnTo>
                      <a:pt x="285" y="176"/>
                    </a:lnTo>
                    <a:lnTo>
                      <a:pt x="279" y="171"/>
                    </a:lnTo>
                    <a:lnTo>
                      <a:pt x="275" y="169"/>
                    </a:lnTo>
                    <a:lnTo>
                      <a:pt x="273" y="168"/>
                    </a:lnTo>
                    <a:lnTo>
                      <a:pt x="272" y="168"/>
                    </a:lnTo>
                    <a:lnTo>
                      <a:pt x="256" y="205"/>
                    </a:lnTo>
                    <a:lnTo>
                      <a:pt x="203" y="185"/>
                    </a:lnTo>
                    <a:lnTo>
                      <a:pt x="193" y="184"/>
                    </a:lnTo>
                    <a:lnTo>
                      <a:pt x="185" y="188"/>
                    </a:lnTo>
                    <a:lnTo>
                      <a:pt x="180" y="195"/>
                    </a:lnTo>
                    <a:lnTo>
                      <a:pt x="179" y="207"/>
                    </a:lnTo>
                    <a:lnTo>
                      <a:pt x="173" y="211"/>
                    </a:lnTo>
                    <a:lnTo>
                      <a:pt x="166" y="215"/>
                    </a:lnTo>
                    <a:lnTo>
                      <a:pt x="160" y="217"/>
                    </a:lnTo>
                    <a:lnTo>
                      <a:pt x="156" y="218"/>
                    </a:lnTo>
                    <a:lnTo>
                      <a:pt x="151" y="217"/>
                    </a:lnTo>
                    <a:lnTo>
                      <a:pt x="147" y="215"/>
                    </a:lnTo>
                    <a:lnTo>
                      <a:pt x="139" y="20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163">
                <a:extLst>
                  <a:ext uri="{FF2B5EF4-FFF2-40B4-BE49-F238E27FC236}">
                    <a16:creationId xmlns:a16="http://schemas.microsoft.com/office/drawing/2014/main" id="{C68551B5-28C6-736C-9D2F-FEFA1AA46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0" y="1758"/>
                <a:ext cx="51" cy="26"/>
              </a:xfrm>
              <a:custGeom>
                <a:avLst/>
                <a:gdLst>
                  <a:gd name="T0" fmla="*/ 152 w 152"/>
                  <a:gd name="T1" fmla="*/ 71 h 79"/>
                  <a:gd name="T2" fmla="*/ 146 w 152"/>
                  <a:gd name="T3" fmla="*/ 57 h 79"/>
                  <a:gd name="T4" fmla="*/ 141 w 152"/>
                  <a:gd name="T5" fmla="*/ 46 h 79"/>
                  <a:gd name="T6" fmla="*/ 134 w 152"/>
                  <a:gd name="T7" fmla="*/ 35 h 79"/>
                  <a:gd name="T8" fmla="*/ 129 w 152"/>
                  <a:gd name="T9" fmla="*/ 27 h 79"/>
                  <a:gd name="T10" fmla="*/ 114 w 152"/>
                  <a:gd name="T11" fmla="*/ 11 h 79"/>
                  <a:gd name="T12" fmla="*/ 106 w 152"/>
                  <a:gd name="T13" fmla="*/ 5 h 79"/>
                  <a:gd name="T14" fmla="*/ 98 w 152"/>
                  <a:gd name="T15" fmla="*/ 0 h 79"/>
                  <a:gd name="T16" fmla="*/ 90 w 152"/>
                  <a:gd name="T17" fmla="*/ 7 h 79"/>
                  <a:gd name="T18" fmla="*/ 86 w 152"/>
                  <a:gd name="T19" fmla="*/ 10 h 79"/>
                  <a:gd name="T20" fmla="*/ 83 w 152"/>
                  <a:gd name="T21" fmla="*/ 14 h 79"/>
                  <a:gd name="T22" fmla="*/ 68 w 152"/>
                  <a:gd name="T23" fmla="*/ 26 h 79"/>
                  <a:gd name="T24" fmla="*/ 60 w 152"/>
                  <a:gd name="T25" fmla="*/ 29 h 79"/>
                  <a:gd name="T26" fmla="*/ 52 w 152"/>
                  <a:gd name="T27" fmla="*/ 33 h 79"/>
                  <a:gd name="T28" fmla="*/ 37 w 152"/>
                  <a:gd name="T29" fmla="*/ 38 h 79"/>
                  <a:gd name="T30" fmla="*/ 28 w 152"/>
                  <a:gd name="T31" fmla="*/ 40 h 79"/>
                  <a:gd name="T32" fmla="*/ 21 w 152"/>
                  <a:gd name="T33" fmla="*/ 46 h 79"/>
                  <a:gd name="T34" fmla="*/ 14 w 152"/>
                  <a:gd name="T35" fmla="*/ 51 h 79"/>
                  <a:gd name="T36" fmla="*/ 10 w 152"/>
                  <a:gd name="T37" fmla="*/ 58 h 79"/>
                  <a:gd name="T38" fmla="*/ 0 w 152"/>
                  <a:gd name="T39" fmla="*/ 78 h 79"/>
                  <a:gd name="T40" fmla="*/ 150 w 152"/>
                  <a:gd name="T41" fmla="*/ 79 h 79"/>
                  <a:gd name="T42" fmla="*/ 152 w 152"/>
                  <a:gd name="T43" fmla="*/ 7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2" h="79">
                    <a:moveTo>
                      <a:pt x="152" y="71"/>
                    </a:moveTo>
                    <a:lnTo>
                      <a:pt x="146" y="57"/>
                    </a:lnTo>
                    <a:lnTo>
                      <a:pt x="141" y="46"/>
                    </a:lnTo>
                    <a:lnTo>
                      <a:pt x="134" y="35"/>
                    </a:lnTo>
                    <a:lnTo>
                      <a:pt x="129" y="27"/>
                    </a:lnTo>
                    <a:lnTo>
                      <a:pt x="114" y="11"/>
                    </a:lnTo>
                    <a:lnTo>
                      <a:pt x="106" y="5"/>
                    </a:lnTo>
                    <a:lnTo>
                      <a:pt x="98" y="0"/>
                    </a:lnTo>
                    <a:lnTo>
                      <a:pt x="90" y="7"/>
                    </a:lnTo>
                    <a:lnTo>
                      <a:pt x="86" y="10"/>
                    </a:lnTo>
                    <a:lnTo>
                      <a:pt x="83" y="14"/>
                    </a:lnTo>
                    <a:lnTo>
                      <a:pt x="68" y="26"/>
                    </a:lnTo>
                    <a:lnTo>
                      <a:pt x="60" y="29"/>
                    </a:lnTo>
                    <a:lnTo>
                      <a:pt x="52" y="33"/>
                    </a:lnTo>
                    <a:lnTo>
                      <a:pt x="37" y="38"/>
                    </a:lnTo>
                    <a:lnTo>
                      <a:pt x="28" y="40"/>
                    </a:lnTo>
                    <a:lnTo>
                      <a:pt x="21" y="46"/>
                    </a:lnTo>
                    <a:lnTo>
                      <a:pt x="14" y="51"/>
                    </a:lnTo>
                    <a:lnTo>
                      <a:pt x="10" y="58"/>
                    </a:lnTo>
                    <a:lnTo>
                      <a:pt x="0" y="78"/>
                    </a:lnTo>
                    <a:lnTo>
                      <a:pt x="150" y="79"/>
                    </a:lnTo>
                    <a:lnTo>
                      <a:pt x="152" y="7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164">
                <a:extLst>
                  <a:ext uri="{FF2B5EF4-FFF2-40B4-BE49-F238E27FC236}">
                    <a16:creationId xmlns:a16="http://schemas.microsoft.com/office/drawing/2014/main" id="{D4C3D3C7-71A0-F3DF-704C-09F32F723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2" y="1209"/>
                <a:ext cx="181" cy="271"/>
              </a:xfrm>
              <a:custGeom>
                <a:avLst/>
                <a:gdLst>
                  <a:gd name="T0" fmla="*/ 258 w 544"/>
                  <a:gd name="T1" fmla="*/ 0 h 815"/>
                  <a:gd name="T2" fmla="*/ 228 w 544"/>
                  <a:gd name="T3" fmla="*/ 79 h 815"/>
                  <a:gd name="T4" fmla="*/ 202 w 544"/>
                  <a:gd name="T5" fmla="*/ 114 h 815"/>
                  <a:gd name="T6" fmla="*/ 191 w 544"/>
                  <a:gd name="T7" fmla="*/ 98 h 815"/>
                  <a:gd name="T8" fmla="*/ 195 w 544"/>
                  <a:gd name="T9" fmla="*/ 190 h 815"/>
                  <a:gd name="T10" fmla="*/ 220 w 544"/>
                  <a:gd name="T11" fmla="*/ 226 h 815"/>
                  <a:gd name="T12" fmla="*/ 288 w 544"/>
                  <a:gd name="T13" fmla="*/ 273 h 815"/>
                  <a:gd name="T14" fmla="*/ 313 w 544"/>
                  <a:gd name="T15" fmla="*/ 352 h 815"/>
                  <a:gd name="T16" fmla="*/ 309 w 544"/>
                  <a:gd name="T17" fmla="*/ 341 h 815"/>
                  <a:gd name="T18" fmla="*/ 301 w 544"/>
                  <a:gd name="T19" fmla="*/ 328 h 815"/>
                  <a:gd name="T20" fmla="*/ 217 w 544"/>
                  <a:gd name="T21" fmla="*/ 246 h 815"/>
                  <a:gd name="T22" fmla="*/ 139 w 544"/>
                  <a:gd name="T23" fmla="*/ 241 h 815"/>
                  <a:gd name="T24" fmla="*/ 87 w 544"/>
                  <a:gd name="T25" fmla="*/ 283 h 815"/>
                  <a:gd name="T26" fmla="*/ 64 w 544"/>
                  <a:gd name="T27" fmla="*/ 211 h 815"/>
                  <a:gd name="T28" fmla="*/ 16 w 544"/>
                  <a:gd name="T29" fmla="*/ 234 h 815"/>
                  <a:gd name="T30" fmla="*/ 11 w 544"/>
                  <a:gd name="T31" fmla="*/ 296 h 815"/>
                  <a:gd name="T32" fmla="*/ 66 w 544"/>
                  <a:gd name="T33" fmla="*/ 361 h 815"/>
                  <a:gd name="T34" fmla="*/ 0 w 544"/>
                  <a:gd name="T35" fmla="*/ 413 h 815"/>
                  <a:gd name="T36" fmla="*/ 48 w 544"/>
                  <a:gd name="T37" fmla="*/ 483 h 815"/>
                  <a:gd name="T38" fmla="*/ 83 w 544"/>
                  <a:gd name="T39" fmla="*/ 480 h 815"/>
                  <a:gd name="T40" fmla="*/ 127 w 544"/>
                  <a:gd name="T41" fmla="*/ 482 h 815"/>
                  <a:gd name="T42" fmla="*/ 155 w 544"/>
                  <a:gd name="T43" fmla="*/ 520 h 815"/>
                  <a:gd name="T44" fmla="*/ 86 w 544"/>
                  <a:gd name="T45" fmla="*/ 530 h 815"/>
                  <a:gd name="T46" fmla="*/ 15 w 544"/>
                  <a:gd name="T47" fmla="*/ 535 h 815"/>
                  <a:gd name="T48" fmla="*/ 35 w 544"/>
                  <a:gd name="T49" fmla="*/ 623 h 815"/>
                  <a:gd name="T50" fmla="*/ 64 w 544"/>
                  <a:gd name="T51" fmla="*/ 628 h 815"/>
                  <a:gd name="T52" fmla="*/ 95 w 544"/>
                  <a:gd name="T53" fmla="*/ 635 h 815"/>
                  <a:gd name="T54" fmla="*/ 117 w 544"/>
                  <a:gd name="T55" fmla="*/ 655 h 815"/>
                  <a:gd name="T56" fmla="*/ 166 w 544"/>
                  <a:gd name="T57" fmla="*/ 639 h 815"/>
                  <a:gd name="T58" fmla="*/ 165 w 544"/>
                  <a:gd name="T59" fmla="*/ 694 h 815"/>
                  <a:gd name="T60" fmla="*/ 158 w 544"/>
                  <a:gd name="T61" fmla="*/ 738 h 815"/>
                  <a:gd name="T62" fmla="*/ 511 w 544"/>
                  <a:gd name="T63" fmla="*/ 797 h 815"/>
                  <a:gd name="T64" fmla="*/ 472 w 544"/>
                  <a:gd name="T65" fmla="*/ 693 h 815"/>
                  <a:gd name="T66" fmla="*/ 421 w 544"/>
                  <a:gd name="T67" fmla="*/ 746 h 815"/>
                  <a:gd name="T68" fmla="*/ 391 w 544"/>
                  <a:gd name="T69" fmla="*/ 768 h 815"/>
                  <a:gd name="T70" fmla="*/ 401 w 544"/>
                  <a:gd name="T71" fmla="*/ 647 h 815"/>
                  <a:gd name="T72" fmla="*/ 354 w 544"/>
                  <a:gd name="T73" fmla="*/ 660 h 815"/>
                  <a:gd name="T74" fmla="*/ 312 w 544"/>
                  <a:gd name="T75" fmla="*/ 652 h 815"/>
                  <a:gd name="T76" fmla="*/ 358 w 544"/>
                  <a:gd name="T77" fmla="*/ 580 h 815"/>
                  <a:gd name="T78" fmla="*/ 391 w 544"/>
                  <a:gd name="T79" fmla="*/ 503 h 815"/>
                  <a:gd name="T80" fmla="*/ 426 w 544"/>
                  <a:gd name="T81" fmla="*/ 459 h 815"/>
                  <a:gd name="T82" fmla="*/ 508 w 544"/>
                  <a:gd name="T83" fmla="*/ 396 h 815"/>
                  <a:gd name="T84" fmla="*/ 513 w 544"/>
                  <a:gd name="T85" fmla="*/ 330 h 815"/>
                  <a:gd name="T86" fmla="*/ 479 w 544"/>
                  <a:gd name="T87" fmla="*/ 281 h 815"/>
                  <a:gd name="T88" fmla="*/ 465 w 544"/>
                  <a:gd name="T89" fmla="*/ 216 h 815"/>
                  <a:gd name="T90" fmla="*/ 415 w 544"/>
                  <a:gd name="T91" fmla="*/ 245 h 815"/>
                  <a:gd name="T92" fmla="*/ 381 w 544"/>
                  <a:gd name="T93" fmla="*/ 255 h 815"/>
                  <a:gd name="T94" fmla="*/ 399 w 544"/>
                  <a:gd name="T95" fmla="*/ 146 h 815"/>
                  <a:gd name="T96" fmla="*/ 389 w 544"/>
                  <a:gd name="T97" fmla="*/ 113 h 815"/>
                  <a:gd name="T98" fmla="*/ 352 w 544"/>
                  <a:gd name="T99" fmla="*/ 124 h 815"/>
                  <a:gd name="T100" fmla="*/ 304 w 544"/>
                  <a:gd name="T101" fmla="*/ 182 h 815"/>
                  <a:gd name="T102" fmla="*/ 304 w 544"/>
                  <a:gd name="T103" fmla="*/ 131 h 815"/>
                  <a:gd name="T104" fmla="*/ 297 w 544"/>
                  <a:gd name="T105" fmla="*/ 52 h 8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4" h="815">
                    <a:moveTo>
                      <a:pt x="297" y="52"/>
                    </a:moveTo>
                    <a:lnTo>
                      <a:pt x="289" y="35"/>
                    </a:lnTo>
                    <a:lnTo>
                      <a:pt x="279" y="22"/>
                    </a:lnTo>
                    <a:lnTo>
                      <a:pt x="269" y="9"/>
                    </a:lnTo>
                    <a:lnTo>
                      <a:pt x="258" y="0"/>
                    </a:lnTo>
                    <a:lnTo>
                      <a:pt x="248" y="21"/>
                    </a:lnTo>
                    <a:lnTo>
                      <a:pt x="243" y="30"/>
                    </a:lnTo>
                    <a:lnTo>
                      <a:pt x="242" y="41"/>
                    </a:lnTo>
                    <a:lnTo>
                      <a:pt x="234" y="59"/>
                    </a:lnTo>
                    <a:lnTo>
                      <a:pt x="228" y="79"/>
                    </a:lnTo>
                    <a:lnTo>
                      <a:pt x="222" y="98"/>
                    </a:lnTo>
                    <a:lnTo>
                      <a:pt x="220" y="121"/>
                    </a:lnTo>
                    <a:lnTo>
                      <a:pt x="213" y="120"/>
                    </a:lnTo>
                    <a:lnTo>
                      <a:pt x="208" y="117"/>
                    </a:lnTo>
                    <a:lnTo>
                      <a:pt x="202" y="114"/>
                    </a:lnTo>
                    <a:lnTo>
                      <a:pt x="199" y="110"/>
                    </a:lnTo>
                    <a:lnTo>
                      <a:pt x="194" y="97"/>
                    </a:lnTo>
                    <a:lnTo>
                      <a:pt x="193" y="89"/>
                    </a:lnTo>
                    <a:lnTo>
                      <a:pt x="194" y="81"/>
                    </a:lnTo>
                    <a:lnTo>
                      <a:pt x="191" y="98"/>
                    </a:lnTo>
                    <a:lnTo>
                      <a:pt x="190" y="116"/>
                    </a:lnTo>
                    <a:lnTo>
                      <a:pt x="189" y="132"/>
                    </a:lnTo>
                    <a:lnTo>
                      <a:pt x="190" y="149"/>
                    </a:lnTo>
                    <a:lnTo>
                      <a:pt x="193" y="177"/>
                    </a:lnTo>
                    <a:lnTo>
                      <a:pt x="195" y="190"/>
                    </a:lnTo>
                    <a:lnTo>
                      <a:pt x="199" y="204"/>
                    </a:lnTo>
                    <a:lnTo>
                      <a:pt x="201" y="209"/>
                    </a:lnTo>
                    <a:lnTo>
                      <a:pt x="206" y="214"/>
                    </a:lnTo>
                    <a:lnTo>
                      <a:pt x="215" y="224"/>
                    </a:lnTo>
                    <a:lnTo>
                      <a:pt x="220" y="226"/>
                    </a:lnTo>
                    <a:lnTo>
                      <a:pt x="228" y="229"/>
                    </a:lnTo>
                    <a:lnTo>
                      <a:pt x="243" y="232"/>
                    </a:lnTo>
                    <a:lnTo>
                      <a:pt x="260" y="245"/>
                    </a:lnTo>
                    <a:lnTo>
                      <a:pt x="276" y="258"/>
                    </a:lnTo>
                    <a:lnTo>
                      <a:pt x="288" y="273"/>
                    </a:lnTo>
                    <a:lnTo>
                      <a:pt x="298" y="288"/>
                    </a:lnTo>
                    <a:lnTo>
                      <a:pt x="304" y="302"/>
                    </a:lnTo>
                    <a:lnTo>
                      <a:pt x="310" y="318"/>
                    </a:lnTo>
                    <a:lnTo>
                      <a:pt x="312" y="335"/>
                    </a:lnTo>
                    <a:lnTo>
                      <a:pt x="313" y="352"/>
                    </a:lnTo>
                    <a:lnTo>
                      <a:pt x="312" y="350"/>
                    </a:lnTo>
                    <a:lnTo>
                      <a:pt x="312" y="349"/>
                    </a:lnTo>
                    <a:lnTo>
                      <a:pt x="312" y="347"/>
                    </a:lnTo>
                    <a:lnTo>
                      <a:pt x="310" y="343"/>
                    </a:lnTo>
                    <a:lnTo>
                      <a:pt x="309" y="341"/>
                    </a:lnTo>
                    <a:lnTo>
                      <a:pt x="309" y="340"/>
                    </a:lnTo>
                    <a:lnTo>
                      <a:pt x="307" y="337"/>
                    </a:lnTo>
                    <a:lnTo>
                      <a:pt x="306" y="335"/>
                    </a:lnTo>
                    <a:lnTo>
                      <a:pt x="303" y="331"/>
                    </a:lnTo>
                    <a:lnTo>
                      <a:pt x="301" y="328"/>
                    </a:lnTo>
                    <a:lnTo>
                      <a:pt x="300" y="326"/>
                    </a:lnTo>
                    <a:lnTo>
                      <a:pt x="298" y="320"/>
                    </a:lnTo>
                    <a:lnTo>
                      <a:pt x="272" y="292"/>
                    </a:lnTo>
                    <a:lnTo>
                      <a:pt x="246" y="268"/>
                    </a:lnTo>
                    <a:lnTo>
                      <a:pt x="217" y="246"/>
                    </a:lnTo>
                    <a:lnTo>
                      <a:pt x="187" y="228"/>
                    </a:lnTo>
                    <a:lnTo>
                      <a:pt x="174" y="224"/>
                    </a:lnTo>
                    <a:lnTo>
                      <a:pt x="161" y="226"/>
                    </a:lnTo>
                    <a:lnTo>
                      <a:pt x="150" y="231"/>
                    </a:lnTo>
                    <a:lnTo>
                      <a:pt x="139" y="241"/>
                    </a:lnTo>
                    <a:lnTo>
                      <a:pt x="127" y="253"/>
                    </a:lnTo>
                    <a:lnTo>
                      <a:pt x="114" y="265"/>
                    </a:lnTo>
                    <a:lnTo>
                      <a:pt x="107" y="269"/>
                    </a:lnTo>
                    <a:lnTo>
                      <a:pt x="100" y="274"/>
                    </a:lnTo>
                    <a:lnTo>
                      <a:pt x="87" y="283"/>
                    </a:lnTo>
                    <a:lnTo>
                      <a:pt x="78" y="264"/>
                    </a:lnTo>
                    <a:lnTo>
                      <a:pt x="74" y="246"/>
                    </a:lnTo>
                    <a:lnTo>
                      <a:pt x="73" y="229"/>
                    </a:lnTo>
                    <a:lnTo>
                      <a:pt x="77" y="214"/>
                    </a:lnTo>
                    <a:lnTo>
                      <a:pt x="64" y="211"/>
                    </a:lnTo>
                    <a:lnTo>
                      <a:pt x="52" y="211"/>
                    </a:lnTo>
                    <a:lnTo>
                      <a:pt x="41" y="213"/>
                    </a:lnTo>
                    <a:lnTo>
                      <a:pt x="32" y="218"/>
                    </a:lnTo>
                    <a:lnTo>
                      <a:pt x="23" y="225"/>
                    </a:lnTo>
                    <a:lnTo>
                      <a:pt x="16" y="234"/>
                    </a:lnTo>
                    <a:lnTo>
                      <a:pt x="10" y="246"/>
                    </a:lnTo>
                    <a:lnTo>
                      <a:pt x="6" y="260"/>
                    </a:lnTo>
                    <a:lnTo>
                      <a:pt x="4" y="275"/>
                    </a:lnTo>
                    <a:lnTo>
                      <a:pt x="8" y="290"/>
                    </a:lnTo>
                    <a:lnTo>
                      <a:pt x="11" y="296"/>
                    </a:lnTo>
                    <a:lnTo>
                      <a:pt x="16" y="304"/>
                    </a:lnTo>
                    <a:lnTo>
                      <a:pt x="31" y="318"/>
                    </a:lnTo>
                    <a:lnTo>
                      <a:pt x="45" y="330"/>
                    </a:lnTo>
                    <a:lnTo>
                      <a:pt x="57" y="346"/>
                    </a:lnTo>
                    <a:lnTo>
                      <a:pt x="66" y="361"/>
                    </a:lnTo>
                    <a:lnTo>
                      <a:pt x="72" y="381"/>
                    </a:lnTo>
                    <a:lnTo>
                      <a:pt x="9" y="372"/>
                    </a:lnTo>
                    <a:lnTo>
                      <a:pt x="4" y="381"/>
                    </a:lnTo>
                    <a:lnTo>
                      <a:pt x="2" y="392"/>
                    </a:lnTo>
                    <a:lnTo>
                      <a:pt x="0" y="413"/>
                    </a:lnTo>
                    <a:lnTo>
                      <a:pt x="2" y="432"/>
                    </a:lnTo>
                    <a:lnTo>
                      <a:pt x="4" y="441"/>
                    </a:lnTo>
                    <a:lnTo>
                      <a:pt x="8" y="452"/>
                    </a:lnTo>
                    <a:lnTo>
                      <a:pt x="24" y="483"/>
                    </a:lnTo>
                    <a:lnTo>
                      <a:pt x="48" y="483"/>
                    </a:lnTo>
                    <a:lnTo>
                      <a:pt x="50" y="482"/>
                    </a:lnTo>
                    <a:lnTo>
                      <a:pt x="53" y="482"/>
                    </a:lnTo>
                    <a:lnTo>
                      <a:pt x="59" y="482"/>
                    </a:lnTo>
                    <a:lnTo>
                      <a:pt x="72" y="482"/>
                    </a:lnTo>
                    <a:lnTo>
                      <a:pt x="83" y="480"/>
                    </a:lnTo>
                    <a:lnTo>
                      <a:pt x="85" y="479"/>
                    </a:lnTo>
                    <a:lnTo>
                      <a:pt x="88" y="479"/>
                    </a:lnTo>
                    <a:lnTo>
                      <a:pt x="94" y="479"/>
                    </a:lnTo>
                    <a:lnTo>
                      <a:pt x="115" y="476"/>
                    </a:lnTo>
                    <a:lnTo>
                      <a:pt x="127" y="482"/>
                    </a:lnTo>
                    <a:lnTo>
                      <a:pt x="136" y="491"/>
                    </a:lnTo>
                    <a:lnTo>
                      <a:pt x="144" y="497"/>
                    </a:lnTo>
                    <a:lnTo>
                      <a:pt x="150" y="505"/>
                    </a:lnTo>
                    <a:lnTo>
                      <a:pt x="153" y="512"/>
                    </a:lnTo>
                    <a:lnTo>
                      <a:pt x="155" y="520"/>
                    </a:lnTo>
                    <a:lnTo>
                      <a:pt x="155" y="526"/>
                    </a:lnTo>
                    <a:lnTo>
                      <a:pt x="154" y="535"/>
                    </a:lnTo>
                    <a:lnTo>
                      <a:pt x="130" y="534"/>
                    </a:lnTo>
                    <a:lnTo>
                      <a:pt x="108" y="533"/>
                    </a:lnTo>
                    <a:lnTo>
                      <a:pt x="86" y="530"/>
                    </a:lnTo>
                    <a:lnTo>
                      <a:pt x="66" y="525"/>
                    </a:lnTo>
                    <a:lnTo>
                      <a:pt x="49" y="520"/>
                    </a:lnTo>
                    <a:lnTo>
                      <a:pt x="32" y="522"/>
                    </a:lnTo>
                    <a:lnTo>
                      <a:pt x="22" y="528"/>
                    </a:lnTo>
                    <a:lnTo>
                      <a:pt x="15" y="535"/>
                    </a:lnTo>
                    <a:lnTo>
                      <a:pt x="12" y="544"/>
                    </a:lnTo>
                    <a:lnTo>
                      <a:pt x="12" y="550"/>
                    </a:lnTo>
                    <a:lnTo>
                      <a:pt x="14" y="557"/>
                    </a:lnTo>
                    <a:lnTo>
                      <a:pt x="31" y="611"/>
                    </a:lnTo>
                    <a:lnTo>
                      <a:pt x="35" y="623"/>
                    </a:lnTo>
                    <a:lnTo>
                      <a:pt x="42" y="632"/>
                    </a:lnTo>
                    <a:lnTo>
                      <a:pt x="46" y="636"/>
                    </a:lnTo>
                    <a:lnTo>
                      <a:pt x="52" y="637"/>
                    </a:lnTo>
                    <a:lnTo>
                      <a:pt x="57" y="632"/>
                    </a:lnTo>
                    <a:lnTo>
                      <a:pt x="64" y="628"/>
                    </a:lnTo>
                    <a:lnTo>
                      <a:pt x="69" y="625"/>
                    </a:lnTo>
                    <a:lnTo>
                      <a:pt x="75" y="624"/>
                    </a:lnTo>
                    <a:lnTo>
                      <a:pt x="85" y="623"/>
                    </a:lnTo>
                    <a:lnTo>
                      <a:pt x="94" y="626"/>
                    </a:lnTo>
                    <a:lnTo>
                      <a:pt x="95" y="635"/>
                    </a:lnTo>
                    <a:lnTo>
                      <a:pt x="97" y="642"/>
                    </a:lnTo>
                    <a:lnTo>
                      <a:pt x="100" y="647"/>
                    </a:lnTo>
                    <a:lnTo>
                      <a:pt x="106" y="653"/>
                    </a:lnTo>
                    <a:lnTo>
                      <a:pt x="111" y="654"/>
                    </a:lnTo>
                    <a:lnTo>
                      <a:pt x="117" y="655"/>
                    </a:lnTo>
                    <a:lnTo>
                      <a:pt x="125" y="654"/>
                    </a:lnTo>
                    <a:lnTo>
                      <a:pt x="133" y="652"/>
                    </a:lnTo>
                    <a:lnTo>
                      <a:pt x="144" y="645"/>
                    </a:lnTo>
                    <a:lnTo>
                      <a:pt x="155" y="642"/>
                    </a:lnTo>
                    <a:lnTo>
                      <a:pt x="166" y="639"/>
                    </a:lnTo>
                    <a:lnTo>
                      <a:pt x="177" y="638"/>
                    </a:lnTo>
                    <a:lnTo>
                      <a:pt x="180" y="655"/>
                    </a:lnTo>
                    <a:lnTo>
                      <a:pt x="177" y="666"/>
                    </a:lnTo>
                    <a:lnTo>
                      <a:pt x="173" y="680"/>
                    </a:lnTo>
                    <a:lnTo>
                      <a:pt x="165" y="694"/>
                    </a:lnTo>
                    <a:lnTo>
                      <a:pt x="155" y="708"/>
                    </a:lnTo>
                    <a:lnTo>
                      <a:pt x="151" y="717"/>
                    </a:lnTo>
                    <a:lnTo>
                      <a:pt x="151" y="725"/>
                    </a:lnTo>
                    <a:lnTo>
                      <a:pt x="155" y="734"/>
                    </a:lnTo>
                    <a:lnTo>
                      <a:pt x="158" y="738"/>
                    </a:lnTo>
                    <a:lnTo>
                      <a:pt x="164" y="743"/>
                    </a:lnTo>
                    <a:lnTo>
                      <a:pt x="155" y="777"/>
                    </a:lnTo>
                    <a:lnTo>
                      <a:pt x="146" y="811"/>
                    </a:lnTo>
                    <a:lnTo>
                      <a:pt x="517" y="815"/>
                    </a:lnTo>
                    <a:lnTo>
                      <a:pt x="511" y="797"/>
                    </a:lnTo>
                    <a:lnTo>
                      <a:pt x="506" y="780"/>
                    </a:lnTo>
                    <a:lnTo>
                      <a:pt x="499" y="745"/>
                    </a:lnTo>
                    <a:lnTo>
                      <a:pt x="491" y="724"/>
                    </a:lnTo>
                    <a:lnTo>
                      <a:pt x="482" y="707"/>
                    </a:lnTo>
                    <a:lnTo>
                      <a:pt x="472" y="693"/>
                    </a:lnTo>
                    <a:lnTo>
                      <a:pt x="461" y="681"/>
                    </a:lnTo>
                    <a:lnTo>
                      <a:pt x="439" y="710"/>
                    </a:lnTo>
                    <a:lnTo>
                      <a:pt x="432" y="725"/>
                    </a:lnTo>
                    <a:lnTo>
                      <a:pt x="426" y="740"/>
                    </a:lnTo>
                    <a:lnTo>
                      <a:pt x="421" y="746"/>
                    </a:lnTo>
                    <a:lnTo>
                      <a:pt x="417" y="753"/>
                    </a:lnTo>
                    <a:lnTo>
                      <a:pt x="409" y="761"/>
                    </a:lnTo>
                    <a:lnTo>
                      <a:pt x="403" y="763"/>
                    </a:lnTo>
                    <a:lnTo>
                      <a:pt x="399" y="766"/>
                    </a:lnTo>
                    <a:lnTo>
                      <a:pt x="391" y="768"/>
                    </a:lnTo>
                    <a:lnTo>
                      <a:pt x="390" y="738"/>
                    </a:lnTo>
                    <a:lnTo>
                      <a:pt x="394" y="709"/>
                    </a:lnTo>
                    <a:lnTo>
                      <a:pt x="400" y="683"/>
                    </a:lnTo>
                    <a:lnTo>
                      <a:pt x="412" y="661"/>
                    </a:lnTo>
                    <a:lnTo>
                      <a:pt x="401" y="647"/>
                    </a:lnTo>
                    <a:lnTo>
                      <a:pt x="396" y="642"/>
                    </a:lnTo>
                    <a:lnTo>
                      <a:pt x="392" y="641"/>
                    </a:lnTo>
                    <a:lnTo>
                      <a:pt x="381" y="642"/>
                    </a:lnTo>
                    <a:lnTo>
                      <a:pt x="373" y="652"/>
                    </a:lnTo>
                    <a:lnTo>
                      <a:pt x="354" y="660"/>
                    </a:lnTo>
                    <a:lnTo>
                      <a:pt x="345" y="662"/>
                    </a:lnTo>
                    <a:lnTo>
                      <a:pt x="338" y="663"/>
                    </a:lnTo>
                    <a:lnTo>
                      <a:pt x="330" y="662"/>
                    </a:lnTo>
                    <a:lnTo>
                      <a:pt x="323" y="660"/>
                    </a:lnTo>
                    <a:lnTo>
                      <a:pt x="312" y="652"/>
                    </a:lnTo>
                    <a:lnTo>
                      <a:pt x="319" y="636"/>
                    </a:lnTo>
                    <a:lnTo>
                      <a:pt x="328" y="622"/>
                    </a:lnTo>
                    <a:lnTo>
                      <a:pt x="335" y="610"/>
                    </a:lnTo>
                    <a:lnTo>
                      <a:pt x="343" y="599"/>
                    </a:lnTo>
                    <a:lnTo>
                      <a:pt x="358" y="580"/>
                    </a:lnTo>
                    <a:lnTo>
                      <a:pt x="373" y="566"/>
                    </a:lnTo>
                    <a:lnTo>
                      <a:pt x="382" y="550"/>
                    </a:lnTo>
                    <a:lnTo>
                      <a:pt x="389" y="534"/>
                    </a:lnTo>
                    <a:lnTo>
                      <a:pt x="391" y="518"/>
                    </a:lnTo>
                    <a:lnTo>
                      <a:pt x="391" y="503"/>
                    </a:lnTo>
                    <a:lnTo>
                      <a:pt x="392" y="492"/>
                    </a:lnTo>
                    <a:lnTo>
                      <a:pt x="395" y="483"/>
                    </a:lnTo>
                    <a:lnTo>
                      <a:pt x="400" y="475"/>
                    </a:lnTo>
                    <a:lnTo>
                      <a:pt x="408" y="469"/>
                    </a:lnTo>
                    <a:lnTo>
                      <a:pt x="426" y="459"/>
                    </a:lnTo>
                    <a:lnTo>
                      <a:pt x="445" y="449"/>
                    </a:lnTo>
                    <a:lnTo>
                      <a:pt x="462" y="437"/>
                    </a:lnTo>
                    <a:lnTo>
                      <a:pt x="479" y="426"/>
                    </a:lnTo>
                    <a:lnTo>
                      <a:pt x="494" y="411"/>
                    </a:lnTo>
                    <a:lnTo>
                      <a:pt x="508" y="396"/>
                    </a:lnTo>
                    <a:lnTo>
                      <a:pt x="521" y="379"/>
                    </a:lnTo>
                    <a:lnTo>
                      <a:pt x="534" y="362"/>
                    </a:lnTo>
                    <a:lnTo>
                      <a:pt x="544" y="347"/>
                    </a:lnTo>
                    <a:lnTo>
                      <a:pt x="527" y="338"/>
                    </a:lnTo>
                    <a:lnTo>
                      <a:pt x="513" y="330"/>
                    </a:lnTo>
                    <a:lnTo>
                      <a:pt x="498" y="319"/>
                    </a:lnTo>
                    <a:lnTo>
                      <a:pt x="486" y="309"/>
                    </a:lnTo>
                    <a:lnTo>
                      <a:pt x="486" y="306"/>
                    </a:lnTo>
                    <a:lnTo>
                      <a:pt x="481" y="306"/>
                    </a:lnTo>
                    <a:lnTo>
                      <a:pt x="479" y="281"/>
                    </a:lnTo>
                    <a:lnTo>
                      <a:pt x="480" y="260"/>
                    </a:lnTo>
                    <a:lnTo>
                      <a:pt x="482" y="240"/>
                    </a:lnTo>
                    <a:lnTo>
                      <a:pt x="486" y="223"/>
                    </a:lnTo>
                    <a:lnTo>
                      <a:pt x="476" y="217"/>
                    </a:lnTo>
                    <a:lnTo>
                      <a:pt x="465" y="216"/>
                    </a:lnTo>
                    <a:lnTo>
                      <a:pt x="456" y="215"/>
                    </a:lnTo>
                    <a:lnTo>
                      <a:pt x="447" y="218"/>
                    </a:lnTo>
                    <a:lnTo>
                      <a:pt x="438" y="222"/>
                    </a:lnTo>
                    <a:lnTo>
                      <a:pt x="430" y="227"/>
                    </a:lnTo>
                    <a:lnTo>
                      <a:pt x="415" y="245"/>
                    </a:lnTo>
                    <a:lnTo>
                      <a:pt x="395" y="298"/>
                    </a:lnTo>
                    <a:lnTo>
                      <a:pt x="388" y="292"/>
                    </a:lnTo>
                    <a:lnTo>
                      <a:pt x="384" y="284"/>
                    </a:lnTo>
                    <a:lnTo>
                      <a:pt x="381" y="271"/>
                    </a:lnTo>
                    <a:lnTo>
                      <a:pt x="381" y="255"/>
                    </a:lnTo>
                    <a:lnTo>
                      <a:pt x="378" y="229"/>
                    </a:lnTo>
                    <a:lnTo>
                      <a:pt x="380" y="205"/>
                    </a:lnTo>
                    <a:lnTo>
                      <a:pt x="385" y="181"/>
                    </a:lnTo>
                    <a:lnTo>
                      <a:pt x="396" y="158"/>
                    </a:lnTo>
                    <a:lnTo>
                      <a:pt x="399" y="146"/>
                    </a:lnTo>
                    <a:lnTo>
                      <a:pt x="401" y="136"/>
                    </a:lnTo>
                    <a:lnTo>
                      <a:pt x="400" y="127"/>
                    </a:lnTo>
                    <a:lnTo>
                      <a:pt x="399" y="122"/>
                    </a:lnTo>
                    <a:lnTo>
                      <a:pt x="394" y="116"/>
                    </a:lnTo>
                    <a:lnTo>
                      <a:pt x="389" y="113"/>
                    </a:lnTo>
                    <a:lnTo>
                      <a:pt x="379" y="112"/>
                    </a:lnTo>
                    <a:lnTo>
                      <a:pt x="370" y="113"/>
                    </a:lnTo>
                    <a:lnTo>
                      <a:pt x="362" y="114"/>
                    </a:lnTo>
                    <a:lnTo>
                      <a:pt x="357" y="117"/>
                    </a:lnTo>
                    <a:lnTo>
                      <a:pt x="352" y="124"/>
                    </a:lnTo>
                    <a:lnTo>
                      <a:pt x="349" y="133"/>
                    </a:lnTo>
                    <a:lnTo>
                      <a:pt x="327" y="209"/>
                    </a:lnTo>
                    <a:lnTo>
                      <a:pt x="317" y="199"/>
                    </a:lnTo>
                    <a:lnTo>
                      <a:pt x="310" y="191"/>
                    </a:lnTo>
                    <a:lnTo>
                      <a:pt x="304" y="182"/>
                    </a:lnTo>
                    <a:lnTo>
                      <a:pt x="301" y="173"/>
                    </a:lnTo>
                    <a:lnTo>
                      <a:pt x="298" y="163"/>
                    </a:lnTo>
                    <a:lnTo>
                      <a:pt x="299" y="153"/>
                    </a:lnTo>
                    <a:lnTo>
                      <a:pt x="300" y="142"/>
                    </a:lnTo>
                    <a:lnTo>
                      <a:pt x="304" y="131"/>
                    </a:lnTo>
                    <a:lnTo>
                      <a:pt x="309" y="108"/>
                    </a:lnTo>
                    <a:lnTo>
                      <a:pt x="310" y="97"/>
                    </a:lnTo>
                    <a:lnTo>
                      <a:pt x="310" y="88"/>
                    </a:lnTo>
                    <a:lnTo>
                      <a:pt x="306" y="69"/>
                    </a:lnTo>
                    <a:lnTo>
                      <a:pt x="297" y="5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165">
                <a:extLst>
                  <a:ext uri="{FF2B5EF4-FFF2-40B4-BE49-F238E27FC236}">
                    <a16:creationId xmlns:a16="http://schemas.microsoft.com/office/drawing/2014/main" id="{56E2FDAF-94BE-0AE7-7216-C0D0B9D0D0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4" y="1784"/>
                <a:ext cx="1187" cy="318"/>
              </a:xfrm>
              <a:custGeom>
                <a:avLst/>
                <a:gdLst>
                  <a:gd name="T0" fmla="*/ 1027 w 3559"/>
                  <a:gd name="T1" fmla="*/ 54 h 953"/>
                  <a:gd name="T2" fmla="*/ 918 w 3559"/>
                  <a:gd name="T3" fmla="*/ 24 h 953"/>
                  <a:gd name="T4" fmla="*/ 700 w 3559"/>
                  <a:gd name="T5" fmla="*/ 47 h 953"/>
                  <a:gd name="T6" fmla="*/ 593 w 3559"/>
                  <a:gd name="T7" fmla="*/ 37 h 953"/>
                  <a:gd name="T8" fmla="*/ 606 w 3559"/>
                  <a:gd name="T9" fmla="*/ 75 h 953"/>
                  <a:gd name="T10" fmla="*/ 562 w 3559"/>
                  <a:gd name="T11" fmla="*/ 120 h 953"/>
                  <a:gd name="T12" fmla="*/ 490 w 3559"/>
                  <a:gd name="T13" fmla="*/ 123 h 953"/>
                  <a:gd name="T14" fmla="*/ 449 w 3559"/>
                  <a:gd name="T15" fmla="*/ 198 h 953"/>
                  <a:gd name="T16" fmla="*/ 494 w 3559"/>
                  <a:gd name="T17" fmla="*/ 225 h 953"/>
                  <a:gd name="T18" fmla="*/ 520 w 3559"/>
                  <a:gd name="T19" fmla="*/ 257 h 953"/>
                  <a:gd name="T20" fmla="*/ 448 w 3559"/>
                  <a:gd name="T21" fmla="*/ 278 h 953"/>
                  <a:gd name="T22" fmla="*/ 508 w 3559"/>
                  <a:gd name="T23" fmla="*/ 348 h 953"/>
                  <a:gd name="T24" fmla="*/ 419 w 3559"/>
                  <a:gd name="T25" fmla="*/ 344 h 953"/>
                  <a:gd name="T26" fmla="*/ 393 w 3559"/>
                  <a:gd name="T27" fmla="*/ 283 h 953"/>
                  <a:gd name="T28" fmla="*/ 388 w 3559"/>
                  <a:gd name="T29" fmla="*/ 204 h 953"/>
                  <a:gd name="T30" fmla="*/ 311 w 3559"/>
                  <a:gd name="T31" fmla="*/ 151 h 953"/>
                  <a:gd name="T32" fmla="*/ 258 w 3559"/>
                  <a:gd name="T33" fmla="*/ 171 h 953"/>
                  <a:gd name="T34" fmla="*/ 244 w 3559"/>
                  <a:gd name="T35" fmla="*/ 203 h 953"/>
                  <a:gd name="T36" fmla="*/ 306 w 3559"/>
                  <a:gd name="T37" fmla="*/ 277 h 953"/>
                  <a:gd name="T38" fmla="*/ 334 w 3559"/>
                  <a:gd name="T39" fmla="*/ 328 h 953"/>
                  <a:gd name="T40" fmla="*/ 279 w 3559"/>
                  <a:gd name="T41" fmla="*/ 362 h 953"/>
                  <a:gd name="T42" fmla="*/ 239 w 3559"/>
                  <a:gd name="T43" fmla="*/ 422 h 953"/>
                  <a:gd name="T44" fmla="*/ 252 w 3559"/>
                  <a:gd name="T45" fmla="*/ 470 h 953"/>
                  <a:gd name="T46" fmla="*/ 317 w 3559"/>
                  <a:gd name="T47" fmla="*/ 442 h 953"/>
                  <a:gd name="T48" fmla="*/ 363 w 3559"/>
                  <a:gd name="T49" fmla="*/ 451 h 953"/>
                  <a:gd name="T50" fmla="*/ 316 w 3559"/>
                  <a:gd name="T51" fmla="*/ 482 h 953"/>
                  <a:gd name="T52" fmla="*/ 259 w 3559"/>
                  <a:gd name="T53" fmla="*/ 493 h 953"/>
                  <a:gd name="T54" fmla="*/ 250 w 3559"/>
                  <a:gd name="T55" fmla="*/ 539 h 953"/>
                  <a:gd name="T56" fmla="*/ 263 w 3559"/>
                  <a:gd name="T57" fmla="*/ 610 h 953"/>
                  <a:gd name="T58" fmla="*/ 218 w 3559"/>
                  <a:gd name="T59" fmla="*/ 592 h 953"/>
                  <a:gd name="T60" fmla="*/ 245 w 3559"/>
                  <a:gd name="T61" fmla="*/ 631 h 953"/>
                  <a:gd name="T62" fmla="*/ 318 w 3559"/>
                  <a:gd name="T63" fmla="*/ 669 h 953"/>
                  <a:gd name="T64" fmla="*/ 395 w 3559"/>
                  <a:gd name="T65" fmla="*/ 657 h 953"/>
                  <a:gd name="T66" fmla="*/ 414 w 3559"/>
                  <a:gd name="T67" fmla="*/ 706 h 953"/>
                  <a:gd name="T68" fmla="*/ 403 w 3559"/>
                  <a:gd name="T69" fmla="*/ 716 h 953"/>
                  <a:gd name="T70" fmla="*/ 386 w 3559"/>
                  <a:gd name="T71" fmla="*/ 712 h 953"/>
                  <a:gd name="T72" fmla="*/ 270 w 3559"/>
                  <a:gd name="T73" fmla="*/ 724 h 953"/>
                  <a:gd name="T74" fmla="*/ 211 w 3559"/>
                  <a:gd name="T75" fmla="*/ 693 h 953"/>
                  <a:gd name="T76" fmla="*/ 148 w 3559"/>
                  <a:gd name="T77" fmla="*/ 578 h 953"/>
                  <a:gd name="T78" fmla="*/ 161 w 3559"/>
                  <a:gd name="T79" fmla="*/ 534 h 953"/>
                  <a:gd name="T80" fmla="*/ 158 w 3559"/>
                  <a:gd name="T81" fmla="*/ 431 h 953"/>
                  <a:gd name="T82" fmla="*/ 85 w 3559"/>
                  <a:gd name="T83" fmla="*/ 541 h 953"/>
                  <a:gd name="T84" fmla="*/ 64 w 3559"/>
                  <a:gd name="T85" fmla="*/ 576 h 953"/>
                  <a:gd name="T86" fmla="*/ 40 w 3559"/>
                  <a:gd name="T87" fmla="*/ 596 h 953"/>
                  <a:gd name="T88" fmla="*/ 100 w 3559"/>
                  <a:gd name="T89" fmla="*/ 656 h 953"/>
                  <a:gd name="T90" fmla="*/ 61 w 3559"/>
                  <a:gd name="T91" fmla="*/ 786 h 953"/>
                  <a:gd name="T92" fmla="*/ 1 w 3559"/>
                  <a:gd name="T93" fmla="*/ 846 h 953"/>
                  <a:gd name="T94" fmla="*/ 66 w 3559"/>
                  <a:gd name="T95" fmla="*/ 885 h 953"/>
                  <a:gd name="T96" fmla="*/ 132 w 3559"/>
                  <a:gd name="T97" fmla="*/ 873 h 953"/>
                  <a:gd name="T98" fmla="*/ 144 w 3559"/>
                  <a:gd name="T99" fmla="*/ 843 h 953"/>
                  <a:gd name="T100" fmla="*/ 171 w 3559"/>
                  <a:gd name="T101" fmla="*/ 790 h 953"/>
                  <a:gd name="T102" fmla="*/ 235 w 3559"/>
                  <a:gd name="T103" fmla="*/ 870 h 953"/>
                  <a:gd name="T104" fmla="*/ 204 w 3559"/>
                  <a:gd name="T105" fmla="*/ 907 h 953"/>
                  <a:gd name="T106" fmla="*/ 3511 w 3559"/>
                  <a:gd name="T107" fmla="*/ 898 h 953"/>
                  <a:gd name="T108" fmla="*/ 3464 w 3559"/>
                  <a:gd name="T109" fmla="*/ 812 h 953"/>
                  <a:gd name="T110" fmla="*/ 3481 w 3559"/>
                  <a:gd name="T111" fmla="*/ 674 h 953"/>
                  <a:gd name="T112" fmla="*/ 3437 w 3559"/>
                  <a:gd name="T113" fmla="*/ 639 h 953"/>
                  <a:gd name="T114" fmla="*/ 3403 w 3559"/>
                  <a:gd name="T115" fmla="*/ 553 h 953"/>
                  <a:gd name="T116" fmla="*/ 3409 w 3559"/>
                  <a:gd name="T117" fmla="*/ 404 h 953"/>
                  <a:gd name="T118" fmla="*/ 3425 w 3559"/>
                  <a:gd name="T119" fmla="*/ 307 h 953"/>
                  <a:gd name="T120" fmla="*/ 3494 w 3559"/>
                  <a:gd name="T121" fmla="*/ 182 h 953"/>
                  <a:gd name="T122" fmla="*/ 1757 w 3559"/>
                  <a:gd name="T123" fmla="*/ 47 h 953"/>
                  <a:gd name="T124" fmla="*/ 1712 w 3559"/>
                  <a:gd name="T125" fmla="*/ 81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559" h="953">
                    <a:moveTo>
                      <a:pt x="1697" y="28"/>
                    </a:moveTo>
                    <a:lnTo>
                      <a:pt x="1696" y="9"/>
                    </a:lnTo>
                    <a:lnTo>
                      <a:pt x="974" y="1"/>
                    </a:lnTo>
                    <a:lnTo>
                      <a:pt x="978" y="16"/>
                    </a:lnTo>
                    <a:lnTo>
                      <a:pt x="988" y="33"/>
                    </a:lnTo>
                    <a:lnTo>
                      <a:pt x="1008" y="42"/>
                    </a:lnTo>
                    <a:lnTo>
                      <a:pt x="1027" y="54"/>
                    </a:lnTo>
                    <a:lnTo>
                      <a:pt x="1045" y="65"/>
                    </a:lnTo>
                    <a:lnTo>
                      <a:pt x="1063" y="79"/>
                    </a:lnTo>
                    <a:lnTo>
                      <a:pt x="952" y="57"/>
                    </a:lnTo>
                    <a:lnTo>
                      <a:pt x="941" y="51"/>
                    </a:lnTo>
                    <a:lnTo>
                      <a:pt x="934" y="45"/>
                    </a:lnTo>
                    <a:lnTo>
                      <a:pt x="922" y="33"/>
                    </a:lnTo>
                    <a:lnTo>
                      <a:pt x="918" y="24"/>
                    </a:lnTo>
                    <a:lnTo>
                      <a:pt x="916" y="17"/>
                    </a:lnTo>
                    <a:lnTo>
                      <a:pt x="915" y="9"/>
                    </a:lnTo>
                    <a:lnTo>
                      <a:pt x="917" y="1"/>
                    </a:lnTo>
                    <a:lnTo>
                      <a:pt x="767" y="0"/>
                    </a:lnTo>
                    <a:lnTo>
                      <a:pt x="756" y="21"/>
                    </a:lnTo>
                    <a:lnTo>
                      <a:pt x="707" y="43"/>
                    </a:lnTo>
                    <a:lnTo>
                      <a:pt x="700" y="47"/>
                    </a:lnTo>
                    <a:lnTo>
                      <a:pt x="696" y="47"/>
                    </a:lnTo>
                    <a:lnTo>
                      <a:pt x="694" y="47"/>
                    </a:lnTo>
                    <a:lnTo>
                      <a:pt x="693" y="47"/>
                    </a:lnTo>
                    <a:lnTo>
                      <a:pt x="693" y="48"/>
                    </a:lnTo>
                    <a:lnTo>
                      <a:pt x="685" y="44"/>
                    </a:lnTo>
                    <a:lnTo>
                      <a:pt x="676" y="38"/>
                    </a:lnTo>
                    <a:lnTo>
                      <a:pt x="593" y="37"/>
                    </a:lnTo>
                    <a:lnTo>
                      <a:pt x="591" y="44"/>
                    </a:lnTo>
                    <a:lnTo>
                      <a:pt x="591" y="52"/>
                    </a:lnTo>
                    <a:lnTo>
                      <a:pt x="591" y="57"/>
                    </a:lnTo>
                    <a:lnTo>
                      <a:pt x="594" y="63"/>
                    </a:lnTo>
                    <a:lnTo>
                      <a:pt x="596" y="68"/>
                    </a:lnTo>
                    <a:lnTo>
                      <a:pt x="600" y="72"/>
                    </a:lnTo>
                    <a:lnTo>
                      <a:pt x="606" y="75"/>
                    </a:lnTo>
                    <a:lnTo>
                      <a:pt x="613" y="78"/>
                    </a:lnTo>
                    <a:lnTo>
                      <a:pt x="632" y="85"/>
                    </a:lnTo>
                    <a:lnTo>
                      <a:pt x="652" y="100"/>
                    </a:lnTo>
                    <a:lnTo>
                      <a:pt x="628" y="110"/>
                    </a:lnTo>
                    <a:lnTo>
                      <a:pt x="605" y="116"/>
                    </a:lnTo>
                    <a:lnTo>
                      <a:pt x="583" y="119"/>
                    </a:lnTo>
                    <a:lnTo>
                      <a:pt x="562" y="120"/>
                    </a:lnTo>
                    <a:lnTo>
                      <a:pt x="548" y="115"/>
                    </a:lnTo>
                    <a:lnTo>
                      <a:pt x="536" y="112"/>
                    </a:lnTo>
                    <a:lnTo>
                      <a:pt x="525" y="111"/>
                    </a:lnTo>
                    <a:lnTo>
                      <a:pt x="515" y="112"/>
                    </a:lnTo>
                    <a:lnTo>
                      <a:pt x="506" y="113"/>
                    </a:lnTo>
                    <a:lnTo>
                      <a:pt x="497" y="118"/>
                    </a:lnTo>
                    <a:lnTo>
                      <a:pt x="490" y="123"/>
                    </a:lnTo>
                    <a:lnTo>
                      <a:pt x="484" y="133"/>
                    </a:lnTo>
                    <a:lnTo>
                      <a:pt x="475" y="142"/>
                    </a:lnTo>
                    <a:lnTo>
                      <a:pt x="468" y="154"/>
                    </a:lnTo>
                    <a:lnTo>
                      <a:pt x="459" y="167"/>
                    </a:lnTo>
                    <a:lnTo>
                      <a:pt x="450" y="184"/>
                    </a:lnTo>
                    <a:lnTo>
                      <a:pt x="448" y="191"/>
                    </a:lnTo>
                    <a:lnTo>
                      <a:pt x="449" y="198"/>
                    </a:lnTo>
                    <a:lnTo>
                      <a:pt x="450" y="203"/>
                    </a:lnTo>
                    <a:lnTo>
                      <a:pt x="454" y="209"/>
                    </a:lnTo>
                    <a:lnTo>
                      <a:pt x="459" y="214"/>
                    </a:lnTo>
                    <a:lnTo>
                      <a:pt x="465" y="218"/>
                    </a:lnTo>
                    <a:lnTo>
                      <a:pt x="472" y="221"/>
                    </a:lnTo>
                    <a:lnTo>
                      <a:pt x="483" y="224"/>
                    </a:lnTo>
                    <a:lnTo>
                      <a:pt x="494" y="225"/>
                    </a:lnTo>
                    <a:lnTo>
                      <a:pt x="508" y="231"/>
                    </a:lnTo>
                    <a:lnTo>
                      <a:pt x="523" y="237"/>
                    </a:lnTo>
                    <a:lnTo>
                      <a:pt x="538" y="246"/>
                    </a:lnTo>
                    <a:lnTo>
                      <a:pt x="533" y="248"/>
                    </a:lnTo>
                    <a:lnTo>
                      <a:pt x="529" y="252"/>
                    </a:lnTo>
                    <a:lnTo>
                      <a:pt x="524" y="254"/>
                    </a:lnTo>
                    <a:lnTo>
                      <a:pt x="520" y="257"/>
                    </a:lnTo>
                    <a:lnTo>
                      <a:pt x="509" y="261"/>
                    </a:lnTo>
                    <a:lnTo>
                      <a:pt x="498" y="266"/>
                    </a:lnTo>
                    <a:lnTo>
                      <a:pt x="486" y="269"/>
                    </a:lnTo>
                    <a:lnTo>
                      <a:pt x="480" y="270"/>
                    </a:lnTo>
                    <a:lnTo>
                      <a:pt x="474" y="273"/>
                    </a:lnTo>
                    <a:lnTo>
                      <a:pt x="461" y="275"/>
                    </a:lnTo>
                    <a:lnTo>
                      <a:pt x="448" y="278"/>
                    </a:lnTo>
                    <a:lnTo>
                      <a:pt x="456" y="292"/>
                    </a:lnTo>
                    <a:lnTo>
                      <a:pt x="467" y="303"/>
                    </a:lnTo>
                    <a:lnTo>
                      <a:pt x="477" y="313"/>
                    </a:lnTo>
                    <a:lnTo>
                      <a:pt x="490" y="321"/>
                    </a:lnTo>
                    <a:lnTo>
                      <a:pt x="495" y="331"/>
                    </a:lnTo>
                    <a:lnTo>
                      <a:pt x="502" y="341"/>
                    </a:lnTo>
                    <a:lnTo>
                      <a:pt x="508" y="348"/>
                    </a:lnTo>
                    <a:lnTo>
                      <a:pt x="515" y="355"/>
                    </a:lnTo>
                    <a:lnTo>
                      <a:pt x="508" y="369"/>
                    </a:lnTo>
                    <a:lnTo>
                      <a:pt x="505" y="384"/>
                    </a:lnTo>
                    <a:lnTo>
                      <a:pt x="502" y="397"/>
                    </a:lnTo>
                    <a:lnTo>
                      <a:pt x="502" y="408"/>
                    </a:lnTo>
                    <a:lnTo>
                      <a:pt x="435" y="355"/>
                    </a:lnTo>
                    <a:lnTo>
                      <a:pt x="419" y="344"/>
                    </a:lnTo>
                    <a:lnTo>
                      <a:pt x="411" y="339"/>
                    </a:lnTo>
                    <a:lnTo>
                      <a:pt x="406" y="335"/>
                    </a:lnTo>
                    <a:lnTo>
                      <a:pt x="396" y="324"/>
                    </a:lnTo>
                    <a:lnTo>
                      <a:pt x="391" y="315"/>
                    </a:lnTo>
                    <a:lnTo>
                      <a:pt x="388" y="304"/>
                    </a:lnTo>
                    <a:lnTo>
                      <a:pt x="389" y="294"/>
                    </a:lnTo>
                    <a:lnTo>
                      <a:pt x="393" y="283"/>
                    </a:lnTo>
                    <a:lnTo>
                      <a:pt x="403" y="274"/>
                    </a:lnTo>
                    <a:lnTo>
                      <a:pt x="404" y="259"/>
                    </a:lnTo>
                    <a:lnTo>
                      <a:pt x="404" y="246"/>
                    </a:lnTo>
                    <a:lnTo>
                      <a:pt x="403" y="234"/>
                    </a:lnTo>
                    <a:lnTo>
                      <a:pt x="400" y="223"/>
                    </a:lnTo>
                    <a:lnTo>
                      <a:pt x="394" y="213"/>
                    </a:lnTo>
                    <a:lnTo>
                      <a:pt x="388" y="204"/>
                    </a:lnTo>
                    <a:lnTo>
                      <a:pt x="381" y="196"/>
                    </a:lnTo>
                    <a:lnTo>
                      <a:pt x="372" y="190"/>
                    </a:lnTo>
                    <a:lnTo>
                      <a:pt x="359" y="180"/>
                    </a:lnTo>
                    <a:lnTo>
                      <a:pt x="348" y="172"/>
                    </a:lnTo>
                    <a:lnTo>
                      <a:pt x="339" y="162"/>
                    </a:lnTo>
                    <a:lnTo>
                      <a:pt x="332" y="153"/>
                    </a:lnTo>
                    <a:lnTo>
                      <a:pt x="311" y="151"/>
                    </a:lnTo>
                    <a:lnTo>
                      <a:pt x="293" y="153"/>
                    </a:lnTo>
                    <a:lnTo>
                      <a:pt x="277" y="158"/>
                    </a:lnTo>
                    <a:lnTo>
                      <a:pt x="263" y="167"/>
                    </a:lnTo>
                    <a:lnTo>
                      <a:pt x="261" y="167"/>
                    </a:lnTo>
                    <a:lnTo>
                      <a:pt x="260" y="167"/>
                    </a:lnTo>
                    <a:lnTo>
                      <a:pt x="260" y="168"/>
                    </a:lnTo>
                    <a:lnTo>
                      <a:pt x="258" y="171"/>
                    </a:lnTo>
                    <a:lnTo>
                      <a:pt x="251" y="174"/>
                    </a:lnTo>
                    <a:lnTo>
                      <a:pt x="243" y="175"/>
                    </a:lnTo>
                    <a:lnTo>
                      <a:pt x="238" y="175"/>
                    </a:lnTo>
                    <a:lnTo>
                      <a:pt x="234" y="176"/>
                    </a:lnTo>
                    <a:lnTo>
                      <a:pt x="235" y="185"/>
                    </a:lnTo>
                    <a:lnTo>
                      <a:pt x="239" y="195"/>
                    </a:lnTo>
                    <a:lnTo>
                      <a:pt x="244" y="203"/>
                    </a:lnTo>
                    <a:lnTo>
                      <a:pt x="251" y="213"/>
                    </a:lnTo>
                    <a:lnTo>
                      <a:pt x="259" y="220"/>
                    </a:lnTo>
                    <a:lnTo>
                      <a:pt x="268" y="227"/>
                    </a:lnTo>
                    <a:lnTo>
                      <a:pt x="279" y="234"/>
                    </a:lnTo>
                    <a:lnTo>
                      <a:pt x="291" y="241"/>
                    </a:lnTo>
                    <a:lnTo>
                      <a:pt x="298" y="259"/>
                    </a:lnTo>
                    <a:lnTo>
                      <a:pt x="306" y="277"/>
                    </a:lnTo>
                    <a:lnTo>
                      <a:pt x="314" y="294"/>
                    </a:lnTo>
                    <a:lnTo>
                      <a:pt x="326" y="310"/>
                    </a:lnTo>
                    <a:lnTo>
                      <a:pt x="332" y="319"/>
                    </a:lnTo>
                    <a:lnTo>
                      <a:pt x="333" y="323"/>
                    </a:lnTo>
                    <a:lnTo>
                      <a:pt x="333" y="325"/>
                    </a:lnTo>
                    <a:lnTo>
                      <a:pt x="333" y="326"/>
                    </a:lnTo>
                    <a:lnTo>
                      <a:pt x="334" y="328"/>
                    </a:lnTo>
                    <a:lnTo>
                      <a:pt x="332" y="337"/>
                    </a:lnTo>
                    <a:lnTo>
                      <a:pt x="326" y="347"/>
                    </a:lnTo>
                    <a:lnTo>
                      <a:pt x="318" y="353"/>
                    </a:lnTo>
                    <a:lnTo>
                      <a:pt x="310" y="357"/>
                    </a:lnTo>
                    <a:lnTo>
                      <a:pt x="302" y="360"/>
                    </a:lnTo>
                    <a:lnTo>
                      <a:pt x="296" y="362"/>
                    </a:lnTo>
                    <a:lnTo>
                      <a:pt x="279" y="362"/>
                    </a:lnTo>
                    <a:lnTo>
                      <a:pt x="262" y="358"/>
                    </a:lnTo>
                    <a:lnTo>
                      <a:pt x="232" y="354"/>
                    </a:lnTo>
                    <a:lnTo>
                      <a:pt x="201" y="375"/>
                    </a:lnTo>
                    <a:lnTo>
                      <a:pt x="215" y="383"/>
                    </a:lnTo>
                    <a:lnTo>
                      <a:pt x="226" y="395"/>
                    </a:lnTo>
                    <a:lnTo>
                      <a:pt x="234" y="407"/>
                    </a:lnTo>
                    <a:lnTo>
                      <a:pt x="239" y="422"/>
                    </a:lnTo>
                    <a:lnTo>
                      <a:pt x="238" y="430"/>
                    </a:lnTo>
                    <a:lnTo>
                      <a:pt x="239" y="439"/>
                    </a:lnTo>
                    <a:lnTo>
                      <a:pt x="240" y="446"/>
                    </a:lnTo>
                    <a:lnTo>
                      <a:pt x="243" y="452"/>
                    </a:lnTo>
                    <a:lnTo>
                      <a:pt x="245" y="460"/>
                    </a:lnTo>
                    <a:lnTo>
                      <a:pt x="248" y="467"/>
                    </a:lnTo>
                    <a:lnTo>
                      <a:pt x="252" y="470"/>
                    </a:lnTo>
                    <a:lnTo>
                      <a:pt x="259" y="473"/>
                    </a:lnTo>
                    <a:lnTo>
                      <a:pt x="264" y="472"/>
                    </a:lnTo>
                    <a:lnTo>
                      <a:pt x="271" y="471"/>
                    </a:lnTo>
                    <a:lnTo>
                      <a:pt x="280" y="466"/>
                    </a:lnTo>
                    <a:lnTo>
                      <a:pt x="289" y="461"/>
                    </a:lnTo>
                    <a:lnTo>
                      <a:pt x="303" y="450"/>
                    </a:lnTo>
                    <a:lnTo>
                      <a:pt x="317" y="442"/>
                    </a:lnTo>
                    <a:lnTo>
                      <a:pt x="329" y="435"/>
                    </a:lnTo>
                    <a:lnTo>
                      <a:pt x="343" y="430"/>
                    </a:lnTo>
                    <a:lnTo>
                      <a:pt x="350" y="433"/>
                    </a:lnTo>
                    <a:lnTo>
                      <a:pt x="358" y="438"/>
                    </a:lnTo>
                    <a:lnTo>
                      <a:pt x="361" y="442"/>
                    </a:lnTo>
                    <a:lnTo>
                      <a:pt x="364" y="447"/>
                    </a:lnTo>
                    <a:lnTo>
                      <a:pt x="363" y="451"/>
                    </a:lnTo>
                    <a:lnTo>
                      <a:pt x="361" y="458"/>
                    </a:lnTo>
                    <a:lnTo>
                      <a:pt x="355" y="464"/>
                    </a:lnTo>
                    <a:lnTo>
                      <a:pt x="348" y="470"/>
                    </a:lnTo>
                    <a:lnTo>
                      <a:pt x="340" y="472"/>
                    </a:lnTo>
                    <a:lnTo>
                      <a:pt x="336" y="473"/>
                    </a:lnTo>
                    <a:lnTo>
                      <a:pt x="332" y="476"/>
                    </a:lnTo>
                    <a:lnTo>
                      <a:pt x="316" y="482"/>
                    </a:lnTo>
                    <a:lnTo>
                      <a:pt x="297" y="486"/>
                    </a:lnTo>
                    <a:lnTo>
                      <a:pt x="286" y="488"/>
                    </a:lnTo>
                    <a:lnTo>
                      <a:pt x="283" y="488"/>
                    </a:lnTo>
                    <a:lnTo>
                      <a:pt x="281" y="489"/>
                    </a:lnTo>
                    <a:lnTo>
                      <a:pt x="277" y="491"/>
                    </a:lnTo>
                    <a:lnTo>
                      <a:pt x="266" y="491"/>
                    </a:lnTo>
                    <a:lnTo>
                      <a:pt x="259" y="493"/>
                    </a:lnTo>
                    <a:lnTo>
                      <a:pt x="251" y="497"/>
                    </a:lnTo>
                    <a:lnTo>
                      <a:pt x="247" y="502"/>
                    </a:lnTo>
                    <a:lnTo>
                      <a:pt x="243" y="506"/>
                    </a:lnTo>
                    <a:lnTo>
                      <a:pt x="241" y="512"/>
                    </a:lnTo>
                    <a:lnTo>
                      <a:pt x="240" y="520"/>
                    </a:lnTo>
                    <a:lnTo>
                      <a:pt x="242" y="529"/>
                    </a:lnTo>
                    <a:lnTo>
                      <a:pt x="250" y="539"/>
                    </a:lnTo>
                    <a:lnTo>
                      <a:pt x="258" y="549"/>
                    </a:lnTo>
                    <a:lnTo>
                      <a:pt x="268" y="570"/>
                    </a:lnTo>
                    <a:lnTo>
                      <a:pt x="272" y="591"/>
                    </a:lnTo>
                    <a:lnTo>
                      <a:pt x="272" y="602"/>
                    </a:lnTo>
                    <a:lnTo>
                      <a:pt x="271" y="612"/>
                    </a:lnTo>
                    <a:lnTo>
                      <a:pt x="267" y="611"/>
                    </a:lnTo>
                    <a:lnTo>
                      <a:pt x="263" y="610"/>
                    </a:lnTo>
                    <a:lnTo>
                      <a:pt x="258" y="608"/>
                    </a:lnTo>
                    <a:lnTo>
                      <a:pt x="252" y="606"/>
                    </a:lnTo>
                    <a:lnTo>
                      <a:pt x="245" y="602"/>
                    </a:lnTo>
                    <a:lnTo>
                      <a:pt x="239" y="598"/>
                    </a:lnTo>
                    <a:lnTo>
                      <a:pt x="230" y="592"/>
                    </a:lnTo>
                    <a:lnTo>
                      <a:pt x="223" y="588"/>
                    </a:lnTo>
                    <a:lnTo>
                      <a:pt x="218" y="592"/>
                    </a:lnTo>
                    <a:lnTo>
                      <a:pt x="215" y="596"/>
                    </a:lnTo>
                    <a:lnTo>
                      <a:pt x="214" y="601"/>
                    </a:lnTo>
                    <a:lnTo>
                      <a:pt x="215" y="607"/>
                    </a:lnTo>
                    <a:lnTo>
                      <a:pt x="222" y="617"/>
                    </a:lnTo>
                    <a:lnTo>
                      <a:pt x="229" y="622"/>
                    </a:lnTo>
                    <a:lnTo>
                      <a:pt x="239" y="628"/>
                    </a:lnTo>
                    <a:lnTo>
                      <a:pt x="245" y="631"/>
                    </a:lnTo>
                    <a:lnTo>
                      <a:pt x="252" y="635"/>
                    </a:lnTo>
                    <a:lnTo>
                      <a:pt x="265" y="644"/>
                    </a:lnTo>
                    <a:lnTo>
                      <a:pt x="277" y="650"/>
                    </a:lnTo>
                    <a:lnTo>
                      <a:pt x="287" y="657"/>
                    </a:lnTo>
                    <a:lnTo>
                      <a:pt x="301" y="666"/>
                    </a:lnTo>
                    <a:lnTo>
                      <a:pt x="309" y="668"/>
                    </a:lnTo>
                    <a:lnTo>
                      <a:pt x="318" y="669"/>
                    </a:lnTo>
                    <a:lnTo>
                      <a:pt x="326" y="668"/>
                    </a:lnTo>
                    <a:lnTo>
                      <a:pt x="334" y="666"/>
                    </a:lnTo>
                    <a:lnTo>
                      <a:pt x="343" y="663"/>
                    </a:lnTo>
                    <a:lnTo>
                      <a:pt x="353" y="658"/>
                    </a:lnTo>
                    <a:lnTo>
                      <a:pt x="371" y="655"/>
                    </a:lnTo>
                    <a:lnTo>
                      <a:pt x="388" y="656"/>
                    </a:lnTo>
                    <a:lnTo>
                      <a:pt x="395" y="657"/>
                    </a:lnTo>
                    <a:lnTo>
                      <a:pt x="404" y="661"/>
                    </a:lnTo>
                    <a:lnTo>
                      <a:pt x="410" y="664"/>
                    </a:lnTo>
                    <a:lnTo>
                      <a:pt x="418" y="669"/>
                    </a:lnTo>
                    <a:lnTo>
                      <a:pt x="418" y="684"/>
                    </a:lnTo>
                    <a:lnTo>
                      <a:pt x="416" y="690"/>
                    </a:lnTo>
                    <a:lnTo>
                      <a:pt x="416" y="696"/>
                    </a:lnTo>
                    <a:lnTo>
                      <a:pt x="414" y="706"/>
                    </a:lnTo>
                    <a:lnTo>
                      <a:pt x="412" y="709"/>
                    </a:lnTo>
                    <a:lnTo>
                      <a:pt x="411" y="713"/>
                    </a:lnTo>
                    <a:lnTo>
                      <a:pt x="409" y="713"/>
                    </a:lnTo>
                    <a:lnTo>
                      <a:pt x="408" y="713"/>
                    </a:lnTo>
                    <a:lnTo>
                      <a:pt x="408" y="714"/>
                    </a:lnTo>
                    <a:lnTo>
                      <a:pt x="406" y="716"/>
                    </a:lnTo>
                    <a:lnTo>
                      <a:pt x="403" y="716"/>
                    </a:lnTo>
                    <a:lnTo>
                      <a:pt x="401" y="717"/>
                    </a:lnTo>
                    <a:lnTo>
                      <a:pt x="396" y="716"/>
                    </a:lnTo>
                    <a:lnTo>
                      <a:pt x="394" y="715"/>
                    </a:lnTo>
                    <a:lnTo>
                      <a:pt x="393" y="715"/>
                    </a:lnTo>
                    <a:lnTo>
                      <a:pt x="389" y="713"/>
                    </a:lnTo>
                    <a:lnTo>
                      <a:pt x="387" y="712"/>
                    </a:lnTo>
                    <a:lnTo>
                      <a:pt x="386" y="712"/>
                    </a:lnTo>
                    <a:lnTo>
                      <a:pt x="368" y="701"/>
                    </a:lnTo>
                    <a:lnTo>
                      <a:pt x="351" y="694"/>
                    </a:lnTo>
                    <a:lnTo>
                      <a:pt x="336" y="690"/>
                    </a:lnTo>
                    <a:lnTo>
                      <a:pt x="321" y="692"/>
                    </a:lnTo>
                    <a:lnTo>
                      <a:pt x="295" y="716"/>
                    </a:lnTo>
                    <a:lnTo>
                      <a:pt x="279" y="723"/>
                    </a:lnTo>
                    <a:lnTo>
                      <a:pt x="270" y="724"/>
                    </a:lnTo>
                    <a:lnTo>
                      <a:pt x="264" y="724"/>
                    </a:lnTo>
                    <a:lnTo>
                      <a:pt x="249" y="719"/>
                    </a:lnTo>
                    <a:lnTo>
                      <a:pt x="236" y="711"/>
                    </a:lnTo>
                    <a:lnTo>
                      <a:pt x="226" y="705"/>
                    </a:lnTo>
                    <a:lnTo>
                      <a:pt x="220" y="701"/>
                    </a:lnTo>
                    <a:lnTo>
                      <a:pt x="215" y="696"/>
                    </a:lnTo>
                    <a:lnTo>
                      <a:pt x="211" y="693"/>
                    </a:lnTo>
                    <a:lnTo>
                      <a:pt x="190" y="672"/>
                    </a:lnTo>
                    <a:lnTo>
                      <a:pt x="175" y="653"/>
                    </a:lnTo>
                    <a:lnTo>
                      <a:pt x="162" y="634"/>
                    </a:lnTo>
                    <a:lnTo>
                      <a:pt x="156" y="615"/>
                    </a:lnTo>
                    <a:lnTo>
                      <a:pt x="150" y="601"/>
                    </a:lnTo>
                    <a:lnTo>
                      <a:pt x="149" y="589"/>
                    </a:lnTo>
                    <a:lnTo>
                      <a:pt x="148" y="578"/>
                    </a:lnTo>
                    <a:lnTo>
                      <a:pt x="152" y="568"/>
                    </a:lnTo>
                    <a:lnTo>
                      <a:pt x="154" y="561"/>
                    </a:lnTo>
                    <a:lnTo>
                      <a:pt x="157" y="554"/>
                    </a:lnTo>
                    <a:lnTo>
                      <a:pt x="161" y="542"/>
                    </a:lnTo>
                    <a:lnTo>
                      <a:pt x="161" y="538"/>
                    </a:lnTo>
                    <a:lnTo>
                      <a:pt x="161" y="535"/>
                    </a:lnTo>
                    <a:lnTo>
                      <a:pt x="161" y="534"/>
                    </a:lnTo>
                    <a:lnTo>
                      <a:pt x="162" y="534"/>
                    </a:lnTo>
                    <a:lnTo>
                      <a:pt x="164" y="528"/>
                    </a:lnTo>
                    <a:lnTo>
                      <a:pt x="164" y="521"/>
                    </a:lnTo>
                    <a:lnTo>
                      <a:pt x="165" y="514"/>
                    </a:lnTo>
                    <a:lnTo>
                      <a:pt x="164" y="484"/>
                    </a:lnTo>
                    <a:lnTo>
                      <a:pt x="162" y="458"/>
                    </a:lnTo>
                    <a:lnTo>
                      <a:pt x="158" y="431"/>
                    </a:lnTo>
                    <a:lnTo>
                      <a:pt x="153" y="409"/>
                    </a:lnTo>
                    <a:lnTo>
                      <a:pt x="114" y="440"/>
                    </a:lnTo>
                    <a:lnTo>
                      <a:pt x="104" y="464"/>
                    </a:lnTo>
                    <a:lnTo>
                      <a:pt x="97" y="488"/>
                    </a:lnTo>
                    <a:lnTo>
                      <a:pt x="92" y="510"/>
                    </a:lnTo>
                    <a:lnTo>
                      <a:pt x="88" y="532"/>
                    </a:lnTo>
                    <a:lnTo>
                      <a:pt x="85" y="541"/>
                    </a:lnTo>
                    <a:lnTo>
                      <a:pt x="84" y="550"/>
                    </a:lnTo>
                    <a:lnTo>
                      <a:pt x="85" y="558"/>
                    </a:lnTo>
                    <a:lnTo>
                      <a:pt x="88" y="566"/>
                    </a:lnTo>
                    <a:lnTo>
                      <a:pt x="78" y="574"/>
                    </a:lnTo>
                    <a:lnTo>
                      <a:pt x="74" y="576"/>
                    </a:lnTo>
                    <a:lnTo>
                      <a:pt x="70" y="578"/>
                    </a:lnTo>
                    <a:lnTo>
                      <a:pt x="64" y="576"/>
                    </a:lnTo>
                    <a:lnTo>
                      <a:pt x="60" y="574"/>
                    </a:lnTo>
                    <a:lnTo>
                      <a:pt x="52" y="566"/>
                    </a:lnTo>
                    <a:lnTo>
                      <a:pt x="44" y="572"/>
                    </a:lnTo>
                    <a:lnTo>
                      <a:pt x="41" y="579"/>
                    </a:lnTo>
                    <a:lnTo>
                      <a:pt x="38" y="585"/>
                    </a:lnTo>
                    <a:lnTo>
                      <a:pt x="39" y="591"/>
                    </a:lnTo>
                    <a:lnTo>
                      <a:pt x="40" y="596"/>
                    </a:lnTo>
                    <a:lnTo>
                      <a:pt x="45" y="603"/>
                    </a:lnTo>
                    <a:lnTo>
                      <a:pt x="53" y="608"/>
                    </a:lnTo>
                    <a:lnTo>
                      <a:pt x="62" y="614"/>
                    </a:lnTo>
                    <a:lnTo>
                      <a:pt x="75" y="623"/>
                    </a:lnTo>
                    <a:lnTo>
                      <a:pt x="86" y="633"/>
                    </a:lnTo>
                    <a:lnTo>
                      <a:pt x="94" y="644"/>
                    </a:lnTo>
                    <a:lnTo>
                      <a:pt x="100" y="656"/>
                    </a:lnTo>
                    <a:lnTo>
                      <a:pt x="102" y="669"/>
                    </a:lnTo>
                    <a:lnTo>
                      <a:pt x="103" y="684"/>
                    </a:lnTo>
                    <a:lnTo>
                      <a:pt x="101" y="698"/>
                    </a:lnTo>
                    <a:lnTo>
                      <a:pt x="97" y="715"/>
                    </a:lnTo>
                    <a:lnTo>
                      <a:pt x="88" y="732"/>
                    </a:lnTo>
                    <a:lnTo>
                      <a:pt x="80" y="750"/>
                    </a:lnTo>
                    <a:lnTo>
                      <a:pt x="61" y="786"/>
                    </a:lnTo>
                    <a:lnTo>
                      <a:pt x="54" y="795"/>
                    </a:lnTo>
                    <a:lnTo>
                      <a:pt x="44" y="807"/>
                    </a:lnTo>
                    <a:lnTo>
                      <a:pt x="33" y="818"/>
                    </a:lnTo>
                    <a:lnTo>
                      <a:pt x="19" y="832"/>
                    </a:lnTo>
                    <a:lnTo>
                      <a:pt x="11" y="836"/>
                    </a:lnTo>
                    <a:lnTo>
                      <a:pt x="5" y="841"/>
                    </a:lnTo>
                    <a:lnTo>
                      <a:pt x="1" y="846"/>
                    </a:lnTo>
                    <a:lnTo>
                      <a:pt x="0" y="851"/>
                    </a:lnTo>
                    <a:lnTo>
                      <a:pt x="1" y="859"/>
                    </a:lnTo>
                    <a:lnTo>
                      <a:pt x="4" y="864"/>
                    </a:lnTo>
                    <a:lnTo>
                      <a:pt x="11" y="869"/>
                    </a:lnTo>
                    <a:lnTo>
                      <a:pt x="36" y="878"/>
                    </a:lnTo>
                    <a:lnTo>
                      <a:pt x="61" y="885"/>
                    </a:lnTo>
                    <a:lnTo>
                      <a:pt x="66" y="885"/>
                    </a:lnTo>
                    <a:lnTo>
                      <a:pt x="73" y="886"/>
                    </a:lnTo>
                    <a:lnTo>
                      <a:pt x="85" y="887"/>
                    </a:lnTo>
                    <a:lnTo>
                      <a:pt x="97" y="887"/>
                    </a:lnTo>
                    <a:lnTo>
                      <a:pt x="109" y="887"/>
                    </a:lnTo>
                    <a:lnTo>
                      <a:pt x="118" y="882"/>
                    </a:lnTo>
                    <a:lnTo>
                      <a:pt x="125" y="878"/>
                    </a:lnTo>
                    <a:lnTo>
                      <a:pt x="132" y="873"/>
                    </a:lnTo>
                    <a:lnTo>
                      <a:pt x="134" y="870"/>
                    </a:lnTo>
                    <a:lnTo>
                      <a:pt x="137" y="868"/>
                    </a:lnTo>
                    <a:lnTo>
                      <a:pt x="138" y="864"/>
                    </a:lnTo>
                    <a:lnTo>
                      <a:pt x="140" y="860"/>
                    </a:lnTo>
                    <a:lnTo>
                      <a:pt x="143" y="852"/>
                    </a:lnTo>
                    <a:lnTo>
                      <a:pt x="143" y="847"/>
                    </a:lnTo>
                    <a:lnTo>
                      <a:pt x="144" y="843"/>
                    </a:lnTo>
                    <a:lnTo>
                      <a:pt x="144" y="837"/>
                    </a:lnTo>
                    <a:lnTo>
                      <a:pt x="145" y="833"/>
                    </a:lnTo>
                    <a:lnTo>
                      <a:pt x="146" y="815"/>
                    </a:lnTo>
                    <a:lnTo>
                      <a:pt x="148" y="808"/>
                    </a:lnTo>
                    <a:lnTo>
                      <a:pt x="153" y="803"/>
                    </a:lnTo>
                    <a:lnTo>
                      <a:pt x="164" y="793"/>
                    </a:lnTo>
                    <a:lnTo>
                      <a:pt x="171" y="790"/>
                    </a:lnTo>
                    <a:lnTo>
                      <a:pt x="182" y="789"/>
                    </a:lnTo>
                    <a:lnTo>
                      <a:pt x="187" y="807"/>
                    </a:lnTo>
                    <a:lnTo>
                      <a:pt x="195" y="824"/>
                    </a:lnTo>
                    <a:lnTo>
                      <a:pt x="203" y="837"/>
                    </a:lnTo>
                    <a:lnTo>
                      <a:pt x="214" y="851"/>
                    </a:lnTo>
                    <a:lnTo>
                      <a:pt x="223" y="860"/>
                    </a:lnTo>
                    <a:lnTo>
                      <a:pt x="235" y="870"/>
                    </a:lnTo>
                    <a:lnTo>
                      <a:pt x="247" y="876"/>
                    </a:lnTo>
                    <a:lnTo>
                      <a:pt x="261" y="881"/>
                    </a:lnTo>
                    <a:lnTo>
                      <a:pt x="249" y="892"/>
                    </a:lnTo>
                    <a:lnTo>
                      <a:pt x="241" y="900"/>
                    </a:lnTo>
                    <a:lnTo>
                      <a:pt x="232" y="906"/>
                    </a:lnTo>
                    <a:lnTo>
                      <a:pt x="227" y="908"/>
                    </a:lnTo>
                    <a:lnTo>
                      <a:pt x="204" y="907"/>
                    </a:lnTo>
                    <a:lnTo>
                      <a:pt x="182" y="909"/>
                    </a:lnTo>
                    <a:lnTo>
                      <a:pt x="161" y="913"/>
                    </a:lnTo>
                    <a:lnTo>
                      <a:pt x="141" y="921"/>
                    </a:lnTo>
                    <a:lnTo>
                      <a:pt x="3475" y="953"/>
                    </a:lnTo>
                    <a:lnTo>
                      <a:pt x="3494" y="937"/>
                    </a:lnTo>
                    <a:lnTo>
                      <a:pt x="3513" y="921"/>
                    </a:lnTo>
                    <a:lnTo>
                      <a:pt x="3511" y="898"/>
                    </a:lnTo>
                    <a:lnTo>
                      <a:pt x="3506" y="876"/>
                    </a:lnTo>
                    <a:lnTo>
                      <a:pt x="3497" y="855"/>
                    </a:lnTo>
                    <a:lnTo>
                      <a:pt x="3487" y="835"/>
                    </a:lnTo>
                    <a:lnTo>
                      <a:pt x="3476" y="829"/>
                    </a:lnTo>
                    <a:lnTo>
                      <a:pt x="3469" y="824"/>
                    </a:lnTo>
                    <a:lnTo>
                      <a:pt x="3465" y="817"/>
                    </a:lnTo>
                    <a:lnTo>
                      <a:pt x="3464" y="812"/>
                    </a:lnTo>
                    <a:lnTo>
                      <a:pt x="3464" y="786"/>
                    </a:lnTo>
                    <a:lnTo>
                      <a:pt x="3467" y="762"/>
                    </a:lnTo>
                    <a:lnTo>
                      <a:pt x="3472" y="737"/>
                    </a:lnTo>
                    <a:lnTo>
                      <a:pt x="3479" y="715"/>
                    </a:lnTo>
                    <a:lnTo>
                      <a:pt x="3481" y="700"/>
                    </a:lnTo>
                    <a:lnTo>
                      <a:pt x="3482" y="686"/>
                    </a:lnTo>
                    <a:lnTo>
                      <a:pt x="3481" y="674"/>
                    </a:lnTo>
                    <a:lnTo>
                      <a:pt x="3479" y="665"/>
                    </a:lnTo>
                    <a:lnTo>
                      <a:pt x="3475" y="655"/>
                    </a:lnTo>
                    <a:lnTo>
                      <a:pt x="3470" y="650"/>
                    </a:lnTo>
                    <a:lnTo>
                      <a:pt x="3463" y="646"/>
                    </a:lnTo>
                    <a:lnTo>
                      <a:pt x="3454" y="645"/>
                    </a:lnTo>
                    <a:lnTo>
                      <a:pt x="3445" y="642"/>
                    </a:lnTo>
                    <a:lnTo>
                      <a:pt x="3437" y="639"/>
                    </a:lnTo>
                    <a:lnTo>
                      <a:pt x="3430" y="634"/>
                    </a:lnTo>
                    <a:lnTo>
                      <a:pt x="3425" y="630"/>
                    </a:lnTo>
                    <a:lnTo>
                      <a:pt x="3415" y="617"/>
                    </a:lnTo>
                    <a:lnTo>
                      <a:pt x="3410" y="602"/>
                    </a:lnTo>
                    <a:lnTo>
                      <a:pt x="3406" y="589"/>
                    </a:lnTo>
                    <a:lnTo>
                      <a:pt x="3404" y="578"/>
                    </a:lnTo>
                    <a:lnTo>
                      <a:pt x="3403" y="553"/>
                    </a:lnTo>
                    <a:lnTo>
                      <a:pt x="3404" y="527"/>
                    </a:lnTo>
                    <a:lnTo>
                      <a:pt x="3409" y="499"/>
                    </a:lnTo>
                    <a:lnTo>
                      <a:pt x="3410" y="464"/>
                    </a:lnTo>
                    <a:lnTo>
                      <a:pt x="3409" y="430"/>
                    </a:lnTo>
                    <a:lnTo>
                      <a:pt x="3407" y="423"/>
                    </a:lnTo>
                    <a:lnTo>
                      <a:pt x="3407" y="417"/>
                    </a:lnTo>
                    <a:lnTo>
                      <a:pt x="3409" y="404"/>
                    </a:lnTo>
                    <a:lnTo>
                      <a:pt x="3415" y="389"/>
                    </a:lnTo>
                    <a:lnTo>
                      <a:pt x="3419" y="382"/>
                    </a:lnTo>
                    <a:lnTo>
                      <a:pt x="3427" y="376"/>
                    </a:lnTo>
                    <a:lnTo>
                      <a:pt x="3429" y="349"/>
                    </a:lnTo>
                    <a:lnTo>
                      <a:pt x="3428" y="338"/>
                    </a:lnTo>
                    <a:lnTo>
                      <a:pt x="3427" y="328"/>
                    </a:lnTo>
                    <a:lnTo>
                      <a:pt x="3425" y="307"/>
                    </a:lnTo>
                    <a:lnTo>
                      <a:pt x="3426" y="288"/>
                    </a:lnTo>
                    <a:lnTo>
                      <a:pt x="3429" y="270"/>
                    </a:lnTo>
                    <a:lnTo>
                      <a:pt x="3436" y="256"/>
                    </a:lnTo>
                    <a:lnTo>
                      <a:pt x="3445" y="234"/>
                    </a:lnTo>
                    <a:lnTo>
                      <a:pt x="3458" y="214"/>
                    </a:lnTo>
                    <a:lnTo>
                      <a:pt x="3474" y="196"/>
                    </a:lnTo>
                    <a:lnTo>
                      <a:pt x="3494" y="182"/>
                    </a:lnTo>
                    <a:lnTo>
                      <a:pt x="3507" y="136"/>
                    </a:lnTo>
                    <a:lnTo>
                      <a:pt x="3522" y="96"/>
                    </a:lnTo>
                    <a:lnTo>
                      <a:pt x="3539" y="58"/>
                    </a:lnTo>
                    <a:lnTo>
                      <a:pt x="3559" y="27"/>
                    </a:lnTo>
                    <a:lnTo>
                      <a:pt x="1760" y="9"/>
                    </a:lnTo>
                    <a:lnTo>
                      <a:pt x="1759" y="36"/>
                    </a:lnTo>
                    <a:lnTo>
                      <a:pt x="1757" y="47"/>
                    </a:lnTo>
                    <a:lnTo>
                      <a:pt x="1756" y="59"/>
                    </a:lnTo>
                    <a:lnTo>
                      <a:pt x="1750" y="85"/>
                    </a:lnTo>
                    <a:lnTo>
                      <a:pt x="1738" y="84"/>
                    </a:lnTo>
                    <a:lnTo>
                      <a:pt x="1729" y="84"/>
                    </a:lnTo>
                    <a:lnTo>
                      <a:pt x="1722" y="84"/>
                    </a:lnTo>
                    <a:lnTo>
                      <a:pt x="1719" y="84"/>
                    </a:lnTo>
                    <a:lnTo>
                      <a:pt x="1712" y="81"/>
                    </a:lnTo>
                    <a:lnTo>
                      <a:pt x="1708" y="76"/>
                    </a:lnTo>
                    <a:lnTo>
                      <a:pt x="1704" y="69"/>
                    </a:lnTo>
                    <a:lnTo>
                      <a:pt x="1704" y="59"/>
                    </a:lnTo>
                    <a:lnTo>
                      <a:pt x="1702" y="41"/>
                    </a:lnTo>
                    <a:lnTo>
                      <a:pt x="1700" y="34"/>
                    </a:lnTo>
                    <a:lnTo>
                      <a:pt x="1697" y="28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166">
                <a:extLst>
                  <a:ext uri="{FF2B5EF4-FFF2-40B4-BE49-F238E27FC236}">
                    <a16:creationId xmlns:a16="http://schemas.microsoft.com/office/drawing/2014/main" id="{11F75FD3-59D9-7EB6-87BB-9CE1D22CE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3" y="2091"/>
                <a:ext cx="1169" cy="320"/>
              </a:xfrm>
              <a:custGeom>
                <a:avLst/>
                <a:gdLst>
                  <a:gd name="T0" fmla="*/ 58 w 3507"/>
                  <a:gd name="T1" fmla="*/ 59 h 959"/>
                  <a:gd name="T2" fmla="*/ 121 w 3507"/>
                  <a:gd name="T3" fmla="*/ 132 h 959"/>
                  <a:gd name="T4" fmla="*/ 49 w 3507"/>
                  <a:gd name="T5" fmla="*/ 183 h 959"/>
                  <a:gd name="T6" fmla="*/ 10 w 3507"/>
                  <a:gd name="T7" fmla="*/ 194 h 959"/>
                  <a:gd name="T8" fmla="*/ 45 w 3507"/>
                  <a:gd name="T9" fmla="*/ 260 h 959"/>
                  <a:gd name="T10" fmla="*/ 167 w 3507"/>
                  <a:gd name="T11" fmla="*/ 197 h 959"/>
                  <a:gd name="T12" fmla="*/ 246 w 3507"/>
                  <a:gd name="T13" fmla="*/ 174 h 959"/>
                  <a:gd name="T14" fmla="*/ 229 w 3507"/>
                  <a:gd name="T15" fmla="*/ 182 h 959"/>
                  <a:gd name="T16" fmla="*/ 213 w 3507"/>
                  <a:gd name="T17" fmla="*/ 226 h 959"/>
                  <a:gd name="T18" fmla="*/ 227 w 3507"/>
                  <a:gd name="T19" fmla="*/ 277 h 959"/>
                  <a:gd name="T20" fmla="*/ 275 w 3507"/>
                  <a:gd name="T21" fmla="*/ 327 h 959"/>
                  <a:gd name="T22" fmla="*/ 296 w 3507"/>
                  <a:gd name="T23" fmla="*/ 313 h 959"/>
                  <a:gd name="T24" fmla="*/ 308 w 3507"/>
                  <a:gd name="T25" fmla="*/ 337 h 959"/>
                  <a:gd name="T26" fmla="*/ 174 w 3507"/>
                  <a:gd name="T27" fmla="*/ 454 h 959"/>
                  <a:gd name="T28" fmla="*/ 230 w 3507"/>
                  <a:gd name="T29" fmla="*/ 501 h 959"/>
                  <a:gd name="T30" fmla="*/ 336 w 3507"/>
                  <a:gd name="T31" fmla="*/ 394 h 959"/>
                  <a:gd name="T32" fmla="*/ 394 w 3507"/>
                  <a:gd name="T33" fmla="*/ 300 h 959"/>
                  <a:gd name="T34" fmla="*/ 424 w 3507"/>
                  <a:gd name="T35" fmla="*/ 402 h 959"/>
                  <a:gd name="T36" fmla="*/ 387 w 3507"/>
                  <a:gd name="T37" fmla="*/ 461 h 959"/>
                  <a:gd name="T38" fmla="*/ 527 w 3507"/>
                  <a:gd name="T39" fmla="*/ 409 h 959"/>
                  <a:gd name="T40" fmla="*/ 543 w 3507"/>
                  <a:gd name="T41" fmla="*/ 475 h 959"/>
                  <a:gd name="T42" fmla="*/ 474 w 3507"/>
                  <a:gd name="T43" fmla="*/ 497 h 959"/>
                  <a:gd name="T44" fmla="*/ 472 w 3507"/>
                  <a:gd name="T45" fmla="*/ 545 h 959"/>
                  <a:gd name="T46" fmla="*/ 582 w 3507"/>
                  <a:gd name="T47" fmla="*/ 610 h 959"/>
                  <a:gd name="T48" fmla="*/ 666 w 3507"/>
                  <a:gd name="T49" fmla="*/ 577 h 959"/>
                  <a:gd name="T50" fmla="*/ 691 w 3507"/>
                  <a:gd name="T51" fmla="*/ 527 h 959"/>
                  <a:gd name="T52" fmla="*/ 645 w 3507"/>
                  <a:gd name="T53" fmla="*/ 474 h 959"/>
                  <a:gd name="T54" fmla="*/ 702 w 3507"/>
                  <a:gd name="T55" fmla="*/ 509 h 959"/>
                  <a:gd name="T56" fmla="*/ 739 w 3507"/>
                  <a:gd name="T57" fmla="*/ 480 h 959"/>
                  <a:gd name="T58" fmla="*/ 794 w 3507"/>
                  <a:gd name="T59" fmla="*/ 436 h 959"/>
                  <a:gd name="T60" fmla="*/ 811 w 3507"/>
                  <a:gd name="T61" fmla="*/ 527 h 959"/>
                  <a:gd name="T62" fmla="*/ 890 w 3507"/>
                  <a:gd name="T63" fmla="*/ 535 h 959"/>
                  <a:gd name="T64" fmla="*/ 927 w 3507"/>
                  <a:gd name="T65" fmla="*/ 586 h 959"/>
                  <a:gd name="T66" fmla="*/ 820 w 3507"/>
                  <a:gd name="T67" fmla="*/ 633 h 959"/>
                  <a:gd name="T68" fmla="*/ 744 w 3507"/>
                  <a:gd name="T69" fmla="*/ 654 h 959"/>
                  <a:gd name="T70" fmla="*/ 653 w 3507"/>
                  <a:gd name="T71" fmla="*/ 664 h 959"/>
                  <a:gd name="T72" fmla="*/ 654 w 3507"/>
                  <a:gd name="T73" fmla="*/ 726 h 959"/>
                  <a:gd name="T74" fmla="*/ 603 w 3507"/>
                  <a:gd name="T75" fmla="*/ 830 h 959"/>
                  <a:gd name="T76" fmla="*/ 635 w 3507"/>
                  <a:gd name="T77" fmla="*/ 906 h 959"/>
                  <a:gd name="T78" fmla="*/ 665 w 3507"/>
                  <a:gd name="T79" fmla="*/ 904 h 959"/>
                  <a:gd name="T80" fmla="*/ 739 w 3507"/>
                  <a:gd name="T81" fmla="*/ 882 h 959"/>
                  <a:gd name="T82" fmla="*/ 865 w 3507"/>
                  <a:gd name="T83" fmla="*/ 911 h 959"/>
                  <a:gd name="T84" fmla="*/ 876 w 3507"/>
                  <a:gd name="T85" fmla="*/ 877 h 959"/>
                  <a:gd name="T86" fmla="*/ 853 w 3507"/>
                  <a:gd name="T87" fmla="*/ 734 h 959"/>
                  <a:gd name="T88" fmla="*/ 971 w 3507"/>
                  <a:gd name="T89" fmla="*/ 736 h 959"/>
                  <a:gd name="T90" fmla="*/ 986 w 3507"/>
                  <a:gd name="T91" fmla="*/ 782 h 959"/>
                  <a:gd name="T92" fmla="*/ 1003 w 3507"/>
                  <a:gd name="T93" fmla="*/ 854 h 959"/>
                  <a:gd name="T94" fmla="*/ 1043 w 3507"/>
                  <a:gd name="T95" fmla="*/ 856 h 959"/>
                  <a:gd name="T96" fmla="*/ 1091 w 3507"/>
                  <a:gd name="T97" fmla="*/ 726 h 959"/>
                  <a:gd name="T98" fmla="*/ 1145 w 3507"/>
                  <a:gd name="T99" fmla="*/ 734 h 959"/>
                  <a:gd name="T100" fmla="*/ 1215 w 3507"/>
                  <a:gd name="T101" fmla="*/ 826 h 959"/>
                  <a:gd name="T102" fmla="*/ 1161 w 3507"/>
                  <a:gd name="T103" fmla="*/ 865 h 959"/>
                  <a:gd name="T104" fmla="*/ 1058 w 3507"/>
                  <a:gd name="T105" fmla="*/ 934 h 959"/>
                  <a:gd name="T106" fmla="*/ 937 w 3507"/>
                  <a:gd name="T107" fmla="*/ 918 h 959"/>
                  <a:gd name="T108" fmla="*/ 3398 w 3507"/>
                  <a:gd name="T109" fmla="*/ 923 h 959"/>
                  <a:gd name="T110" fmla="*/ 3473 w 3507"/>
                  <a:gd name="T111" fmla="*/ 897 h 959"/>
                  <a:gd name="T112" fmla="*/ 3498 w 3507"/>
                  <a:gd name="T113" fmla="*/ 834 h 959"/>
                  <a:gd name="T114" fmla="*/ 3493 w 3507"/>
                  <a:gd name="T115" fmla="*/ 681 h 959"/>
                  <a:gd name="T116" fmla="*/ 3450 w 3507"/>
                  <a:gd name="T117" fmla="*/ 561 h 959"/>
                  <a:gd name="T118" fmla="*/ 3445 w 3507"/>
                  <a:gd name="T119" fmla="*/ 401 h 959"/>
                  <a:gd name="T120" fmla="*/ 3445 w 3507"/>
                  <a:gd name="T121" fmla="*/ 208 h 959"/>
                  <a:gd name="T122" fmla="*/ 3454 w 3507"/>
                  <a:gd name="T123" fmla="*/ 130 h 959"/>
                  <a:gd name="T124" fmla="*/ 3341 w 3507"/>
                  <a:gd name="T125" fmla="*/ 81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507" h="959">
                    <a:moveTo>
                      <a:pt x="86" y="0"/>
                    </a:moveTo>
                    <a:lnTo>
                      <a:pt x="69" y="10"/>
                    </a:lnTo>
                    <a:lnTo>
                      <a:pt x="53" y="21"/>
                    </a:lnTo>
                    <a:lnTo>
                      <a:pt x="46" y="26"/>
                    </a:lnTo>
                    <a:lnTo>
                      <a:pt x="43" y="30"/>
                    </a:lnTo>
                    <a:lnTo>
                      <a:pt x="40" y="34"/>
                    </a:lnTo>
                    <a:lnTo>
                      <a:pt x="41" y="39"/>
                    </a:lnTo>
                    <a:lnTo>
                      <a:pt x="42" y="43"/>
                    </a:lnTo>
                    <a:lnTo>
                      <a:pt x="45" y="49"/>
                    </a:lnTo>
                    <a:lnTo>
                      <a:pt x="50" y="53"/>
                    </a:lnTo>
                    <a:lnTo>
                      <a:pt x="58" y="59"/>
                    </a:lnTo>
                    <a:lnTo>
                      <a:pt x="60" y="60"/>
                    </a:lnTo>
                    <a:lnTo>
                      <a:pt x="64" y="63"/>
                    </a:lnTo>
                    <a:lnTo>
                      <a:pt x="68" y="67"/>
                    </a:lnTo>
                    <a:lnTo>
                      <a:pt x="75" y="72"/>
                    </a:lnTo>
                    <a:lnTo>
                      <a:pt x="82" y="77"/>
                    </a:lnTo>
                    <a:lnTo>
                      <a:pt x="91" y="84"/>
                    </a:lnTo>
                    <a:lnTo>
                      <a:pt x="101" y="92"/>
                    </a:lnTo>
                    <a:lnTo>
                      <a:pt x="112" y="101"/>
                    </a:lnTo>
                    <a:lnTo>
                      <a:pt x="125" y="112"/>
                    </a:lnTo>
                    <a:lnTo>
                      <a:pt x="140" y="118"/>
                    </a:lnTo>
                    <a:lnTo>
                      <a:pt x="121" y="132"/>
                    </a:lnTo>
                    <a:lnTo>
                      <a:pt x="103" y="144"/>
                    </a:lnTo>
                    <a:lnTo>
                      <a:pt x="86" y="154"/>
                    </a:lnTo>
                    <a:lnTo>
                      <a:pt x="69" y="161"/>
                    </a:lnTo>
                    <a:lnTo>
                      <a:pt x="67" y="162"/>
                    </a:lnTo>
                    <a:lnTo>
                      <a:pt x="66" y="164"/>
                    </a:lnTo>
                    <a:lnTo>
                      <a:pt x="64" y="169"/>
                    </a:lnTo>
                    <a:lnTo>
                      <a:pt x="62" y="170"/>
                    </a:lnTo>
                    <a:lnTo>
                      <a:pt x="61" y="172"/>
                    </a:lnTo>
                    <a:lnTo>
                      <a:pt x="59" y="176"/>
                    </a:lnTo>
                    <a:lnTo>
                      <a:pt x="52" y="181"/>
                    </a:lnTo>
                    <a:lnTo>
                      <a:pt x="49" y="183"/>
                    </a:lnTo>
                    <a:lnTo>
                      <a:pt x="47" y="186"/>
                    </a:lnTo>
                    <a:lnTo>
                      <a:pt x="43" y="188"/>
                    </a:lnTo>
                    <a:lnTo>
                      <a:pt x="40" y="190"/>
                    </a:lnTo>
                    <a:lnTo>
                      <a:pt x="36" y="191"/>
                    </a:lnTo>
                    <a:lnTo>
                      <a:pt x="32" y="193"/>
                    </a:lnTo>
                    <a:lnTo>
                      <a:pt x="24" y="194"/>
                    </a:lnTo>
                    <a:lnTo>
                      <a:pt x="20" y="194"/>
                    </a:lnTo>
                    <a:lnTo>
                      <a:pt x="18" y="194"/>
                    </a:lnTo>
                    <a:lnTo>
                      <a:pt x="17" y="194"/>
                    </a:lnTo>
                    <a:lnTo>
                      <a:pt x="17" y="195"/>
                    </a:lnTo>
                    <a:lnTo>
                      <a:pt x="10" y="194"/>
                    </a:lnTo>
                    <a:lnTo>
                      <a:pt x="6" y="195"/>
                    </a:lnTo>
                    <a:lnTo>
                      <a:pt x="2" y="197"/>
                    </a:lnTo>
                    <a:lnTo>
                      <a:pt x="1" y="201"/>
                    </a:lnTo>
                    <a:lnTo>
                      <a:pt x="0" y="205"/>
                    </a:lnTo>
                    <a:lnTo>
                      <a:pt x="1" y="212"/>
                    </a:lnTo>
                    <a:lnTo>
                      <a:pt x="3" y="218"/>
                    </a:lnTo>
                    <a:lnTo>
                      <a:pt x="7" y="226"/>
                    </a:lnTo>
                    <a:lnTo>
                      <a:pt x="19" y="243"/>
                    </a:lnTo>
                    <a:lnTo>
                      <a:pt x="26" y="250"/>
                    </a:lnTo>
                    <a:lnTo>
                      <a:pt x="36" y="256"/>
                    </a:lnTo>
                    <a:lnTo>
                      <a:pt x="45" y="260"/>
                    </a:lnTo>
                    <a:lnTo>
                      <a:pt x="56" y="263"/>
                    </a:lnTo>
                    <a:lnTo>
                      <a:pt x="67" y="265"/>
                    </a:lnTo>
                    <a:lnTo>
                      <a:pt x="81" y="267"/>
                    </a:lnTo>
                    <a:lnTo>
                      <a:pt x="87" y="267"/>
                    </a:lnTo>
                    <a:lnTo>
                      <a:pt x="95" y="266"/>
                    </a:lnTo>
                    <a:lnTo>
                      <a:pt x="102" y="262"/>
                    </a:lnTo>
                    <a:lnTo>
                      <a:pt x="110" y="256"/>
                    </a:lnTo>
                    <a:lnTo>
                      <a:pt x="147" y="219"/>
                    </a:lnTo>
                    <a:lnTo>
                      <a:pt x="154" y="210"/>
                    </a:lnTo>
                    <a:lnTo>
                      <a:pt x="162" y="202"/>
                    </a:lnTo>
                    <a:lnTo>
                      <a:pt x="167" y="197"/>
                    </a:lnTo>
                    <a:lnTo>
                      <a:pt x="170" y="196"/>
                    </a:lnTo>
                    <a:lnTo>
                      <a:pt x="188" y="174"/>
                    </a:lnTo>
                    <a:lnTo>
                      <a:pt x="209" y="160"/>
                    </a:lnTo>
                    <a:lnTo>
                      <a:pt x="231" y="153"/>
                    </a:lnTo>
                    <a:lnTo>
                      <a:pt x="255" y="154"/>
                    </a:lnTo>
                    <a:lnTo>
                      <a:pt x="254" y="160"/>
                    </a:lnTo>
                    <a:lnTo>
                      <a:pt x="252" y="167"/>
                    </a:lnTo>
                    <a:lnTo>
                      <a:pt x="249" y="171"/>
                    </a:lnTo>
                    <a:lnTo>
                      <a:pt x="247" y="173"/>
                    </a:lnTo>
                    <a:lnTo>
                      <a:pt x="246" y="173"/>
                    </a:lnTo>
                    <a:lnTo>
                      <a:pt x="246" y="174"/>
                    </a:lnTo>
                    <a:lnTo>
                      <a:pt x="246" y="176"/>
                    </a:lnTo>
                    <a:lnTo>
                      <a:pt x="244" y="176"/>
                    </a:lnTo>
                    <a:lnTo>
                      <a:pt x="243" y="176"/>
                    </a:lnTo>
                    <a:lnTo>
                      <a:pt x="243" y="177"/>
                    </a:lnTo>
                    <a:lnTo>
                      <a:pt x="241" y="179"/>
                    </a:lnTo>
                    <a:lnTo>
                      <a:pt x="238" y="179"/>
                    </a:lnTo>
                    <a:lnTo>
                      <a:pt x="237" y="179"/>
                    </a:lnTo>
                    <a:lnTo>
                      <a:pt x="237" y="180"/>
                    </a:lnTo>
                    <a:lnTo>
                      <a:pt x="235" y="182"/>
                    </a:lnTo>
                    <a:lnTo>
                      <a:pt x="231" y="182"/>
                    </a:lnTo>
                    <a:lnTo>
                      <a:pt x="229" y="182"/>
                    </a:lnTo>
                    <a:lnTo>
                      <a:pt x="228" y="182"/>
                    </a:lnTo>
                    <a:lnTo>
                      <a:pt x="228" y="183"/>
                    </a:lnTo>
                    <a:lnTo>
                      <a:pt x="221" y="185"/>
                    </a:lnTo>
                    <a:lnTo>
                      <a:pt x="205" y="196"/>
                    </a:lnTo>
                    <a:lnTo>
                      <a:pt x="199" y="201"/>
                    </a:lnTo>
                    <a:lnTo>
                      <a:pt x="194" y="208"/>
                    </a:lnTo>
                    <a:lnTo>
                      <a:pt x="186" y="218"/>
                    </a:lnTo>
                    <a:lnTo>
                      <a:pt x="183" y="231"/>
                    </a:lnTo>
                    <a:lnTo>
                      <a:pt x="197" y="230"/>
                    </a:lnTo>
                    <a:lnTo>
                      <a:pt x="205" y="228"/>
                    </a:lnTo>
                    <a:lnTo>
                      <a:pt x="213" y="226"/>
                    </a:lnTo>
                    <a:lnTo>
                      <a:pt x="220" y="223"/>
                    </a:lnTo>
                    <a:lnTo>
                      <a:pt x="227" y="221"/>
                    </a:lnTo>
                    <a:lnTo>
                      <a:pt x="233" y="217"/>
                    </a:lnTo>
                    <a:lnTo>
                      <a:pt x="236" y="215"/>
                    </a:lnTo>
                    <a:lnTo>
                      <a:pt x="241" y="214"/>
                    </a:lnTo>
                    <a:lnTo>
                      <a:pt x="241" y="223"/>
                    </a:lnTo>
                    <a:lnTo>
                      <a:pt x="241" y="234"/>
                    </a:lnTo>
                    <a:lnTo>
                      <a:pt x="238" y="243"/>
                    </a:lnTo>
                    <a:lnTo>
                      <a:pt x="237" y="254"/>
                    </a:lnTo>
                    <a:lnTo>
                      <a:pt x="230" y="273"/>
                    </a:lnTo>
                    <a:lnTo>
                      <a:pt x="227" y="277"/>
                    </a:lnTo>
                    <a:lnTo>
                      <a:pt x="225" y="282"/>
                    </a:lnTo>
                    <a:lnTo>
                      <a:pt x="220" y="293"/>
                    </a:lnTo>
                    <a:lnTo>
                      <a:pt x="220" y="303"/>
                    </a:lnTo>
                    <a:lnTo>
                      <a:pt x="222" y="313"/>
                    </a:lnTo>
                    <a:lnTo>
                      <a:pt x="225" y="320"/>
                    </a:lnTo>
                    <a:lnTo>
                      <a:pt x="230" y="326"/>
                    </a:lnTo>
                    <a:lnTo>
                      <a:pt x="235" y="330"/>
                    </a:lnTo>
                    <a:lnTo>
                      <a:pt x="243" y="332"/>
                    </a:lnTo>
                    <a:lnTo>
                      <a:pt x="251" y="333"/>
                    </a:lnTo>
                    <a:lnTo>
                      <a:pt x="262" y="332"/>
                    </a:lnTo>
                    <a:lnTo>
                      <a:pt x="275" y="327"/>
                    </a:lnTo>
                    <a:lnTo>
                      <a:pt x="277" y="325"/>
                    </a:lnTo>
                    <a:lnTo>
                      <a:pt x="277" y="324"/>
                    </a:lnTo>
                    <a:lnTo>
                      <a:pt x="278" y="324"/>
                    </a:lnTo>
                    <a:lnTo>
                      <a:pt x="281" y="324"/>
                    </a:lnTo>
                    <a:lnTo>
                      <a:pt x="287" y="322"/>
                    </a:lnTo>
                    <a:lnTo>
                      <a:pt x="291" y="318"/>
                    </a:lnTo>
                    <a:lnTo>
                      <a:pt x="293" y="316"/>
                    </a:lnTo>
                    <a:lnTo>
                      <a:pt x="293" y="315"/>
                    </a:lnTo>
                    <a:lnTo>
                      <a:pt x="294" y="315"/>
                    </a:lnTo>
                    <a:lnTo>
                      <a:pt x="296" y="315"/>
                    </a:lnTo>
                    <a:lnTo>
                      <a:pt x="296" y="313"/>
                    </a:lnTo>
                    <a:lnTo>
                      <a:pt x="296" y="312"/>
                    </a:lnTo>
                    <a:lnTo>
                      <a:pt x="297" y="312"/>
                    </a:lnTo>
                    <a:lnTo>
                      <a:pt x="299" y="310"/>
                    </a:lnTo>
                    <a:lnTo>
                      <a:pt x="304" y="305"/>
                    </a:lnTo>
                    <a:lnTo>
                      <a:pt x="316" y="295"/>
                    </a:lnTo>
                    <a:lnTo>
                      <a:pt x="327" y="286"/>
                    </a:lnTo>
                    <a:lnTo>
                      <a:pt x="334" y="279"/>
                    </a:lnTo>
                    <a:lnTo>
                      <a:pt x="339" y="273"/>
                    </a:lnTo>
                    <a:lnTo>
                      <a:pt x="330" y="292"/>
                    </a:lnTo>
                    <a:lnTo>
                      <a:pt x="319" y="314"/>
                    </a:lnTo>
                    <a:lnTo>
                      <a:pt x="308" y="337"/>
                    </a:lnTo>
                    <a:lnTo>
                      <a:pt x="295" y="362"/>
                    </a:lnTo>
                    <a:lnTo>
                      <a:pt x="276" y="383"/>
                    </a:lnTo>
                    <a:lnTo>
                      <a:pt x="266" y="393"/>
                    </a:lnTo>
                    <a:lnTo>
                      <a:pt x="261" y="397"/>
                    </a:lnTo>
                    <a:lnTo>
                      <a:pt x="256" y="402"/>
                    </a:lnTo>
                    <a:lnTo>
                      <a:pt x="235" y="415"/>
                    </a:lnTo>
                    <a:lnTo>
                      <a:pt x="214" y="425"/>
                    </a:lnTo>
                    <a:lnTo>
                      <a:pt x="199" y="430"/>
                    </a:lnTo>
                    <a:lnTo>
                      <a:pt x="185" y="441"/>
                    </a:lnTo>
                    <a:lnTo>
                      <a:pt x="179" y="446"/>
                    </a:lnTo>
                    <a:lnTo>
                      <a:pt x="174" y="454"/>
                    </a:lnTo>
                    <a:lnTo>
                      <a:pt x="167" y="473"/>
                    </a:lnTo>
                    <a:lnTo>
                      <a:pt x="155" y="504"/>
                    </a:lnTo>
                    <a:lnTo>
                      <a:pt x="159" y="504"/>
                    </a:lnTo>
                    <a:lnTo>
                      <a:pt x="163" y="505"/>
                    </a:lnTo>
                    <a:lnTo>
                      <a:pt x="171" y="507"/>
                    </a:lnTo>
                    <a:lnTo>
                      <a:pt x="187" y="509"/>
                    </a:lnTo>
                    <a:lnTo>
                      <a:pt x="202" y="509"/>
                    </a:lnTo>
                    <a:lnTo>
                      <a:pt x="216" y="508"/>
                    </a:lnTo>
                    <a:lnTo>
                      <a:pt x="228" y="504"/>
                    </a:lnTo>
                    <a:lnTo>
                      <a:pt x="230" y="502"/>
                    </a:lnTo>
                    <a:lnTo>
                      <a:pt x="230" y="501"/>
                    </a:lnTo>
                    <a:lnTo>
                      <a:pt x="231" y="501"/>
                    </a:lnTo>
                    <a:lnTo>
                      <a:pt x="233" y="501"/>
                    </a:lnTo>
                    <a:lnTo>
                      <a:pt x="240" y="499"/>
                    </a:lnTo>
                    <a:lnTo>
                      <a:pt x="250" y="491"/>
                    </a:lnTo>
                    <a:lnTo>
                      <a:pt x="261" y="482"/>
                    </a:lnTo>
                    <a:lnTo>
                      <a:pt x="275" y="455"/>
                    </a:lnTo>
                    <a:lnTo>
                      <a:pt x="291" y="430"/>
                    </a:lnTo>
                    <a:lnTo>
                      <a:pt x="315" y="410"/>
                    </a:lnTo>
                    <a:lnTo>
                      <a:pt x="324" y="404"/>
                    </a:lnTo>
                    <a:lnTo>
                      <a:pt x="333" y="398"/>
                    </a:lnTo>
                    <a:lnTo>
                      <a:pt x="336" y="394"/>
                    </a:lnTo>
                    <a:lnTo>
                      <a:pt x="340" y="390"/>
                    </a:lnTo>
                    <a:lnTo>
                      <a:pt x="344" y="386"/>
                    </a:lnTo>
                    <a:lnTo>
                      <a:pt x="348" y="383"/>
                    </a:lnTo>
                    <a:lnTo>
                      <a:pt x="350" y="378"/>
                    </a:lnTo>
                    <a:lnTo>
                      <a:pt x="353" y="374"/>
                    </a:lnTo>
                    <a:lnTo>
                      <a:pt x="359" y="365"/>
                    </a:lnTo>
                    <a:lnTo>
                      <a:pt x="364" y="355"/>
                    </a:lnTo>
                    <a:lnTo>
                      <a:pt x="368" y="344"/>
                    </a:lnTo>
                    <a:lnTo>
                      <a:pt x="373" y="332"/>
                    </a:lnTo>
                    <a:lnTo>
                      <a:pt x="383" y="318"/>
                    </a:lnTo>
                    <a:lnTo>
                      <a:pt x="394" y="300"/>
                    </a:lnTo>
                    <a:lnTo>
                      <a:pt x="410" y="282"/>
                    </a:lnTo>
                    <a:lnTo>
                      <a:pt x="446" y="247"/>
                    </a:lnTo>
                    <a:lnTo>
                      <a:pt x="430" y="271"/>
                    </a:lnTo>
                    <a:lnTo>
                      <a:pt x="418" y="297"/>
                    </a:lnTo>
                    <a:lnTo>
                      <a:pt x="409" y="323"/>
                    </a:lnTo>
                    <a:lnTo>
                      <a:pt x="404" y="352"/>
                    </a:lnTo>
                    <a:lnTo>
                      <a:pt x="428" y="369"/>
                    </a:lnTo>
                    <a:lnTo>
                      <a:pt x="456" y="386"/>
                    </a:lnTo>
                    <a:lnTo>
                      <a:pt x="449" y="390"/>
                    </a:lnTo>
                    <a:lnTo>
                      <a:pt x="438" y="396"/>
                    </a:lnTo>
                    <a:lnTo>
                      <a:pt x="424" y="402"/>
                    </a:lnTo>
                    <a:lnTo>
                      <a:pt x="407" y="409"/>
                    </a:lnTo>
                    <a:lnTo>
                      <a:pt x="393" y="409"/>
                    </a:lnTo>
                    <a:lnTo>
                      <a:pt x="384" y="412"/>
                    </a:lnTo>
                    <a:lnTo>
                      <a:pt x="375" y="415"/>
                    </a:lnTo>
                    <a:lnTo>
                      <a:pt x="370" y="421"/>
                    </a:lnTo>
                    <a:lnTo>
                      <a:pt x="365" y="426"/>
                    </a:lnTo>
                    <a:lnTo>
                      <a:pt x="363" y="435"/>
                    </a:lnTo>
                    <a:lnTo>
                      <a:pt x="361" y="444"/>
                    </a:lnTo>
                    <a:lnTo>
                      <a:pt x="364" y="456"/>
                    </a:lnTo>
                    <a:lnTo>
                      <a:pt x="374" y="459"/>
                    </a:lnTo>
                    <a:lnTo>
                      <a:pt x="387" y="461"/>
                    </a:lnTo>
                    <a:lnTo>
                      <a:pt x="397" y="462"/>
                    </a:lnTo>
                    <a:lnTo>
                      <a:pt x="409" y="462"/>
                    </a:lnTo>
                    <a:lnTo>
                      <a:pt x="430" y="456"/>
                    </a:lnTo>
                    <a:lnTo>
                      <a:pt x="434" y="453"/>
                    </a:lnTo>
                    <a:lnTo>
                      <a:pt x="439" y="450"/>
                    </a:lnTo>
                    <a:lnTo>
                      <a:pt x="450" y="444"/>
                    </a:lnTo>
                    <a:lnTo>
                      <a:pt x="480" y="424"/>
                    </a:lnTo>
                    <a:lnTo>
                      <a:pt x="493" y="419"/>
                    </a:lnTo>
                    <a:lnTo>
                      <a:pt x="507" y="410"/>
                    </a:lnTo>
                    <a:lnTo>
                      <a:pt x="517" y="408"/>
                    </a:lnTo>
                    <a:lnTo>
                      <a:pt x="527" y="409"/>
                    </a:lnTo>
                    <a:lnTo>
                      <a:pt x="535" y="410"/>
                    </a:lnTo>
                    <a:lnTo>
                      <a:pt x="543" y="414"/>
                    </a:lnTo>
                    <a:lnTo>
                      <a:pt x="549" y="417"/>
                    </a:lnTo>
                    <a:lnTo>
                      <a:pt x="554" y="422"/>
                    </a:lnTo>
                    <a:lnTo>
                      <a:pt x="558" y="428"/>
                    </a:lnTo>
                    <a:lnTo>
                      <a:pt x="561" y="437"/>
                    </a:lnTo>
                    <a:lnTo>
                      <a:pt x="552" y="445"/>
                    </a:lnTo>
                    <a:lnTo>
                      <a:pt x="547" y="455"/>
                    </a:lnTo>
                    <a:lnTo>
                      <a:pt x="543" y="463"/>
                    </a:lnTo>
                    <a:lnTo>
                      <a:pt x="544" y="473"/>
                    </a:lnTo>
                    <a:lnTo>
                      <a:pt x="543" y="475"/>
                    </a:lnTo>
                    <a:lnTo>
                      <a:pt x="543" y="478"/>
                    </a:lnTo>
                    <a:lnTo>
                      <a:pt x="543" y="483"/>
                    </a:lnTo>
                    <a:lnTo>
                      <a:pt x="541" y="486"/>
                    </a:lnTo>
                    <a:lnTo>
                      <a:pt x="540" y="490"/>
                    </a:lnTo>
                    <a:lnTo>
                      <a:pt x="536" y="492"/>
                    </a:lnTo>
                    <a:lnTo>
                      <a:pt x="533" y="495"/>
                    </a:lnTo>
                    <a:lnTo>
                      <a:pt x="529" y="495"/>
                    </a:lnTo>
                    <a:lnTo>
                      <a:pt x="524" y="496"/>
                    </a:lnTo>
                    <a:lnTo>
                      <a:pt x="510" y="494"/>
                    </a:lnTo>
                    <a:lnTo>
                      <a:pt x="497" y="494"/>
                    </a:lnTo>
                    <a:lnTo>
                      <a:pt x="474" y="497"/>
                    </a:lnTo>
                    <a:lnTo>
                      <a:pt x="462" y="499"/>
                    </a:lnTo>
                    <a:lnTo>
                      <a:pt x="453" y="503"/>
                    </a:lnTo>
                    <a:lnTo>
                      <a:pt x="437" y="515"/>
                    </a:lnTo>
                    <a:lnTo>
                      <a:pt x="440" y="517"/>
                    </a:lnTo>
                    <a:lnTo>
                      <a:pt x="445" y="520"/>
                    </a:lnTo>
                    <a:lnTo>
                      <a:pt x="452" y="526"/>
                    </a:lnTo>
                    <a:lnTo>
                      <a:pt x="458" y="531"/>
                    </a:lnTo>
                    <a:lnTo>
                      <a:pt x="465" y="538"/>
                    </a:lnTo>
                    <a:lnTo>
                      <a:pt x="469" y="542"/>
                    </a:lnTo>
                    <a:lnTo>
                      <a:pt x="471" y="544"/>
                    </a:lnTo>
                    <a:lnTo>
                      <a:pt x="472" y="545"/>
                    </a:lnTo>
                    <a:lnTo>
                      <a:pt x="474" y="547"/>
                    </a:lnTo>
                    <a:lnTo>
                      <a:pt x="482" y="556"/>
                    </a:lnTo>
                    <a:lnTo>
                      <a:pt x="497" y="568"/>
                    </a:lnTo>
                    <a:lnTo>
                      <a:pt x="513" y="583"/>
                    </a:lnTo>
                    <a:lnTo>
                      <a:pt x="543" y="616"/>
                    </a:lnTo>
                    <a:lnTo>
                      <a:pt x="548" y="614"/>
                    </a:lnTo>
                    <a:lnTo>
                      <a:pt x="553" y="614"/>
                    </a:lnTo>
                    <a:lnTo>
                      <a:pt x="563" y="613"/>
                    </a:lnTo>
                    <a:lnTo>
                      <a:pt x="573" y="611"/>
                    </a:lnTo>
                    <a:lnTo>
                      <a:pt x="577" y="610"/>
                    </a:lnTo>
                    <a:lnTo>
                      <a:pt x="582" y="610"/>
                    </a:lnTo>
                    <a:lnTo>
                      <a:pt x="590" y="606"/>
                    </a:lnTo>
                    <a:lnTo>
                      <a:pt x="598" y="603"/>
                    </a:lnTo>
                    <a:lnTo>
                      <a:pt x="599" y="601"/>
                    </a:lnTo>
                    <a:lnTo>
                      <a:pt x="601" y="600"/>
                    </a:lnTo>
                    <a:lnTo>
                      <a:pt x="605" y="598"/>
                    </a:lnTo>
                    <a:lnTo>
                      <a:pt x="613" y="593"/>
                    </a:lnTo>
                    <a:lnTo>
                      <a:pt x="621" y="585"/>
                    </a:lnTo>
                    <a:lnTo>
                      <a:pt x="633" y="580"/>
                    </a:lnTo>
                    <a:lnTo>
                      <a:pt x="645" y="578"/>
                    </a:lnTo>
                    <a:lnTo>
                      <a:pt x="660" y="579"/>
                    </a:lnTo>
                    <a:lnTo>
                      <a:pt x="666" y="577"/>
                    </a:lnTo>
                    <a:lnTo>
                      <a:pt x="666" y="576"/>
                    </a:lnTo>
                    <a:lnTo>
                      <a:pt x="667" y="576"/>
                    </a:lnTo>
                    <a:lnTo>
                      <a:pt x="670" y="576"/>
                    </a:lnTo>
                    <a:lnTo>
                      <a:pt x="674" y="576"/>
                    </a:lnTo>
                    <a:lnTo>
                      <a:pt x="685" y="571"/>
                    </a:lnTo>
                    <a:lnTo>
                      <a:pt x="690" y="568"/>
                    </a:lnTo>
                    <a:lnTo>
                      <a:pt x="694" y="566"/>
                    </a:lnTo>
                    <a:lnTo>
                      <a:pt x="699" y="560"/>
                    </a:lnTo>
                    <a:lnTo>
                      <a:pt x="696" y="547"/>
                    </a:lnTo>
                    <a:lnTo>
                      <a:pt x="694" y="537"/>
                    </a:lnTo>
                    <a:lnTo>
                      <a:pt x="691" y="527"/>
                    </a:lnTo>
                    <a:lnTo>
                      <a:pt x="688" y="521"/>
                    </a:lnTo>
                    <a:lnTo>
                      <a:pt x="684" y="514"/>
                    </a:lnTo>
                    <a:lnTo>
                      <a:pt x="680" y="509"/>
                    </a:lnTo>
                    <a:lnTo>
                      <a:pt x="675" y="506"/>
                    </a:lnTo>
                    <a:lnTo>
                      <a:pt x="671" y="505"/>
                    </a:lnTo>
                    <a:lnTo>
                      <a:pt x="663" y="501"/>
                    </a:lnTo>
                    <a:lnTo>
                      <a:pt x="658" y="497"/>
                    </a:lnTo>
                    <a:lnTo>
                      <a:pt x="653" y="491"/>
                    </a:lnTo>
                    <a:lnTo>
                      <a:pt x="650" y="487"/>
                    </a:lnTo>
                    <a:lnTo>
                      <a:pt x="646" y="480"/>
                    </a:lnTo>
                    <a:lnTo>
                      <a:pt x="645" y="474"/>
                    </a:lnTo>
                    <a:lnTo>
                      <a:pt x="645" y="465"/>
                    </a:lnTo>
                    <a:lnTo>
                      <a:pt x="647" y="458"/>
                    </a:lnTo>
                    <a:lnTo>
                      <a:pt x="656" y="455"/>
                    </a:lnTo>
                    <a:lnTo>
                      <a:pt x="664" y="454"/>
                    </a:lnTo>
                    <a:lnTo>
                      <a:pt x="671" y="453"/>
                    </a:lnTo>
                    <a:lnTo>
                      <a:pt x="678" y="454"/>
                    </a:lnTo>
                    <a:lnTo>
                      <a:pt x="688" y="457"/>
                    </a:lnTo>
                    <a:lnTo>
                      <a:pt x="692" y="460"/>
                    </a:lnTo>
                    <a:lnTo>
                      <a:pt x="696" y="465"/>
                    </a:lnTo>
                    <a:lnTo>
                      <a:pt x="700" y="486"/>
                    </a:lnTo>
                    <a:lnTo>
                      <a:pt x="702" y="509"/>
                    </a:lnTo>
                    <a:lnTo>
                      <a:pt x="710" y="520"/>
                    </a:lnTo>
                    <a:lnTo>
                      <a:pt x="719" y="536"/>
                    </a:lnTo>
                    <a:lnTo>
                      <a:pt x="725" y="528"/>
                    </a:lnTo>
                    <a:lnTo>
                      <a:pt x="731" y="522"/>
                    </a:lnTo>
                    <a:lnTo>
                      <a:pt x="735" y="514"/>
                    </a:lnTo>
                    <a:lnTo>
                      <a:pt x="736" y="509"/>
                    </a:lnTo>
                    <a:lnTo>
                      <a:pt x="738" y="506"/>
                    </a:lnTo>
                    <a:lnTo>
                      <a:pt x="739" y="496"/>
                    </a:lnTo>
                    <a:lnTo>
                      <a:pt x="739" y="490"/>
                    </a:lnTo>
                    <a:lnTo>
                      <a:pt x="740" y="486"/>
                    </a:lnTo>
                    <a:lnTo>
                      <a:pt x="739" y="480"/>
                    </a:lnTo>
                    <a:lnTo>
                      <a:pt x="739" y="475"/>
                    </a:lnTo>
                    <a:lnTo>
                      <a:pt x="738" y="468"/>
                    </a:lnTo>
                    <a:lnTo>
                      <a:pt x="738" y="463"/>
                    </a:lnTo>
                    <a:lnTo>
                      <a:pt x="751" y="441"/>
                    </a:lnTo>
                    <a:lnTo>
                      <a:pt x="764" y="421"/>
                    </a:lnTo>
                    <a:lnTo>
                      <a:pt x="779" y="403"/>
                    </a:lnTo>
                    <a:lnTo>
                      <a:pt x="796" y="389"/>
                    </a:lnTo>
                    <a:lnTo>
                      <a:pt x="800" y="399"/>
                    </a:lnTo>
                    <a:lnTo>
                      <a:pt x="801" y="410"/>
                    </a:lnTo>
                    <a:lnTo>
                      <a:pt x="799" y="422"/>
                    </a:lnTo>
                    <a:lnTo>
                      <a:pt x="794" y="436"/>
                    </a:lnTo>
                    <a:lnTo>
                      <a:pt x="784" y="449"/>
                    </a:lnTo>
                    <a:lnTo>
                      <a:pt x="778" y="464"/>
                    </a:lnTo>
                    <a:lnTo>
                      <a:pt x="775" y="470"/>
                    </a:lnTo>
                    <a:lnTo>
                      <a:pt x="774" y="478"/>
                    </a:lnTo>
                    <a:lnTo>
                      <a:pt x="773" y="492"/>
                    </a:lnTo>
                    <a:lnTo>
                      <a:pt x="774" y="505"/>
                    </a:lnTo>
                    <a:lnTo>
                      <a:pt x="777" y="519"/>
                    </a:lnTo>
                    <a:lnTo>
                      <a:pt x="782" y="530"/>
                    </a:lnTo>
                    <a:lnTo>
                      <a:pt x="792" y="543"/>
                    </a:lnTo>
                    <a:lnTo>
                      <a:pt x="801" y="535"/>
                    </a:lnTo>
                    <a:lnTo>
                      <a:pt x="811" y="527"/>
                    </a:lnTo>
                    <a:lnTo>
                      <a:pt x="830" y="510"/>
                    </a:lnTo>
                    <a:lnTo>
                      <a:pt x="834" y="515"/>
                    </a:lnTo>
                    <a:lnTo>
                      <a:pt x="838" y="520"/>
                    </a:lnTo>
                    <a:lnTo>
                      <a:pt x="840" y="524"/>
                    </a:lnTo>
                    <a:lnTo>
                      <a:pt x="843" y="528"/>
                    </a:lnTo>
                    <a:lnTo>
                      <a:pt x="847" y="532"/>
                    </a:lnTo>
                    <a:lnTo>
                      <a:pt x="848" y="533"/>
                    </a:lnTo>
                    <a:lnTo>
                      <a:pt x="850" y="536"/>
                    </a:lnTo>
                    <a:lnTo>
                      <a:pt x="864" y="536"/>
                    </a:lnTo>
                    <a:lnTo>
                      <a:pt x="878" y="536"/>
                    </a:lnTo>
                    <a:lnTo>
                      <a:pt x="890" y="535"/>
                    </a:lnTo>
                    <a:lnTo>
                      <a:pt x="903" y="533"/>
                    </a:lnTo>
                    <a:lnTo>
                      <a:pt x="912" y="535"/>
                    </a:lnTo>
                    <a:lnTo>
                      <a:pt x="922" y="538"/>
                    </a:lnTo>
                    <a:lnTo>
                      <a:pt x="930" y="541"/>
                    </a:lnTo>
                    <a:lnTo>
                      <a:pt x="938" y="545"/>
                    </a:lnTo>
                    <a:lnTo>
                      <a:pt x="943" y="549"/>
                    </a:lnTo>
                    <a:lnTo>
                      <a:pt x="947" y="555"/>
                    </a:lnTo>
                    <a:lnTo>
                      <a:pt x="953" y="568"/>
                    </a:lnTo>
                    <a:lnTo>
                      <a:pt x="946" y="572"/>
                    </a:lnTo>
                    <a:lnTo>
                      <a:pt x="940" y="578"/>
                    </a:lnTo>
                    <a:lnTo>
                      <a:pt x="927" y="586"/>
                    </a:lnTo>
                    <a:lnTo>
                      <a:pt x="912" y="592"/>
                    </a:lnTo>
                    <a:lnTo>
                      <a:pt x="900" y="598"/>
                    </a:lnTo>
                    <a:lnTo>
                      <a:pt x="885" y="601"/>
                    </a:lnTo>
                    <a:lnTo>
                      <a:pt x="878" y="601"/>
                    </a:lnTo>
                    <a:lnTo>
                      <a:pt x="871" y="602"/>
                    </a:lnTo>
                    <a:lnTo>
                      <a:pt x="857" y="601"/>
                    </a:lnTo>
                    <a:lnTo>
                      <a:pt x="842" y="599"/>
                    </a:lnTo>
                    <a:lnTo>
                      <a:pt x="838" y="606"/>
                    </a:lnTo>
                    <a:lnTo>
                      <a:pt x="835" y="614"/>
                    </a:lnTo>
                    <a:lnTo>
                      <a:pt x="826" y="628"/>
                    </a:lnTo>
                    <a:lnTo>
                      <a:pt x="820" y="633"/>
                    </a:lnTo>
                    <a:lnTo>
                      <a:pt x="817" y="635"/>
                    </a:lnTo>
                    <a:lnTo>
                      <a:pt x="815" y="639"/>
                    </a:lnTo>
                    <a:lnTo>
                      <a:pt x="808" y="643"/>
                    </a:lnTo>
                    <a:lnTo>
                      <a:pt x="805" y="645"/>
                    </a:lnTo>
                    <a:lnTo>
                      <a:pt x="803" y="648"/>
                    </a:lnTo>
                    <a:lnTo>
                      <a:pt x="788" y="652"/>
                    </a:lnTo>
                    <a:lnTo>
                      <a:pt x="780" y="653"/>
                    </a:lnTo>
                    <a:lnTo>
                      <a:pt x="773" y="655"/>
                    </a:lnTo>
                    <a:lnTo>
                      <a:pt x="763" y="655"/>
                    </a:lnTo>
                    <a:lnTo>
                      <a:pt x="755" y="655"/>
                    </a:lnTo>
                    <a:lnTo>
                      <a:pt x="744" y="654"/>
                    </a:lnTo>
                    <a:lnTo>
                      <a:pt x="742" y="653"/>
                    </a:lnTo>
                    <a:lnTo>
                      <a:pt x="741" y="653"/>
                    </a:lnTo>
                    <a:lnTo>
                      <a:pt x="739" y="653"/>
                    </a:lnTo>
                    <a:lnTo>
                      <a:pt x="735" y="653"/>
                    </a:lnTo>
                    <a:lnTo>
                      <a:pt x="701" y="648"/>
                    </a:lnTo>
                    <a:lnTo>
                      <a:pt x="687" y="645"/>
                    </a:lnTo>
                    <a:lnTo>
                      <a:pt x="676" y="645"/>
                    </a:lnTo>
                    <a:lnTo>
                      <a:pt x="666" y="646"/>
                    </a:lnTo>
                    <a:lnTo>
                      <a:pt x="661" y="651"/>
                    </a:lnTo>
                    <a:lnTo>
                      <a:pt x="656" y="657"/>
                    </a:lnTo>
                    <a:lnTo>
                      <a:pt x="653" y="664"/>
                    </a:lnTo>
                    <a:lnTo>
                      <a:pt x="652" y="673"/>
                    </a:lnTo>
                    <a:lnTo>
                      <a:pt x="654" y="685"/>
                    </a:lnTo>
                    <a:lnTo>
                      <a:pt x="658" y="691"/>
                    </a:lnTo>
                    <a:lnTo>
                      <a:pt x="658" y="692"/>
                    </a:lnTo>
                    <a:lnTo>
                      <a:pt x="659" y="694"/>
                    </a:lnTo>
                    <a:lnTo>
                      <a:pt x="661" y="699"/>
                    </a:lnTo>
                    <a:lnTo>
                      <a:pt x="662" y="705"/>
                    </a:lnTo>
                    <a:lnTo>
                      <a:pt x="662" y="712"/>
                    </a:lnTo>
                    <a:lnTo>
                      <a:pt x="660" y="718"/>
                    </a:lnTo>
                    <a:lnTo>
                      <a:pt x="657" y="724"/>
                    </a:lnTo>
                    <a:lnTo>
                      <a:pt x="654" y="726"/>
                    </a:lnTo>
                    <a:lnTo>
                      <a:pt x="652" y="729"/>
                    </a:lnTo>
                    <a:lnTo>
                      <a:pt x="645" y="735"/>
                    </a:lnTo>
                    <a:lnTo>
                      <a:pt x="635" y="741"/>
                    </a:lnTo>
                    <a:lnTo>
                      <a:pt x="626" y="748"/>
                    </a:lnTo>
                    <a:lnTo>
                      <a:pt x="612" y="764"/>
                    </a:lnTo>
                    <a:lnTo>
                      <a:pt x="600" y="783"/>
                    </a:lnTo>
                    <a:lnTo>
                      <a:pt x="593" y="805"/>
                    </a:lnTo>
                    <a:lnTo>
                      <a:pt x="592" y="813"/>
                    </a:lnTo>
                    <a:lnTo>
                      <a:pt x="593" y="817"/>
                    </a:lnTo>
                    <a:lnTo>
                      <a:pt x="596" y="823"/>
                    </a:lnTo>
                    <a:lnTo>
                      <a:pt x="603" y="830"/>
                    </a:lnTo>
                    <a:lnTo>
                      <a:pt x="609" y="833"/>
                    </a:lnTo>
                    <a:lnTo>
                      <a:pt x="616" y="837"/>
                    </a:lnTo>
                    <a:lnTo>
                      <a:pt x="618" y="850"/>
                    </a:lnTo>
                    <a:lnTo>
                      <a:pt x="621" y="863"/>
                    </a:lnTo>
                    <a:lnTo>
                      <a:pt x="623" y="873"/>
                    </a:lnTo>
                    <a:lnTo>
                      <a:pt x="624" y="877"/>
                    </a:lnTo>
                    <a:lnTo>
                      <a:pt x="626" y="883"/>
                    </a:lnTo>
                    <a:lnTo>
                      <a:pt x="629" y="890"/>
                    </a:lnTo>
                    <a:lnTo>
                      <a:pt x="631" y="896"/>
                    </a:lnTo>
                    <a:lnTo>
                      <a:pt x="633" y="902"/>
                    </a:lnTo>
                    <a:lnTo>
                      <a:pt x="635" y="906"/>
                    </a:lnTo>
                    <a:lnTo>
                      <a:pt x="637" y="907"/>
                    </a:lnTo>
                    <a:lnTo>
                      <a:pt x="640" y="909"/>
                    </a:lnTo>
                    <a:lnTo>
                      <a:pt x="646" y="912"/>
                    </a:lnTo>
                    <a:lnTo>
                      <a:pt x="651" y="913"/>
                    </a:lnTo>
                    <a:lnTo>
                      <a:pt x="653" y="913"/>
                    </a:lnTo>
                    <a:lnTo>
                      <a:pt x="654" y="913"/>
                    </a:lnTo>
                    <a:lnTo>
                      <a:pt x="656" y="914"/>
                    </a:lnTo>
                    <a:lnTo>
                      <a:pt x="659" y="912"/>
                    </a:lnTo>
                    <a:lnTo>
                      <a:pt x="663" y="910"/>
                    </a:lnTo>
                    <a:lnTo>
                      <a:pt x="665" y="906"/>
                    </a:lnTo>
                    <a:lnTo>
                      <a:pt x="665" y="904"/>
                    </a:lnTo>
                    <a:lnTo>
                      <a:pt x="665" y="903"/>
                    </a:lnTo>
                    <a:lnTo>
                      <a:pt x="666" y="903"/>
                    </a:lnTo>
                    <a:lnTo>
                      <a:pt x="668" y="900"/>
                    </a:lnTo>
                    <a:lnTo>
                      <a:pt x="681" y="849"/>
                    </a:lnTo>
                    <a:lnTo>
                      <a:pt x="684" y="837"/>
                    </a:lnTo>
                    <a:lnTo>
                      <a:pt x="691" y="829"/>
                    </a:lnTo>
                    <a:lnTo>
                      <a:pt x="699" y="822"/>
                    </a:lnTo>
                    <a:lnTo>
                      <a:pt x="711" y="816"/>
                    </a:lnTo>
                    <a:lnTo>
                      <a:pt x="718" y="842"/>
                    </a:lnTo>
                    <a:lnTo>
                      <a:pt x="728" y="865"/>
                    </a:lnTo>
                    <a:lnTo>
                      <a:pt x="739" y="882"/>
                    </a:lnTo>
                    <a:lnTo>
                      <a:pt x="752" y="896"/>
                    </a:lnTo>
                    <a:lnTo>
                      <a:pt x="755" y="908"/>
                    </a:lnTo>
                    <a:lnTo>
                      <a:pt x="760" y="919"/>
                    </a:lnTo>
                    <a:lnTo>
                      <a:pt x="766" y="928"/>
                    </a:lnTo>
                    <a:lnTo>
                      <a:pt x="775" y="935"/>
                    </a:lnTo>
                    <a:lnTo>
                      <a:pt x="835" y="936"/>
                    </a:lnTo>
                    <a:lnTo>
                      <a:pt x="839" y="934"/>
                    </a:lnTo>
                    <a:lnTo>
                      <a:pt x="848" y="928"/>
                    </a:lnTo>
                    <a:lnTo>
                      <a:pt x="857" y="923"/>
                    </a:lnTo>
                    <a:lnTo>
                      <a:pt x="863" y="915"/>
                    </a:lnTo>
                    <a:lnTo>
                      <a:pt x="865" y="911"/>
                    </a:lnTo>
                    <a:lnTo>
                      <a:pt x="866" y="909"/>
                    </a:lnTo>
                    <a:lnTo>
                      <a:pt x="868" y="908"/>
                    </a:lnTo>
                    <a:lnTo>
                      <a:pt x="868" y="905"/>
                    </a:lnTo>
                    <a:lnTo>
                      <a:pt x="869" y="903"/>
                    </a:lnTo>
                    <a:lnTo>
                      <a:pt x="871" y="898"/>
                    </a:lnTo>
                    <a:lnTo>
                      <a:pt x="871" y="895"/>
                    </a:lnTo>
                    <a:lnTo>
                      <a:pt x="872" y="893"/>
                    </a:lnTo>
                    <a:lnTo>
                      <a:pt x="875" y="889"/>
                    </a:lnTo>
                    <a:lnTo>
                      <a:pt x="875" y="883"/>
                    </a:lnTo>
                    <a:lnTo>
                      <a:pt x="875" y="879"/>
                    </a:lnTo>
                    <a:lnTo>
                      <a:pt x="876" y="877"/>
                    </a:lnTo>
                    <a:lnTo>
                      <a:pt x="876" y="866"/>
                    </a:lnTo>
                    <a:lnTo>
                      <a:pt x="872" y="848"/>
                    </a:lnTo>
                    <a:lnTo>
                      <a:pt x="874" y="833"/>
                    </a:lnTo>
                    <a:lnTo>
                      <a:pt x="875" y="818"/>
                    </a:lnTo>
                    <a:lnTo>
                      <a:pt x="880" y="806"/>
                    </a:lnTo>
                    <a:lnTo>
                      <a:pt x="874" y="788"/>
                    </a:lnTo>
                    <a:lnTo>
                      <a:pt x="869" y="779"/>
                    </a:lnTo>
                    <a:lnTo>
                      <a:pt x="867" y="773"/>
                    </a:lnTo>
                    <a:lnTo>
                      <a:pt x="866" y="769"/>
                    </a:lnTo>
                    <a:lnTo>
                      <a:pt x="858" y="747"/>
                    </a:lnTo>
                    <a:lnTo>
                      <a:pt x="853" y="734"/>
                    </a:lnTo>
                    <a:lnTo>
                      <a:pt x="848" y="723"/>
                    </a:lnTo>
                    <a:lnTo>
                      <a:pt x="869" y="724"/>
                    </a:lnTo>
                    <a:lnTo>
                      <a:pt x="879" y="725"/>
                    </a:lnTo>
                    <a:lnTo>
                      <a:pt x="889" y="728"/>
                    </a:lnTo>
                    <a:lnTo>
                      <a:pt x="898" y="730"/>
                    </a:lnTo>
                    <a:lnTo>
                      <a:pt x="907" y="734"/>
                    </a:lnTo>
                    <a:lnTo>
                      <a:pt x="923" y="744"/>
                    </a:lnTo>
                    <a:lnTo>
                      <a:pt x="944" y="762"/>
                    </a:lnTo>
                    <a:lnTo>
                      <a:pt x="952" y="749"/>
                    </a:lnTo>
                    <a:lnTo>
                      <a:pt x="963" y="741"/>
                    </a:lnTo>
                    <a:lnTo>
                      <a:pt x="971" y="736"/>
                    </a:lnTo>
                    <a:lnTo>
                      <a:pt x="982" y="739"/>
                    </a:lnTo>
                    <a:lnTo>
                      <a:pt x="983" y="747"/>
                    </a:lnTo>
                    <a:lnTo>
                      <a:pt x="985" y="755"/>
                    </a:lnTo>
                    <a:lnTo>
                      <a:pt x="985" y="759"/>
                    </a:lnTo>
                    <a:lnTo>
                      <a:pt x="986" y="763"/>
                    </a:lnTo>
                    <a:lnTo>
                      <a:pt x="988" y="770"/>
                    </a:lnTo>
                    <a:lnTo>
                      <a:pt x="987" y="772"/>
                    </a:lnTo>
                    <a:lnTo>
                      <a:pt x="987" y="775"/>
                    </a:lnTo>
                    <a:lnTo>
                      <a:pt x="987" y="781"/>
                    </a:lnTo>
                    <a:lnTo>
                      <a:pt x="986" y="781"/>
                    </a:lnTo>
                    <a:lnTo>
                      <a:pt x="986" y="782"/>
                    </a:lnTo>
                    <a:lnTo>
                      <a:pt x="986" y="784"/>
                    </a:lnTo>
                    <a:lnTo>
                      <a:pt x="985" y="788"/>
                    </a:lnTo>
                    <a:lnTo>
                      <a:pt x="973" y="803"/>
                    </a:lnTo>
                    <a:lnTo>
                      <a:pt x="970" y="809"/>
                    </a:lnTo>
                    <a:lnTo>
                      <a:pt x="971" y="817"/>
                    </a:lnTo>
                    <a:lnTo>
                      <a:pt x="972" y="824"/>
                    </a:lnTo>
                    <a:lnTo>
                      <a:pt x="976" y="831"/>
                    </a:lnTo>
                    <a:lnTo>
                      <a:pt x="989" y="844"/>
                    </a:lnTo>
                    <a:lnTo>
                      <a:pt x="994" y="848"/>
                    </a:lnTo>
                    <a:lnTo>
                      <a:pt x="1001" y="853"/>
                    </a:lnTo>
                    <a:lnTo>
                      <a:pt x="1003" y="854"/>
                    </a:lnTo>
                    <a:lnTo>
                      <a:pt x="1006" y="856"/>
                    </a:lnTo>
                    <a:lnTo>
                      <a:pt x="1012" y="859"/>
                    </a:lnTo>
                    <a:lnTo>
                      <a:pt x="1023" y="863"/>
                    </a:lnTo>
                    <a:lnTo>
                      <a:pt x="1027" y="863"/>
                    </a:lnTo>
                    <a:lnTo>
                      <a:pt x="1029" y="863"/>
                    </a:lnTo>
                    <a:lnTo>
                      <a:pt x="1030" y="863"/>
                    </a:lnTo>
                    <a:lnTo>
                      <a:pt x="1032" y="864"/>
                    </a:lnTo>
                    <a:lnTo>
                      <a:pt x="1035" y="862"/>
                    </a:lnTo>
                    <a:lnTo>
                      <a:pt x="1040" y="859"/>
                    </a:lnTo>
                    <a:lnTo>
                      <a:pt x="1041" y="857"/>
                    </a:lnTo>
                    <a:lnTo>
                      <a:pt x="1043" y="856"/>
                    </a:lnTo>
                    <a:lnTo>
                      <a:pt x="1047" y="853"/>
                    </a:lnTo>
                    <a:lnTo>
                      <a:pt x="1049" y="848"/>
                    </a:lnTo>
                    <a:lnTo>
                      <a:pt x="1052" y="844"/>
                    </a:lnTo>
                    <a:lnTo>
                      <a:pt x="1054" y="837"/>
                    </a:lnTo>
                    <a:lnTo>
                      <a:pt x="1058" y="831"/>
                    </a:lnTo>
                    <a:lnTo>
                      <a:pt x="1062" y="794"/>
                    </a:lnTo>
                    <a:lnTo>
                      <a:pt x="1067" y="773"/>
                    </a:lnTo>
                    <a:lnTo>
                      <a:pt x="1073" y="760"/>
                    </a:lnTo>
                    <a:lnTo>
                      <a:pt x="1078" y="747"/>
                    </a:lnTo>
                    <a:lnTo>
                      <a:pt x="1084" y="736"/>
                    </a:lnTo>
                    <a:lnTo>
                      <a:pt x="1091" y="726"/>
                    </a:lnTo>
                    <a:lnTo>
                      <a:pt x="1101" y="718"/>
                    </a:lnTo>
                    <a:lnTo>
                      <a:pt x="1110" y="708"/>
                    </a:lnTo>
                    <a:lnTo>
                      <a:pt x="1122" y="701"/>
                    </a:lnTo>
                    <a:lnTo>
                      <a:pt x="1148" y="687"/>
                    </a:lnTo>
                    <a:lnTo>
                      <a:pt x="1177" y="671"/>
                    </a:lnTo>
                    <a:lnTo>
                      <a:pt x="1210" y="652"/>
                    </a:lnTo>
                    <a:lnTo>
                      <a:pt x="1196" y="668"/>
                    </a:lnTo>
                    <a:lnTo>
                      <a:pt x="1182" y="686"/>
                    </a:lnTo>
                    <a:lnTo>
                      <a:pt x="1164" y="705"/>
                    </a:lnTo>
                    <a:lnTo>
                      <a:pt x="1144" y="726"/>
                    </a:lnTo>
                    <a:lnTo>
                      <a:pt x="1145" y="734"/>
                    </a:lnTo>
                    <a:lnTo>
                      <a:pt x="1148" y="743"/>
                    </a:lnTo>
                    <a:lnTo>
                      <a:pt x="1155" y="757"/>
                    </a:lnTo>
                    <a:lnTo>
                      <a:pt x="1160" y="762"/>
                    </a:lnTo>
                    <a:lnTo>
                      <a:pt x="1166" y="766"/>
                    </a:lnTo>
                    <a:lnTo>
                      <a:pt x="1180" y="772"/>
                    </a:lnTo>
                    <a:lnTo>
                      <a:pt x="1187" y="774"/>
                    </a:lnTo>
                    <a:lnTo>
                      <a:pt x="1193" y="780"/>
                    </a:lnTo>
                    <a:lnTo>
                      <a:pt x="1198" y="786"/>
                    </a:lnTo>
                    <a:lnTo>
                      <a:pt x="1203" y="794"/>
                    </a:lnTo>
                    <a:lnTo>
                      <a:pt x="1209" y="811"/>
                    </a:lnTo>
                    <a:lnTo>
                      <a:pt x="1215" y="826"/>
                    </a:lnTo>
                    <a:lnTo>
                      <a:pt x="1222" y="836"/>
                    </a:lnTo>
                    <a:lnTo>
                      <a:pt x="1228" y="844"/>
                    </a:lnTo>
                    <a:lnTo>
                      <a:pt x="1222" y="848"/>
                    </a:lnTo>
                    <a:lnTo>
                      <a:pt x="1215" y="853"/>
                    </a:lnTo>
                    <a:lnTo>
                      <a:pt x="1211" y="854"/>
                    </a:lnTo>
                    <a:lnTo>
                      <a:pt x="1208" y="856"/>
                    </a:lnTo>
                    <a:lnTo>
                      <a:pt x="1199" y="861"/>
                    </a:lnTo>
                    <a:lnTo>
                      <a:pt x="1189" y="863"/>
                    </a:lnTo>
                    <a:lnTo>
                      <a:pt x="1178" y="865"/>
                    </a:lnTo>
                    <a:lnTo>
                      <a:pt x="1167" y="865"/>
                    </a:lnTo>
                    <a:lnTo>
                      <a:pt x="1161" y="865"/>
                    </a:lnTo>
                    <a:lnTo>
                      <a:pt x="1157" y="865"/>
                    </a:lnTo>
                    <a:lnTo>
                      <a:pt x="1155" y="866"/>
                    </a:lnTo>
                    <a:lnTo>
                      <a:pt x="1140" y="864"/>
                    </a:lnTo>
                    <a:lnTo>
                      <a:pt x="1128" y="867"/>
                    </a:lnTo>
                    <a:lnTo>
                      <a:pt x="1119" y="874"/>
                    </a:lnTo>
                    <a:lnTo>
                      <a:pt x="1111" y="888"/>
                    </a:lnTo>
                    <a:lnTo>
                      <a:pt x="1103" y="904"/>
                    </a:lnTo>
                    <a:lnTo>
                      <a:pt x="1096" y="917"/>
                    </a:lnTo>
                    <a:lnTo>
                      <a:pt x="1090" y="928"/>
                    </a:lnTo>
                    <a:lnTo>
                      <a:pt x="1085" y="936"/>
                    </a:lnTo>
                    <a:lnTo>
                      <a:pt x="1058" y="934"/>
                    </a:lnTo>
                    <a:lnTo>
                      <a:pt x="1045" y="932"/>
                    </a:lnTo>
                    <a:lnTo>
                      <a:pt x="1034" y="931"/>
                    </a:lnTo>
                    <a:lnTo>
                      <a:pt x="1024" y="928"/>
                    </a:lnTo>
                    <a:lnTo>
                      <a:pt x="1017" y="926"/>
                    </a:lnTo>
                    <a:lnTo>
                      <a:pt x="1009" y="923"/>
                    </a:lnTo>
                    <a:lnTo>
                      <a:pt x="1004" y="920"/>
                    </a:lnTo>
                    <a:lnTo>
                      <a:pt x="987" y="916"/>
                    </a:lnTo>
                    <a:lnTo>
                      <a:pt x="973" y="915"/>
                    </a:lnTo>
                    <a:lnTo>
                      <a:pt x="960" y="914"/>
                    </a:lnTo>
                    <a:lnTo>
                      <a:pt x="948" y="916"/>
                    </a:lnTo>
                    <a:lnTo>
                      <a:pt x="937" y="918"/>
                    </a:lnTo>
                    <a:lnTo>
                      <a:pt x="927" y="923"/>
                    </a:lnTo>
                    <a:lnTo>
                      <a:pt x="918" y="928"/>
                    </a:lnTo>
                    <a:lnTo>
                      <a:pt x="911" y="936"/>
                    </a:lnTo>
                    <a:lnTo>
                      <a:pt x="3351" y="959"/>
                    </a:lnTo>
                    <a:lnTo>
                      <a:pt x="3354" y="945"/>
                    </a:lnTo>
                    <a:lnTo>
                      <a:pt x="3357" y="938"/>
                    </a:lnTo>
                    <a:lnTo>
                      <a:pt x="3362" y="934"/>
                    </a:lnTo>
                    <a:lnTo>
                      <a:pt x="3373" y="927"/>
                    </a:lnTo>
                    <a:lnTo>
                      <a:pt x="3388" y="924"/>
                    </a:lnTo>
                    <a:lnTo>
                      <a:pt x="3392" y="923"/>
                    </a:lnTo>
                    <a:lnTo>
                      <a:pt x="3398" y="923"/>
                    </a:lnTo>
                    <a:lnTo>
                      <a:pt x="3404" y="920"/>
                    </a:lnTo>
                    <a:lnTo>
                      <a:pt x="3414" y="919"/>
                    </a:lnTo>
                    <a:lnTo>
                      <a:pt x="3433" y="915"/>
                    </a:lnTo>
                    <a:lnTo>
                      <a:pt x="3444" y="912"/>
                    </a:lnTo>
                    <a:lnTo>
                      <a:pt x="3458" y="910"/>
                    </a:lnTo>
                    <a:lnTo>
                      <a:pt x="3463" y="906"/>
                    </a:lnTo>
                    <a:lnTo>
                      <a:pt x="3465" y="904"/>
                    </a:lnTo>
                    <a:lnTo>
                      <a:pt x="3465" y="903"/>
                    </a:lnTo>
                    <a:lnTo>
                      <a:pt x="3466" y="903"/>
                    </a:lnTo>
                    <a:lnTo>
                      <a:pt x="3468" y="903"/>
                    </a:lnTo>
                    <a:lnTo>
                      <a:pt x="3473" y="897"/>
                    </a:lnTo>
                    <a:lnTo>
                      <a:pt x="3477" y="893"/>
                    </a:lnTo>
                    <a:lnTo>
                      <a:pt x="3478" y="887"/>
                    </a:lnTo>
                    <a:lnTo>
                      <a:pt x="3480" y="882"/>
                    </a:lnTo>
                    <a:lnTo>
                      <a:pt x="3480" y="874"/>
                    </a:lnTo>
                    <a:lnTo>
                      <a:pt x="3480" y="868"/>
                    </a:lnTo>
                    <a:lnTo>
                      <a:pt x="3484" y="862"/>
                    </a:lnTo>
                    <a:lnTo>
                      <a:pt x="3488" y="856"/>
                    </a:lnTo>
                    <a:lnTo>
                      <a:pt x="3490" y="852"/>
                    </a:lnTo>
                    <a:lnTo>
                      <a:pt x="3492" y="849"/>
                    </a:lnTo>
                    <a:lnTo>
                      <a:pt x="3496" y="843"/>
                    </a:lnTo>
                    <a:lnTo>
                      <a:pt x="3498" y="834"/>
                    </a:lnTo>
                    <a:lnTo>
                      <a:pt x="3499" y="830"/>
                    </a:lnTo>
                    <a:lnTo>
                      <a:pt x="3501" y="827"/>
                    </a:lnTo>
                    <a:lnTo>
                      <a:pt x="3501" y="822"/>
                    </a:lnTo>
                    <a:lnTo>
                      <a:pt x="3502" y="817"/>
                    </a:lnTo>
                    <a:lnTo>
                      <a:pt x="3504" y="809"/>
                    </a:lnTo>
                    <a:lnTo>
                      <a:pt x="3506" y="781"/>
                    </a:lnTo>
                    <a:lnTo>
                      <a:pt x="3507" y="754"/>
                    </a:lnTo>
                    <a:lnTo>
                      <a:pt x="3504" y="729"/>
                    </a:lnTo>
                    <a:lnTo>
                      <a:pt x="3500" y="707"/>
                    </a:lnTo>
                    <a:lnTo>
                      <a:pt x="3496" y="692"/>
                    </a:lnTo>
                    <a:lnTo>
                      <a:pt x="3493" y="681"/>
                    </a:lnTo>
                    <a:lnTo>
                      <a:pt x="3488" y="671"/>
                    </a:lnTo>
                    <a:lnTo>
                      <a:pt x="3486" y="667"/>
                    </a:lnTo>
                    <a:lnTo>
                      <a:pt x="3485" y="665"/>
                    </a:lnTo>
                    <a:lnTo>
                      <a:pt x="3479" y="660"/>
                    </a:lnTo>
                    <a:lnTo>
                      <a:pt x="3474" y="659"/>
                    </a:lnTo>
                    <a:lnTo>
                      <a:pt x="3467" y="659"/>
                    </a:lnTo>
                    <a:lnTo>
                      <a:pt x="3461" y="662"/>
                    </a:lnTo>
                    <a:lnTo>
                      <a:pt x="3449" y="637"/>
                    </a:lnTo>
                    <a:lnTo>
                      <a:pt x="3443" y="611"/>
                    </a:lnTo>
                    <a:lnTo>
                      <a:pt x="3443" y="586"/>
                    </a:lnTo>
                    <a:lnTo>
                      <a:pt x="3450" y="561"/>
                    </a:lnTo>
                    <a:lnTo>
                      <a:pt x="3450" y="543"/>
                    </a:lnTo>
                    <a:lnTo>
                      <a:pt x="3444" y="538"/>
                    </a:lnTo>
                    <a:lnTo>
                      <a:pt x="3437" y="533"/>
                    </a:lnTo>
                    <a:lnTo>
                      <a:pt x="3429" y="530"/>
                    </a:lnTo>
                    <a:lnTo>
                      <a:pt x="3419" y="529"/>
                    </a:lnTo>
                    <a:lnTo>
                      <a:pt x="3454" y="463"/>
                    </a:lnTo>
                    <a:lnTo>
                      <a:pt x="3454" y="447"/>
                    </a:lnTo>
                    <a:lnTo>
                      <a:pt x="3454" y="435"/>
                    </a:lnTo>
                    <a:lnTo>
                      <a:pt x="3452" y="422"/>
                    </a:lnTo>
                    <a:lnTo>
                      <a:pt x="3450" y="412"/>
                    </a:lnTo>
                    <a:lnTo>
                      <a:pt x="3445" y="401"/>
                    </a:lnTo>
                    <a:lnTo>
                      <a:pt x="3441" y="393"/>
                    </a:lnTo>
                    <a:lnTo>
                      <a:pt x="3436" y="385"/>
                    </a:lnTo>
                    <a:lnTo>
                      <a:pt x="3431" y="380"/>
                    </a:lnTo>
                    <a:lnTo>
                      <a:pt x="3420" y="355"/>
                    </a:lnTo>
                    <a:lnTo>
                      <a:pt x="3414" y="331"/>
                    </a:lnTo>
                    <a:lnTo>
                      <a:pt x="3411" y="307"/>
                    </a:lnTo>
                    <a:lnTo>
                      <a:pt x="3412" y="286"/>
                    </a:lnTo>
                    <a:lnTo>
                      <a:pt x="3415" y="264"/>
                    </a:lnTo>
                    <a:lnTo>
                      <a:pt x="3422" y="244"/>
                    </a:lnTo>
                    <a:lnTo>
                      <a:pt x="3432" y="225"/>
                    </a:lnTo>
                    <a:lnTo>
                      <a:pt x="3445" y="208"/>
                    </a:lnTo>
                    <a:lnTo>
                      <a:pt x="3449" y="203"/>
                    </a:lnTo>
                    <a:lnTo>
                      <a:pt x="3453" y="200"/>
                    </a:lnTo>
                    <a:lnTo>
                      <a:pt x="3460" y="194"/>
                    </a:lnTo>
                    <a:lnTo>
                      <a:pt x="3462" y="190"/>
                    </a:lnTo>
                    <a:lnTo>
                      <a:pt x="3463" y="188"/>
                    </a:lnTo>
                    <a:lnTo>
                      <a:pt x="3465" y="186"/>
                    </a:lnTo>
                    <a:lnTo>
                      <a:pt x="3471" y="180"/>
                    </a:lnTo>
                    <a:lnTo>
                      <a:pt x="3477" y="165"/>
                    </a:lnTo>
                    <a:lnTo>
                      <a:pt x="3481" y="151"/>
                    </a:lnTo>
                    <a:lnTo>
                      <a:pt x="3465" y="140"/>
                    </a:lnTo>
                    <a:lnTo>
                      <a:pt x="3454" y="130"/>
                    </a:lnTo>
                    <a:lnTo>
                      <a:pt x="3445" y="119"/>
                    </a:lnTo>
                    <a:lnTo>
                      <a:pt x="3442" y="111"/>
                    </a:lnTo>
                    <a:lnTo>
                      <a:pt x="3410" y="109"/>
                    </a:lnTo>
                    <a:lnTo>
                      <a:pt x="3379" y="113"/>
                    </a:lnTo>
                    <a:lnTo>
                      <a:pt x="3350" y="121"/>
                    </a:lnTo>
                    <a:lnTo>
                      <a:pt x="3323" y="136"/>
                    </a:lnTo>
                    <a:lnTo>
                      <a:pt x="3318" y="127"/>
                    </a:lnTo>
                    <a:lnTo>
                      <a:pt x="3317" y="118"/>
                    </a:lnTo>
                    <a:lnTo>
                      <a:pt x="3318" y="104"/>
                    </a:lnTo>
                    <a:lnTo>
                      <a:pt x="3325" y="91"/>
                    </a:lnTo>
                    <a:lnTo>
                      <a:pt x="3341" y="81"/>
                    </a:lnTo>
                    <a:lnTo>
                      <a:pt x="3381" y="58"/>
                    </a:lnTo>
                    <a:lnTo>
                      <a:pt x="3400" y="46"/>
                    </a:lnTo>
                    <a:lnTo>
                      <a:pt x="3404" y="41"/>
                    </a:lnTo>
                    <a:lnTo>
                      <a:pt x="3406" y="39"/>
                    </a:lnTo>
                    <a:lnTo>
                      <a:pt x="3406" y="38"/>
                    </a:lnTo>
                    <a:lnTo>
                      <a:pt x="3408" y="38"/>
                    </a:lnTo>
                    <a:lnTo>
                      <a:pt x="3410" y="38"/>
                    </a:lnTo>
                    <a:lnTo>
                      <a:pt x="3420" y="32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167">
                <a:extLst>
                  <a:ext uri="{FF2B5EF4-FFF2-40B4-BE49-F238E27FC236}">
                    <a16:creationId xmlns:a16="http://schemas.microsoft.com/office/drawing/2014/main" id="{43D425DD-95FA-99CB-2809-348D535F6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6" y="2403"/>
                <a:ext cx="1127" cy="315"/>
              </a:xfrm>
              <a:custGeom>
                <a:avLst/>
                <a:gdLst>
                  <a:gd name="T0" fmla="*/ 799 w 3382"/>
                  <a:gd name="T1" fmla="*/ 82 h 946"/>
                  <a:gd name="T2" fmla="*/ 669 w 3382"/>
                  <a:gd name="T3" fmla="*/ 100 h 946"/>
                  <a:gd name="T4" fmla="*/ 582 w 3382"/>
                  <a:gd name="T5" fmla="*/ 168 h 946"/>
                  <a:gd name="T6" fmla="*/ 566 w 3382"/>
                  <a:gd name="T7" fmla="*/ 243 h 946"/>
                  <a:gd name="T8" fmla="*/ 470 w 3382"/>
                  <a:gd name="T9" fmla="*/ 174 h 946"/>
                  <a:gd name="T10" fmla="*/ 358 w 3382"/>
                  <a:gd name="T11" fmla="*/ 99 h 946"/>
                  <a:gd name="T12" fmla="*/ 229 w 3382"/>
                  <a:gd name="T13" fmla="*/ 65 h 946"/>
                  <a:gd name="T14" fmla="*/ 258 w 3382"/>
                  <a:gd name="T15" fmla="*/ 217 h 946"/>
                  <a:gd name="T16" fmla="*/ 263 w 3382"/>
                  <a:gd name="T17" fmla="*/ 296 h 946"/>
                  <a:gd name="T18" fmla="*/ 328 w 3382"/>
                  <a:gd name="T19" fmla="*/ 302 h 946"/>
                  <a:gd name="T20" fmla="*/ 410 w 3382"/>
                  <a:gd name="T21" fmla="*/ 395 h 946"/>
                  <a:gd name="T22" fmla="*/ 427 w 3382"/>
                  <a:gd name="T23" fmla="*/ 402 h 946"/>
                  <a:gd name="T24" fmla="*/ 454 w 3382"/>
                  <a:gd name="T25" fmla="*/ 380 h 946"/>
                  <a:gd name="T26" fmla="*/ 480 w 3382"/>
                  <a:gd name="T27" fmla="*/ 301 h 946"/>
                  <a:gd name="T28" fmla="*/ 548 w 3382"/>
                  <a:gd name="T29" fmla="*/ 424 h 946"/>
                  <a:gd name="T30" fmla="*/ 731 w 3382"/>
                  <a:gd name="T31" fmla="*/ 429 h 946"/>
                  <a:gd name="T32" fmla="*/ 954 w 3382"/>
                  <a:gd name="T33" fmla="*/ 308 h 946"/>
                  <a:gd name="T34" fmla="*/ 1117 w 3382"/>
                  <a:gd name="T35" fmla="*/ 295 h 946"/>
                  <a:gd name="T36" fmla="*/ 969 w 3382"/>
                  <a:gd name="T37" fmla="*/ 362 h 946"/>
                  <a:gd name="T38" fmla="*/ 992 w 3382"/>
                  <a:gd name="T39" fmla="*/ 428 h 946"/>
                  <a:gd name="T40" fmla="*/ 1284 w 3382"/>
                  <a:gd name="T41" fmla="*/ 292 h 946"/>
                  <a:gd name="T42" fmla="*/ 1332 w 3382"/>
                  <a:gd name="T43" fmla="*/ 337 h 946"/>
                  <a:gd name="T44" fmla="*/ 998 w 3382"/>
                  <a:gd name="T45" fmla="*/ 457 h 946"/>
                  <a:gd name="T46" fmla="*/ 765 w 3382"/>
                  <a:gd name="T47" fmla="*/ 495 h 946"/>
                  <a:gd name="T48" fmla="*/ 578 w 3382"/>
                  <a:gd name="T49" fmla="*/ 485 h 946"/>
                  <a:gd name="T50" fmla="*/ 398 w 3382"/>
                  <a:gd name="T51" fmla="*/ 473 h 946"/>
                  <a:gd name="T52" fmla="*/ 332 w 3382"/>
                  <a:gd name="T53" fmla="*/ 482 h 946"/>
                  <a:gd name="T54" fmla="*/ 206 w 3382"/>
                  <a:gd name="T55" fmla="*/ 575 h 946"/>
                  <a:gd name="T56" fmla="*/ 192 w 3382"/>
                  <a:gd name="T57" fmla="*/ 641 h 946"/>
                  <a:gd name="T58" fmla="*/ 86 w 3382"/>
                  <a:gd name="T59" fmla="*/ 609 h 946"/>
                  <a:gd name="T60" fmla="*/ 25 w 3382"/>
                  <a:gd name="T61" fmla="*/ 682 h 946"/>
                  <a:gd name="T62" fmla="*/ 246 w 3382"/>
                  <a:gd name="T63" fmla="*/ 653 h 946"/>
                  <a:gd name="T64" fmla="*/ 243 w 3382"/>
                  <a:gd name="T65" fmla="*/ 715 h 946"/>
                  <a:gd name="T66" fmla="*/ 388 w 3382"/>
                  <a:gd name="T67" fmla="*/ 647 h 946"/>
                  <a:gd name="T68" fmla="*/ 467 w 3382"/>
                  <a:gd name="T69" fmla="*/ 594 h 946"/>
                  <a:gd name="T70" fmla="*/ 493 w 3382"/>
                  <a:gd name="T71" fmla="*/ 672 h 946"/>
                  <a:gd name="T72" fmla="*/ 506 w 3382"/>
                  <a:gd name="T73" fmla="*/ 758 h 946"/>
                  <a:gd name="T74" fmla="*/ 673 w 3382"/>
                  <a:gd name="T75" fmla="*/ 685 h 946"/>
                  <a:gd name="T76" fmla="*/ 715 w 3382"/>
                  <a:gd name="T77" fmla="*/ 751 h 946"/>
                  <a:gd name="T78" fmla="*/ 850 w 3382"/>
                  <a:gd name="T79" fmla="*/ 685 h 946"/>
                  <a:gd name="T80" fmla="*/ 866 w 3382"/>
                  <a:gd name="T81" fmla="*/ 837 h 946"/>
                  <a:gd name="T82" fmla="*/ 926 w 3382"/>
                  <a:gd name="T83" fmla="*/ 758 h 946"/>
                  <a:gd name="T84" fmla="*/ 986 w 3382"/>
                  <a:gd name="T85" fmla="*/ 793 h 946"/>
                  <a:gd name="T86" fmla="*/ 928 w 3382"/>
                  <a:gd name="T87" fmla="*/ 875 h 946"/>
                  <a:gd name="T88" fmla="*/ 2701 w 3382"/>
                  <a:gd name="T89" fmla="*/ 796 h 946"/>
                  <a:gd name="T90" fmla="*/ 2814 w 3382"/>
                  <a:gd name="T91" fmla="*/ 855 h 946"/>
                  <a:gd name="T92" fmla="*/ 2833 w 3382"/>
                  <a:gd name="T93" fmla="*/ 774 h 946"/>
                  <a:gd name="T94" fmla="*/ 2937 w 3382"/>
                  <a:gd name="T95" fmla="*/ 752 h 946"/>
                  <a:gd name="T96" fmla="*/ 2979 w 3382"/>
                  <a:gd name="T97" fmla="*/ 646 h 946"/>
                  <a:gd name="T98" fmla="*/ 3181 w 3382"/>
                  <a:gd name="T99" fmla="*/ 682 h 946"/>
                  <a:gd name="T100" fmla="*/ 3258 w 3382"/>
                  <a:gd name="T101" fmla="*/ 704 h 946"/>
                  <a:gd name="T102" fmla="*/ 3193 w 3382"/>
                  <a:gd name="T103" fmla="*/ 624 h 946"/>
                  <a:gd name="T104" fmla="*/ 2961 w 3382"/>
                  <a:gd name="T105" fmla="*/ 558 h 946"/>
                  <a:gd name="T106" fmla="*/ 2961 w 3382"/>
                  <a:gd name="T107" fmla="*/ 438 h 946"/>
                  <a:gd name="T108" fmla="*/ 3055 w 3382"/>
                  <a:gd name="T109" fmla="*/ 337 h 946"/>
                  <a:gd name="T110" fmla="*/ 3116 w 3382"/>
                  <a:gd name="T111" fmla="*/ 288 h 946"/>
                  <a:gd name="T112" fmla="*/ 3143 w 3382"/>
                  <a:gd name="T113" fmla="*/ 392 h 946"/>
                  <a:gd name="T114" fmla="*/ 3083 w 3382"/>
                  <a:gd name="T115" fmla="*/ 430 h 946"/>
                  <a:gd name="T116" fmla="*/ 3153 w 3382"/>
                  <a:gd name="T117" fmla="*/ 515 h 946"/>
                  <a:gd name="T118" fmla="*/ 3228 w 3382"/>
                  <a:gd name="T119" fmla="*/ 354 h 946"/>
                  <a:gd name="T120" fmla="*/ 3317 w 3382"/>
                  <a:gd name="T121" fmla="*/ 276 h 946"/>
                  <a:gd name="T122" fmla="*/ 3302 w 3382"/>
                  <a:gd name="T123" fmla="*/ 135 h 946"/>
                  <a:gd name="T124" fmla="*/ 3382 w 3382"/>
                  <a:gd name="T125" fmla="*/ 65 h 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382" h="946">
                    <a:moveTo>
                      <a:pt x="841" y="1"/>
                    </a:moveTo>
                    <a:lnTo>
                      <a:pt x="834" y="8"/>
                    </a:lnTo>
                    <a:lnTo>
                      <a:pt x="826" y="16"/>
                    </a:lnTo>
                    <a:lnTo>
                      <a:pt x="816" y="22"/>
                    </a:lnTo>
                    <a:lnTo>
                      <a:pt x="806" y="30"/>
                    </a:lnTo>
                    <a:lnTo>
                      <a:pt x="812" y="31"/>
                    </a:lnTo>
                    <a:lnTo>
                      <a:pt x="817" y="34"/>
                    </a:lnTo>
                    <a:lnTo>
                      <a:pt x="821" y="38"/>
                    </a:lnTo>
                    <a:lnTo>
                      <a:pt x="826" y="44"/>
                    </a:lnTo>
                    <a:lnTo>
                      <a:pt x="827" y="50"/>
                    </a:lnTo>
                    <a:lnTo>
                      <a:pt x="828" y="57"/>
                    </a:lnTo>
                    <a:lnTo>
                      <a:pt x="826" y="75"/>
                    </a:lnTo>
                    <a:lnTo>
                      <a:pt x="810" y="79"/>
                    </a:lnTo>
                    <a:lnTo>
                      <a:pt x="803" y="80"/>
                    </a:lnTo>
                    <a:lnTo>
                      <a:pt x="799" y="82"/>
                    </a:lnTo>
                    <a:lnTo>
                      <a:pt x="792" y="83"/>
                    </a:lnTo>
                    <a:lnTo>
                      <a:pt x="790" y="83"/>
                    </a:lnTo>
                    <a:lnTo>
                      <a:pt x="774" y="80"/>
                    </a:lnTo>
                    <a:lnTo>
                      <a:pt x="761" y="78"/>
                    </a:lnTo>
                    <a:lnTo>
                      <a:pt x="752" y="76"/>
                    </a:lnTo>
                    <a:lnTo>
                      <a:pt x="745" y="75"/>
                    </a:lnTo>
                    <a:lnTo>
                      <a:pt x="734" y="81"/>
                    </a:lnTo>
                    <a:lnTo>
                      <a:pt x="726" y="93"/>
                    </a:lnTo>
                    <a:lnTo>
                      <a:pt x="716" y="75"/>
                    </a:lnTo>
                    <a:lnTo>
                      <a:pt x="712" y="68"/>
                    </a:lnTo>
                    <a:lnTo>
                      <a:pt x="710" y="62"/>
                    </a:lnTo>
                    <a:lnTo>
                      <a:pt x="698" y="75"/>
                    </a:lnTo>
                    <a:lnTo>
                      <a:pt x="688" y="86"/>
                    </a:lnTo>
                    <a:lnTo>
                      <a:pt x="675" y="96"/>
                    </a:lnTo>
                    <a:lnTo>
                      <a:pt x="669" y="100"/>
                    </a:lnTo>
                    <a:lnTo>
                      <a:pt x="666" y="102"/>
                    </a:lnTo>
                    <a:lnTo>
                      <a:pt x="664" y="105"/>
                    </a:lnTo>
                    <a:lnTo>
                      <a:pt x="650" y="112"/>
                    </a:lnTo>
                    <a:lnTo>
                      <a:pt x="637" y="117"/>
                    </a:lnTo>
                    <a:lnTo>
                      <a:pt x="623" y="120"/>
                    </a:lnTo>
                    <a:lnTo>
                      <a:pt x="610" y="123"/>
                    </a:lnTo>
                    <a:lnTo>
                      <a:pt x="590" y="125"/>
                    </a:lnTo>
                    <a:lnTo>
                      <a:pt x="574" y="133"/>
                    </a:lnTo>
                    <a:lnTo>
                      <a:pt x="567" y="137"/>
                    </a:lnTo>
                    <a:lnTo>
                      <a:pt x="562" y="143"/>
                    </a:lnTo>
                    <a:lnTo>
                      <a:pt x="556" y="150"/>
                    </a:lnTo>
                    <a:lnTo>
                      <a:pt x="553" y="158"/>
                    </a:lnTo>
                    <a:lnTo>
                      <a:pt x="563" y="160"/>
                    </a:lnTo>
                    <a:lnTo>
                      <a:pt x="573" y="164"/>
                    </a:lnTo>
                    <a:lnTo>
                      <a:pt x="582" y="168"/>
                    </a:lnTo>
                    <a:lnTo>
                      <a:pt x="591" y="175"/>
                    </a:lnTo>
                    <a:lnTo>
                      <a:pt x="598" y="181"/>
                    </a:lnTo>
                    <a:lnTo>
                      <a:pt x="607" y="190"/>
                    </a:lnTo>
                    <a:lnTo>
                      <a:pt x="613" y="198"/>
                    </a:lnTo>
                    <a:lnTo>
                      <a:pt x="621" y="208"/>
                    </a:lnTo>
                    <a:lnTo>
                      <a:pt x="615" y="225"/>
                    </a:lnTo>
                    <a:lnTo>
                      <a:pt x="611" y="238"/>
                    </a:lnTo>
                    <a:lnTo>
                      <a:pt x="607" y="246"/>
                    </a:lnTo>
                    <a:lnTo>
                      <a:pt x="604" y="252"/>
                    </a:lnTo>
                    <a:lnTo>
                      <a:pt x="590" y="256"/>
                    </a:lnTo>
                    <a:lnTo>
                      <a:pt x="584" y="257"/>
                    </a:lnTo>
                    <a:lnTo>
                      <a:pt x="580" y="257"/>
                    </a:lnTo>
                    <a:lnTo>
                      <a:pt x="574" y="255"/>
                    </a:lnTo>
                    <a:lnTo>
                      <a:pt x="571" y="252"/>
                    </a:lnTo>
                    <a:lnTo>
                      <a:pt x="566" y="243"/>
                    </a:lnTo>
                    <a:lnTo>
                      <a:pt x="551" y="248"/>
                    </a:lnTo>
                    <a:lnTo>
                      <a:pt x="537" y="253"/>
                    </a:lnTo>
                    <a:lnTo>
                      <a:pt x="523" y="255"/>
                    </a:lnTo>
                    <a:lnTo>
                      <a:pt x="515" y="255"/>
                    </a:lnTo>
                    <a:lnTo>
                      <a:pt x="509" y="256"/>
                    </a:lnTo>
                    <a:lnTo>
                      <a:pt x="512" y="244"/>
                    </a:lnTo>
                    <a:lnTo>
                      <a:pt x="515" y="234"/>
                    </a:lnTo>
                    <a:lnTo>
                      <a:pt x="516" y="224"/>
                    </a:lnTo>
                    <a:lnTo>
                      <a:pt x="515" y="217"/>
                    </a:lnTo>
                    <a:lnTo>
                      <a:pt x="512" y="209"/>
                    </a:lnTo>
                    <a:lnTo>
                      <a:pt x="507" y="203"/>
                    </a:lnTo>
                    <a:lnTo>
                      <a:pt x="500" y="198"/>
                    </a:lnTo>
                    <a:lnTo>
                      <a:pt x="491" y="194"/>
                    </a:lnTo>
                    <a:lnTo>
                      <a:pt x="481" y="181"/>
                    </a:lnTo>
                    <a:lnTo>
                      <a:pt x="470" y="174"/>
                    </a:lnTo>
                    <a:lnTo>
                      <a:pt x="458" y="170"/>
                    </a:lnTo>
                    <a:lnTo>
                      <a:pt x="445" y="172"/>
                    </a:lnTo>
                    <a:lnTo>
                      <a:pt x="435" y="173"/>
                    </a:lnTo>
                    <a:lnTo>
                      <a:pt x="427" y="176"/>
                    </a:lnTo>
                    <a:lnTo>
                      <a:pt x="419" y="181"/>
                    </a:lnTo>
                    <a:lnTo>
                      <a:pt x="412" y="191"/>
                    </a:lnTo>
                    <a:lnTo>
                      <a:pt x="398" y="165"/>
                    </a:lnTo>
                    <a:lnTo>
                      <a:pt x="390" y="154"/>
                    </a:lnTo>
                    <a:lnTo>
                      <a:pt x="384" y="145"/>
                    </a:lnTo>
                    <a:lnTo>
                      <a:pt x="382" y="136"/>
                    </a:lnTo>
                    <a:lnTo>
                      <a:pt x="381" y="129"/>
                    </a:lnTo>
                    <a:lnTo>
                      <a:pt x="377" y="117"/>
                    </a:lnTo>
                    <a:lnTo>
                      <a:pt x="371" y="107"/>
                    </a:lnTo>
                    <a:lnTo>
                      <a:pt x="366" y="102"/>
                    </a:lnTo>
                    <a:lnTo>
                      <a:pt x="358" y="99"/>
                    </a:lnTo>
                    <a:lnTo>
                      <a:pt x="349" y="100"/>
                    </a:lnTo>
                    <a:lnTo>
                      <a:pt x="339" y="104"/>
                    </a:lnTo>
                    <a:lnTo>
                      <a:pt x="328" y="113"/>
                    </a:lnTo>
                    <a:lnTo>
                      <a:pt x="319" y="115"/>
                    </a:lnTo>
                    <a:lnTo>
                      <a:pt x="314" y="120"/>
                    </a:lnTo>
                    <a:lnTo>
                      <a:pt x="309" y="125"/>
                    </a:lnTo>
                    <a:lnTo>
                      <a:pt x="308" y="133"/>
                    </a:lnTo>
                    <a:lnTo>
                      <a:pt x="297" y="114"/>
                    </a:lnTo>
                    <a:lnTo>
                      <a:pt x="291" y="105"/>
                    </a:lnTo>
                    <a:lnTo>
                      <a:pt x="288" y="99"/>
                    </a:lnTo>
                    <a:lnTo>
                      <a:pt x="281" y="88"/>
                    </a:lnTo>
                    <a:lnTo>
                      <a:pt x="278" y="81"/>
                    </a:lnTo>
                    <a:lnTo>
                      <a:pt x="257" y="74"/>
                    </a:lnTo>
                    <a:lnTo>
                      <a:pt x="241" y="69"/>
                    </a:lnTo>
                    <a:lnTo>
                      <a:pt x="229" y="65"/>
                    </a:lnTo>
                    <a:lnTo>
                      <a:pt x="223" y="64"/>
                    </a:lnTo>
                    <a:lnTo>
                      <a:pt x="220" y="79"/>
                    </a:lnTo>
                    <a:lnTo>
                      <a:pt x="219" y="94"/>
                    </a:lnTo>
                    <a:lnTo>
                      <a:pt x="219" y="107"/>
                    </a:lnTo>
                    <a:lnTo>
                      <a:pt x="221" y="122"/>
                    </a:lnTo>
                    <a:lnTo>
                      <a:pt x="223" y="135"/>
                    </a:lnTo>
                    <a:lnTo>
                      <a:pt x="227" y="147"/>
                    </a:lnTo>
                    <a:lnTo>
                      <a:pt x="231" y="159"/>
                    </a:lnTo>
                    <a:lnTo>
                      <a:pt x="238" y="172"/>
                    </a:lnTo>
                    <a:lnTo>
                      <a:pt x="237" y="178"/>
                    </a:lnTo>
                    <a:lnTo>
                      <a:pt x="238" y="185"/>
                    </a:lnTo>
                    <a:lnTo>
                      <a:pt x="239" y="191"/>
                    </a:lnTo>
                    <a:lnTo>
                      <a:pt x="242" y="197"/>
                    </a:lnTo>
                    <a:lnTo>
                      <a:pt x="248" y="207"/>
                    </a:lnTo>
                    <a:lnTo>
                      <a:pt x="258" y="217"/>
                    </a:lnTo>
                    <a:lnTo>
                      <a:pt x="248" y="222"/>
                    </a:lnTo>
                    <a:lnTo>
                      <a:pt x="241" y="229"/>
                    </a:lnTo>
                    <a:lnTo>
                      <a:pt x="229" y="245"/>
                    </a:lnTo>
                    <a:lnTo>
                      <a:pt x="224" y="254"/>
                    </a:lnTo>
                    <a:lnTo>
                      <a:pt x="221" y="264"/>
                    </a:lnTo>
                    <a:lnTo>
                      <a:pt x="218" y="286"/>
                    </a:lnTo>
                    <a:lnTo>
                      <a:pt x="217" y="295"/>
                    </a:lnTo>
                    <a:lnTo>
                      <a:pt x="218" y="302"/>
                    </a:lnTo>
                    <a:lnTo>
                      <a:pt x="220" y="307"/>
                    </a:lnTo>
                    <a:lnTo>
                      <a:pt x="225" y="310"/>
                    </a:lnTo>
                    <a:lnTo>
                      <a:pt x="229" y="311"/>
                    </a:lnTo>
                    <a:lnTo>
                      <a:pt x="237" y="310"/>
                    </a:lnTo>
                    <a:lnTo>
                      <a:pt x="245" y="307"/>
                    </a:lnTo>
                    <a:lnTo>
                      <a:pt x="257" y="302"/>
                    </a:lnTo>
                    <a:lnTo>
                      <a:pt x="263" y="296"/>
                    </a:lnTo>
                    <a:lnTo>
                      <a:pt x="269" y="290"/>
                    </a:lnTo>
                    <a:lnTo>
                      <a:pt x="281" y="280"/>
                    </a:lnTo>
                    <a:lnTo>
                      <a:pt x="289" y="267"/>
                    </a:lnTo>
                    <a:lnTo>
                      <a:pt x="292" y="261"/>
                    </a:lnTo>
                    <a:lnTo>
                      <a:pt x="297" y="256"/>
                    </a:lnTo>
                    <a:lnTo>
                      <a:pt x="306" y="252"/>
                    </a:lnTo>
                    <a:lnTo>
                      <a:pt x="317" y="249"/>
                    </a:lnTo>
                    <a:lnTo>
                      <a:pt x="325" y="247"/>
                    </a:lnTo>
                    <a:lnTo>
                      <a:pt x="333" y="247"/>
                    </a:lnTo>
                    <a:lnTo>
                      <a:pt x="347" y="248"/>
                    </a:lnTo>
                    <a:lnTo>
                      <a:pt x="352" y="249"/>
                    </a:lnTo>
                    <a:lnTo>
                      <a:pt x="358" y="253"/>
                    </a:lnTo>
                    <a:lnTo>
                      <a:pt x="350" y="266"/>
                    </a:lnTo>
                    <a:lnTo>
                      <a:pt x="341" y="284"/>
                    </a:lnTo>
                    <a:lnTo>
                      <a:pt x="328" y="302"/>
                    </a:lnTo>
                    <a:lnTo>
                      <a:pt x="315" y="323"/>
                    </a:lnTo>
                    <a:lnTo>
                      <a:pt x="331" y="334"/>
                    </a:lnTo>
                    <a:lnTo>
                      <a:pt x="352" y="346"/>
                    </a:lnTo>
                    <a:lnTo>
                      <a:pt x="376" y="359"/>
                    </a:lnTo>
                    <a:lnTo>
                      <a:pt x="403" y="372"/>
                    </a:lnTo>
                    <a:lnTo>
                      <a:pt x="404" y="375"/>
                    </a:lnTo>
                    <a:lnTo>
                      <a:pt x="406" y="378"/>
                    </a:lnTo>
                    <a:lnTo>
                      <a:pt x="409" y="384"/>
                    </a:lnTo>
                    <a:lnTo>
                      <a:pt x="409" y="386"/>
                    </a:lnTo>
                    <a:lnTo>
                      <a:pt x="409" y="387"/>
                    </a:lnTo>
                    <a:lnTo>
                      <a:pt x="410" y="389"/>
                    </a:lnTo>
                    <a:lnTo>
                      <a:pt x="410" y="391"/>
                    </a:lnTo>
                    <a:lnTo>
                      <a:pt x="410" y="392"/>
                    </a:lnTo>
                    <a:lnTo>
                      <a:pt x="411" y="395"/>
                    </a:lnTo>
                    <a:lnTo>
                      <a:pt x="410" y="395"/>
                    </a:lnTo>
                    <a:lnTo>
                      <a:pt x="410" y="396"/>
                    </a:lnTo>
                    <a:lnTo>
                      <a:pt x="410" y="398"/>
                    </a:lnTo>
                    <a:lnTo>
                      <a:pt x="408" y="402"/>
                    </a:lnTo>
                    <a:lnTo>
                      <a:pt x="405" y="404"/>
                    </a:lnTo>
                    <a:lnTo>
                      <a:pt x="403" y="405"/>
                    </a:lnTo>
                    <a:lnTo>
                      <a:pt x="402" y="407"/>
                    </a:lnTo>
                    <a:lnTo>
                      <a:pt x="402" y="406"/>
                    </a:lnTo>
                    <a:lnTo>
                      <a:pt x="403" y="406"/>
                    </a:lnTo>
                    <a:lnTo>
                      <a:pt x="405" y="406"/>
                    </a:lnTo>
                    <a:lnTo>
                      <a:pt x="409" y="406"/>
                    </a:lnTo>
                    <a:lnTo>
                      <a:pt x="418" y="405"/>
                    </a:lnTo>
                    <a:lnTo>
                      <a:pt x="424" y="403"/>
                    </a:lnTo>
                    <a:lnTo>
                      <a:pt x="424" y="402"/>
                    </a:lnTo>
                    <a:lnTo>
                      <a:pt x="425" y="402"/>
                    </a:lnTo>
                    <a:lnTo>
                      <a:pt x="427" y="402"/>
                    </a:lnTo>
                    <a:lnTo>
                      <a:pt x="431" y="402"/>
                    </a:lnTo>
                    <a:lnTo>
                      <a:pt x="433" y="400"/>
                    </a:lnTo>
                    <a:lnTo>
                      <a:pt x="433" y="399"/>
                    </a:lnTo>
                    <a:lnTo>
                      <a:pt x="434" y="399"/>
                    </a:lnTo>
                    <a:lnTo>
                      <a:pt x="437" y="399"/>
                    </a:lnTo>
                    <a:lnTo>
                      <a:pt x="442" y="397"/>
                    </a:lnTo>
                    <a:lnTo>
                      <a:pt x="446" y="392"/>
                    </a:lnTo>
                    <a:lnTo>
                      <a:pt x="448" y="390"/>
                    </a:lnTo>
                    <a:lnTo>
                      <a:pt x="448" y="389"/>
                    </a:lnTo>
                    <a:lnTo>
                      <a:pt x="449" y="389"/>
                    </a:lnTo>
                    <a:lnTo>
                      <a:pt x="451" y="389"/>
                    </a:lnTo>
                    <a:lnTo>
                      <a:pt x="453" y="383"/>
                    </a:lnTo>
                    <a:lnTo>
                      <a:pt x="453" y="381"/>
                    </a:lnTo>
                    <a:lnTo>
                      <a:pt x="453" y="380"/>
                    </a:lnTo>
                    <a:lnTo>
                      <a:pt x="454" y="380"/>
                    </a:lnTo>
                    <a:lnTo>
                      <a:pt x="457" y="378"/>
                    </a:lnTo>
                    <a:lnTo>
                      <a:pt x="459" y="371"/>
                    </a:lnTo>
                    <a:lnTo>
                      <a:pt x="461" y="366"/>
                    </a:lnTo>
                    <a:lnTo>
                      <a:pt x="461" y="359"/>
                    </a:lnTo>
                    <a:lnTo>
                      <a:pt x="461" y="355"/>
                    </a:lnTo>
                    <a:lnTo>
                      <a:pt x="461" y="352"/>
                    </a:lnTo>
                    <a:lnTo>
                      <a:pt x="461" y="351"/>
                    </a:lnTo>
                    <a:lnTo>
                      <a:pt x="462" y="351"/>
                    </a:lnTo>
                    <a:lnTo>
                      <a:pt x="461" y="343"/>
                    </a:lnTo>
                    <a:lnTo>
                      <a:pt x="461" y="336"/>
                    </a:lnTo>
                    <a:lnTo>
                      <a:pt x="462" y="315"/>
                    </a:lnTo>
                    <a:lnTo>
                      <a:pt x="465" y="299"/>
                    </a:lnTo>
                    <a:lnTo>
                      <a:pt x="471" y="285"/>
                    </a:lnTo>
                    <a:lnTo>
                      <a:pt x="481" y="277"/>
                    </a:lnTo>
                    <a:lnTo>
                      <a:pt x="480" y="301"/>
                    </a:lnTo>
                    <a:lnTo>
                      <a:pt x="484" y="326"/>
                    </a:lnTo>
                    <a:lnTo>
                      <a:pt x="490" y="349"/>
                    </a:lnTo>
                    <a:lnTo>
                      <a:pt x="503" y="372"/>
                    </a:lnTo>
                    <a:lnTo>
                      <a:pt x="504" y="391"/>
                    </a:lnTo>
                    <a:lnTo>
                      <a:pt x="506" y="400"/>
                    </a:lnTo>
                    <a:lnTo>
                      <a:pt x="509" y="407"/>
                    </a:lnTo>
                    <a:lnTo>
                      <a:pt x="512" y="412"/>
                    </a:lnTo>
                    <a:lnTo>
                      <a:pt x="516" y="417"/>
                    </a:lnTo>
                    <a:lnTo>
                      <a:pt x="528" y="423"/>
                    </a:lnTo>
                    <a:lnTo>
                      <a:pt x="531" y="423"/>
                    </a:lnTo>
                    <a:lnTo>
                      <a:pt x="535" y="424"/>
                    </a:lnTo>
                    <a:lnTo>
                      <a:pt x="539" y="424"/>
                    </a:lnTo>
                    <a:lnTo>
                      <a:pt x="543" y="425"/>
                    </a:lnTo>
                    <a:lnTo>
                      <a:pt x="545" y="424"/>
                    </a:lnTo>
                    <a:lnTo>
                      <a:pt x="548" y="424"/>
                    </a:lnTo>
                    <a:lnTo>
                      <a:pt x="550" y="423"/>
                    </a:lnTo>
                    <a:lnTo>
                      <a:pt x="553" y="423"/>
                    </a:lnTo>
                    <a:lnTo>
                      <a:pt x="576" y="378"/>
                    </a:lnTo>
                    <a:lnTo>
                      <a:pt x="574" y="366"/>
                    </a:lnTo>
                    <a:lnTo>
                      <a:pt x="575" y="357"/>
                    </a:lnTo>
                    <a:lnTo>
                      <a:pt x="576" y="347"/>
                    </a:lnTo>
                    <a:lnTo>
                      <a:pt x="582" y="340"/>
                    </a:lnTo>
                    <a:lnTo>
                      <a:pt x="672" y="424"/>
                    </a:lnTo>
                    <a:lnTo>
                      <a:pt x="679" y="429"/>
                    </a:lnTo>
                    <a:lnTo>
                      <a:pt x="688" y="435"/>
                    </a:lnTo>
                    <a:lnTo>
                      <a:pt x="696" y="438"/>
                    </a:lnTo>
                    <a:lnTo>
                      <a:pt x="705" y="439"/>
                    </a:lnTo>
                    <a:lnTo>
                      <a:pt x="713" y="438"/>
                    </a:lnTo>
                    <a:lnTo>
                      <a:pt x="723" y="435"/>
                    </a:lnTo>
                    <a:lnTo>
                      <a:pt x="731" y="429"/>
                    </a:lnTo>
                    <a:lnTo>
                      <a:pt x="741" y="422"/>
                    </a:lnTo>
                    <a:lnTo>
                      <a:pt x="774" y="399"/>
                    </a:lnTo>
                    <a:lnTo>
                      <a:pt x="797" y="383"/>
                    </a:lnTo>
                    <a:lnTo>
                      <a:pt x="821" y="372"/>
                    </a:lnTo>
                    <a:lnTo>
                      <a:pt x="844" y="364"/>
                    </a:lnTo>
                    <a:lnTo>
                      <a:pt x="870" y="361"/>
                    </a:lnTo>
                    <a:lnTo>
                      <a:pt x="884" y="356"/>
                    </a:lnTo>
                    <a:lnTo>
                      <a:pt x="899" y="350"/>
                    </a:lnTo>
                    <a:lnTo>
                      <a:pt x="905" y="346"/>
                    </a:lnTo>
                    <a:lnTo>
                      <a:pt x="909" y="344"/>
                    </a:lnTo>
                    <a:lnTo>
                      <a:pt x="913" y="343"/>
                    </a:lnTo>
                    <a:lnTo>
                      <a:pt x="928" y="335"/>
                    </a:lnTo>
                    <a:lnTo>
                      <a:pt x="939" y="324"/>
                    </a:lnTo>
                    <a:lnTo>
                      <a:pt x="952" y="313"/>
                    </a:lnTo>
                    <a:lnTo>
                      <a:pt x="954" y="308"/>
                    </a:lnTo>
                    <a:lnTo>
                      <a:pt x="955" y="306"/>
                    </a:lnTo>
                    <a:lnTo>
                      <a:pt x="957" y="305"/>
                    </a:lnTo>
                    <a:lnTo>
                      <a:pt x="963" y="299"/>
                    </a:lnTo>
                    <a:lnTo>
                      <a:pt x="965" y="295"/>
                    </a:lnTo>
                    <a:lnTo>
                      <a:pt x="966" y="293"/>
                    </a:lnTo>
                    <a:lnTo>
                      <a:pt x="969" y="292"/>
                    </a:lnTo>
                    <a:lnTo>
                      <a:pt x="975" y="285"/>
                    </a:lnTo>
                    <a:lnTo>
                      <a:pt x="994" y="279"/>
                    </a:lnTo>
                    <a:lnTo>
                      <a:pt x="1014" y="276"/>
                    </a:lnTo>
                    <a:lnTo>
                      <a:pt x="1032" y="274"/>
                    </a:lnTo>
                    <a:lnTo>
                      <a:pt x="1051" y="275"/>
                    </a:lnTo>
                    <a:lnTo>
                      <a:pt x="1067" y="276"/>
                    </a:lnTo>
                    <a:lnTo>
                      <a:pt x="1084" y="280"/>
                    </a:lnTo>
                    <a:lnTo>
                      <a:pt x="1100" y="285"/>
                    </a:lnTo>
                    <a:lnTo>
                      <a:pt x="1117" y="295"/>
                    </a:lnTo>
                    <a:lnTo>
                      <a:pt x="1119" y="303"/>
                    </a:lnTo>
                    <a:lnTo>
                      <a:pt x="1119" y="306"/>
                    </a:lnTo>
                    <a:lnTo>
                      <a:pt x="1120" y="310"/>
                    </a:lnTo>
                    <a:lnTo>
                      <a:pt x="1119" y="317"/>
                    </a:lnTo>
                    <a:lnTo>
                      <a:pt x="1117" y="323"/>
                    </a:lnTo>
                    <a:lnTo>
                      <a:pt x="1112" y="327"/>
                    </a:lnTo>
                    <a:lnTo>
                      <a:pt x="1105" y="330"/>
                    </a:lnTo>
                    <a:lnTo>
                      <a:pt x="1098" y="333"/>
                    </a:lnTo>
                    <a:lnTo>
                      <a:pt x="1093" y="333"/>
                    </a:lnTo>
                    <a:lnTo>
                      <a:pt x="1088" y="334"/>
                    </a:lnTo>
                    <a:lnTo>
                      <a:pt x="1060" y="336"/>
                    </a:lnTo>
                    <a:lnTo>
                      <a:pt x="1036" y="340"/>
                    </a:lnTo>
                    <a:lnTo>
                      <a:pt x="1012" y="345"/>
                    </a:lnTo>
                    <a:lnTo>
                      <a:pt x="991" y="352"/>
                    </a:lnTo>
                    <a:lnTo>
                      <a:pt x="969" y="362"/>
                    </a:lnTo>
                    <a:lnTo>
                      <a:pt x="959" y="367"/>
                    </a:lnTo>
                    <a:lnTo>
                      <a:pt x="952" y="375"/>
                    </a:lnTo>
                    <a:lnTo>
                      <a:pt x="938" y="389"/>
                    </a:lnTo>
                    <a:lnTo>
                      <a:pt x="929" y="408"/>
                    </a:lnTo>
                    <a:lnTo>
                      <a:pt x="925" y="418"/>
                    </a:lnTo>
                    <a:lnTo>
                      <a:pt x="925" y="421"/>
                    </a:lnTo>
                    <a:lnTo>
                      <a:pt x="928" y="425"/>
                    </a:lnTo>
                    <a:lnTo>
                      <a:pt x="929" y="427"/>
                    </a:lnTo>
                    <a:lnTo>
                      <a:pt x="932" y="430"/>
                    </a:lnTo>
                    <a:lnTo>
                      <a:pt x="942" y="435"/>
                    </a:lnTo>
                    <a:lnTo>
                      <a:pt x="951" y="433"/>
                    </a:lnTo>
                    <a:lnTo>
                      <a:pt x="960" y="433"/>
                    </a:lnTo>
                    <a:lnTo>
                      <a:pt x="979" y="431"/>
                    </a:lnTo>
                    <a:lnTo>
                      <a:pt x="987" y="429"/>
                    </a:lnTo>
                    <a:lnTo>
                      <a:pt x="992" y="428"/>
                    </a:lnTo>
                    <a:lnTo>
                      <a:pt x="997" y="428"/>
                    </a:lnTo>
                    <a:lnTo>
                      <a:pt x="1016" y="425"/>
                    </a:lnTo>
                    <a:lnTo>
                      <a:pt x="1033" y="419"/>
                    </a:lnTo>
                    <a:lnTo>
                      <a:pt x="1050" y="412"/>
                    </a:lnTo>
                    <a:lnTo>
                      <a:pt x="1065" y="404"/>
                    </a:lnTo>
                    <a:lnTo>
                      <a:pt x="1082" y="396"/>
                    </a:lnTo>
                    <a:lnTo>
                      <a:pt x="1116" y="372"/>
                    </a:lnTo>
                    <a:lnTo>
                      <a:pt x="1149" y="355"/>
                    </a:lnTo>
                    <a:lnTo>
                      <a:pt x="1160" y="349"/>
                    </a:lnTo>
                    <a:lnTo>
                      <a:pt x="1173" y="345"/>
                    </a:lnTo>
                    <a:lnTo>
                      <a:pt x="1199" y="335"/>
                    </a:lnTo>
                    <a:lnTo>
                      <a:pt x="1227" y="320"/>
                    </a:lnTo>
                    <a:lnTo>
                      <a:pt x="1260" y="304"/>
                    </a:lnTo>
                    <a:lnTo>
                      <a:pt x="1272" y="297"/>
                    </a:lnTo>
                    <a:lnTo>
                      <a:pt x="1284" y="292"/>
                    </a:lnTo>
                    <a:lnTo>
                      <a:pt x="1293" y="288"/>
                    </a:lnTo>
                    <a:lnTo>
                      <a:pt x="1303" y="288"/>
                    </a:lnTo>
                    <a:lnTo>
                      <a:pt x="1312" y="285"/>
                    </a:lnTo>
                    <a:lnTo>
                      <a:pt x="1322" y="285"/>
                    </a:lnTo>
                    <a:lnTo>
                      <a:pt x="1329" y="286"/>
                    </a:lnTo>
                    <a:lnTo>
                      <a:pt x="1336" y="289"/>
                    </a:lnTo>
                    <a:lnTo>
                      <a:pt x="1339" y="293"/>
                    </a:lnTo>
                    <a:lnTo>
                      <a:pt x="1342" y="299"/>
                    </a:lnTo>
                    <a:lnTo>
                      <a:pt x="1343" y="306"/>
                    </a:lnTo>
                    <a:lnTo>
                      <a:pt x="1343" y="316"/>
                    </a:lnTo>
                    <a:lnTo>
                      <a:pt x="1342" y="320"/>
                    </a:lnTo>
                    <a:lnTo>
                      <a:pt x="1341" y="322"/>
                    </a:lnTo>
                    <a:lnTo>
                      <a:pt x="1341" y="325"/>
                    </a:lnTo>
                    <a:lnTo>
                      <a:pt x="1337" y="334"/>
                    </a:lnTo>
                    <a:lnTo>
                      <a:pt x="1332" y="337"/>
                    </a:lnTo>
                    <a:lnTo>
                      <a:pt x="1329" y="341"/>
                    </a:lnTo>
                    <a:lnTo>
                      <a:pt x="1321" y="347"/>
                    </a:lnTo>
                    <a:lnTo>
                      <a:pt x="1296" y="359"/>
                    </a:lnTo>
                    <a:lnTo>
                      <a:pt x="1283" y="364"/>
                    </a:lnTo>
                    <a:lnTo>
                      <a:pt x="1271" y="370"/>
                    </a:lnTo>
                    <a:lnTo>
                      <a:pt x="1246" y="381"/>
                    </a:lnTo>
                    <a:lnTo>
                      <a:pt x="1221" y="391"/>
                    </a:lnTo>
                    <a:lnTo>
                      <a:pt x="1194" y="400"/>
                    </a:lnTo>
                    <a:lnTo>
                      <a:pt x="1167" y="408"/>
                    </a:lnTo>
                    <a:lnTo>
                      <a:pt x="1140" y="416"/>
                    </a:lnTo>
                    <a:lnTo>
                      <a:pt x="1113" y="423"/>
                    </a:lnTo>
                    <a:lnTo>
                      <a:pt x="1077" y="437"/>
                    </a:lnTo>
                    <a:lnTo>
                      <a:pt x="1050" y="440"/>
                    </a:lnTo>
                    <a:lnTo>
                      <a:pt x="1024" y="447"/>
                    </a:lnTo>
                    <a:lnTo>
                      <a:pt x="998" y="457"/>
                    </a:lnTo>
                    <a:lnTo>
                      <a:pt x="973" y="469"/>
                    </a:lnTo>
                    <a:lnTo>
                      <a:pt x="955" y="471"/>
                    </a:lnTo>
                    <a:lnTo>
                      <a:pt x="936" y="474"/>
                    </a:lnTo>
                    <a:lnTo>
                      <a:pt x="925" y="474"/>
                    </a:lnTo>
                    <a:lnTo>
                      <a:pt x="920" y="474"/>
                    </a:lnTo>
                    <a:lnTo>
                      <a:pt x="916" y="476"/>
                    </a:lnTo>
                    <a:lnTo>
                      <a:pt x="896" y="478"/>
                    </a:lnTo>
                    <a:lnTo>
                      <a:pt x="874" y="478"/>
                    </a:lnTo>
                    <a:lnTo>
                      <a:pt x="851" y="480"/>
                    </a:lnTo>
                    <a:lnTo>
                      <a:pt x="827" y="480"/>
                    </a:lnTo>
                    <a:lnTo>
                      <a:pt x="801" y="481"/>
                    </a:lnTo>
                    <a:lnTo>
                      <a:pt x="789" y="481"/>
                    </a:lnTo>
                    <a:lnTo>
                      <a:pt x="779" y="484"/>
                    </a:lnTo>
                    <a:lnTo>
                      <a:pt x="771" y="488"/>
                    </a:lnTo>
                    <a:lnTo>
                      <a:pt x="765" y="495"/>
                    </a:lnTo>
                    <a:lnTo>
                      <a:pt x="752" y="508"/>
                    </a:lnTo>
                    <a:lnTo>
                      <a:pt x="740" y="519"/>
                    </a:lnTo>
                    <a:lnTo>
                      <a:pt x="725" y="514"/>
                    </a:lnTo>
                    <a:lnTo>
                      <a:pt x="717" y="512"/>
                    </a:lnTo>
                    <a:lnTo>
                      <a:pt x="712" y="511"/>
                    </a:lnTo>
                    <a:lnTo>
                      <a:pt x="701" y="507"/>
                    </a:lnTo>
                    <a:lnTo>
                      <a:pt x="695" y="503"/>
                    </a:lnTo>
                    <a:lnTo>
                      <a:pt x="687" y="497"/>
                    </a:lnTo>
                    <a:lnTo>
                      <a:pt x="678" y="495"/>
                    </a:lnTo>
                    <a:lnTo>
                      <a:pt x="669" y="497"/>
                    </a:lnTo>
                    <a:lnTo>
                      <a:pt x="658" y="503"/>
                    </a:lnTo>
                    <a:lnTo>
                      <a:pt x="644" y="498"/>
                    </a:lnTo>
                    <a:lnTo>
                      <a:pt x="626" y="493"/>
                    </a:lnTo>
                    <a:lnTo>
                      <a:pt x="604" y="489"/>
                    </a:lnTo>
                    <a:lnTo>
                      <a:pt x="578" y="485"/>
                    </a:lnTo>
                    <a:lnTo>
                      <a:pt x="568" y="474"/>
                    </a:lnTo>
                    <a:lnTo>
                      <a:pt x="557" y="469"/>
                    </a:lnTo>
                    <a:lnTo>
                      <a:pt x="547" y="469"/>
                    </a:lnTo>
                    <a:lnTo>
                      <a:pt x="536" y="474"/>
                    </a:lnTo>
                    <a:lnTo>
                      <a:pt x="532" y="476"/>
                    </a:lnTo>
                    <a:lnTo>
                      <a:pt x="528" y="479"/>
                    </a:lnTo>
                    <a:lnTo>
                      <a:pt x="493" y="486"/>
                    </a:lnTo>
                    <a:lnTo>
                      <a:pt x="489" y="485"/>
                    </a:lnTo>
                    <a:lnTo>
                      <a:pt x="485" y="484"/>
                    </a:lnTo>
                    <a:lnTo>
                      <a:pt x="479" y="481"/>
                    </a:lnTo>
                    <a:lnTo>
                      <a:pt x="472" y="478"/>
                    </a:lnTo>
                    <a:lnTo>
                      <a:pt x="450" y="470"/>
                    </a:lnTo>
                    <a:lnTo>
                      <a:pt x="431" y="468"/>
                    </a:lnTo>
                    <a:lnTo>
                      <a:pt x="413" y="468"/>
                    </a:lnTo>
                    <a:lnTo>
                      <a:pt x="398" y="473"/>
                    </a:lnTo>
                    <a:lnTo>
                      <a:pt x="403" y="479"/>
                    </a:lnTo>
                    <a:lnTo>
                      <a:pt x="407" y="485"/>
                    </a:lnTo>
                    <a:lnTo>
                      <a:pt x="410" y="491"/>
                    </a:lnTo>
                    <a:lnTo>
                      <a:pt x="412" y="498"/>
                    </a:lnTo>
                    <a:lnTo>
                      <a:pt x="411" y="504"/>
                    </a:lnTo>
                    <a:lnTo>
                      <a:pt x="409" y="511"/>
                    </a:lnTo>
                    <a:lnTo>
                      <a:pt x="406" y="518"/>
                    </a:lnTo>
                    <a:lnTo>
                      <a:pt x="401" y="526"/>
                    </a:lnTo>
                    <a:lnTo>
                      <a:pt x="384" y="514"/>
                    </a:lnTo>
                    <a:lnTo>
                      <a:pt x="372" y="505"/>
                    </a:lnTo>
                    <a:lnTo>
                      <a:pt x="364" y="498"/>
                    </a:lnTo>
                    <a:lnTo>
                      <a:pt x="360" y="494"/>
                    </a:lnTo>
                    <a:lnTo>
                      <a:pt x="349" y="486"/>
                    </a:lnTo>
                    <a:lnTo>
                      <a:pt x="341" y="482"/>
                    </a:lnTo>
                    <a:lnTo>
                      <a:pt x="332" y="482"/>
                    </a:lnTo>
                    <a:lnTo>
                      <a:pt x="325" y="488"/>
                    </a:lnTo>
                    <a:lnTo>
                      <a:pt x="315" y="493"/>
                    </a:lnTo>
                    <a:lnTo>
                      <a:pt x="307" y="498"/>
                    </a:lnTo>
                    <a:lnTo>
                      <a:pt x="300" y="504"/>
                    </a:lnTo>
                    <a:lnTo>
                      <a:pt x="290" y="510"/>
                    </a:lnTo>
                    <a:lnTo>
                      <a:pt x="280" y="518"/>
                    </a:lnTo>
                    <a:lnTo>
                      <a:pt x="268" y="526"/>
                    </a:lnTo>
                    <a:lnTo>
                      <a:pt x="257" y="537"/>
                    </a:lnTo>
                    <a:lnTo>
                      <a:pt x="242" y="549"/>
                    </a:lnTo>
                    <a:lnTo>
                      <a:pt x="238" y="551"/>
                    </a:lnTo>
                    <a:lnTo>
                      <a:pt x="236" y="552"/>
                    </a:lnTo>
                    <a:lnTo>
                      <a:pt x="235" y="554"/>
                    </a:lnTo>
                    <a:lnTo>
                      <a:pt x="228" y="561"/>
                    </a:lnTo>
                    <a:lnTo>
                      <a:pt x="214" y="571"/>
                    </a:lnTo>
                    <a:lnTo>
                      <a:pt x="206" y="575"/>
                    </a:lnTo>
                    <a:lnTo>
                      <a:pt x="200" y="581"/>
                    </a:lnTo>
                    <a:lnTo>
                      <a:pt x="197" y="587"/>
                    </a:lnTo>
                    <a:lnTo>
                      <a:pt x="196" y="594"/>
                    </a:lnTo>
                    <a:lnTo>
                      <a:pt x="196" y="600"/>
                    </a:lnTo>
                    <a:lnTo>
                      <a:pt x="198" y="605"/>
                    </a:lnTo>
                    <a:lnTo>
                      <a:pt x="199" y="608"/>
                    </a:lnTo>
                    <a:lnTo>
                      <a:pt x="202" y="612"/>
                    </a:lnTo>
                    <a:lnTo>
                      <a:pt x="212" y="616"/>
                    </a:lnTo>
                    <a:lnTo>
                      <a:pt x="209" y="624"/>
                    </a:lnTo>
                    <a:lnTo>
                      <a:pt x="207" y="630"/>
                    </a:lnTo>
                    <a:lnTo>
                      <a:pt x="203" y="635"/>
                    </a:lnTo>
                    <a:lnTo>
                      <a:pt x="200" y="640"/>
                    </a:lnTo>
                    <a:lnTo>
                      <a:pt x="197" y="640"/>
                    </a:lnTo>
                    <a:lnTo>
                      <a:pt x="195" y="641"/>
                    </a:lnTo>
                    <a:lnTo>
                      <a:pt x="192" y="641"/>
                    </a:lnTo>
                    <a:lnTo>
                      <a:pt x="189" y="642"/>
                    </a:lnTo>
                    <a:lnTo>
                      <a:pt x="185" y="641"/>
                    </a:lnTo>
                    <a:lnTo>
                      <a:pt x="182" y="641"/>
                    </a:lnTo>
                    <a:lnTo>
                      <a:pt x="176" y="639"/>
                    </a:lnTo>
                    <a:lnTo>
                      <a:pt x="164" y="637"/>
                    </a:lnTo>
                    <a:lnTo>
                      <a:pt x="155" y="637"/>
                    </a:lnTo>
                    <a:lnTo>
                      <a:pt x="138" y="635"/>
                    </a:lnTo>
                    <a:lnTo>
                      <a:pt x="130" y="633"/>
                    </a:lnTo>
                    <a:lnTo>
                      <a:pt x="123" y="632"/>
                    </a:lnTo>
                    <a:lnTo>
                      <a:pt x="114" y="628"/>
                    </a:lnTo>
                    <a:lnTo>
                      <a:pt x="107" y="625"/>
                    </a:lnTo>
                    <a:lnTo>
                      <a:pt x="103" y="622"/>
                    </a:lnTo>
                    <a:lnTo>
                      <a:pt x="100" y="620"/>
                    </a:lnTo>
                    <a:lnTo>
                      <a:pt x="92" y="613"/>
                    </a:lnTo>
                    <a:lnTo>
                      <a:pt x="86" y="609"/>
                    </a:lnTo>
                    <a:lnTo>
                      <a:pt x="82" y="606"/>
                    </a:lnTo>
                    <a:lnTo>
                      <a:pt x="67" y="597"/>
                    </a:lnTo>
                    <a:lnTo>
                      <a:pt x="55" y="594"/>
                    </a:lnTo>
                    <a:lnTo>
                      <a:pt x="42" y="595"/>
                    </a:lnTo>
                    <a:lnTo>
                      <a:pt x="30" y="602"/>
                    </a:lnTo>
                    <a:lnTo>
                      <a:pt x="18" y="606"/>
                    </a:lnTo>
                    <a:lnTo>
                      <a:pt x="11" y="612"/>
                    </a:lnTo>
                    <a:lnTo>
                      <a:pt x="4" y="619"/>
                    </a:lnTo>
                    <a:lnTo>
                      <a:pt x="1" y="627"/>
                    </a:lnTo>
                    <a:lnTo>
                      <a:pt x="0" y="634"/>
                    </a:lnTo>
                    <a:lnTo>
                      <a:pt x="1" y="644"/>
                    </a:lnTo>
                    <a:lnTo>
                      <a:pt x="4" y="653"/>
                    </a:lnTo>
                    <a:lnTo>
                      <a:pt x="12" y="665"/>
                    </a:lnTo>
                    <a:lnTo>
                      <a:pt x="18" y="674"/>
                    </a:lnTo>
                    <a:lnTo>
                      <a:pt x="25" y="682"/>
                    </a:lnTo>
                    <a:lnTo>
                      <a:pt x="34" y="688"/>
                    </a:lnTo>
                    <a:lnTo>
                      <a:pt x="43" y="693"/>
                    </a:lnTo>
                    <a:lnTo>
                      <a:pt x="53" y="696"/>
                    </a:lnTo>
                    <a:lnTo>
                      <a:pt x="64" y="698"/>
                    </a:lnTo>
                    <a:lnTo>
                      <a:pt x="77" y="698"/>
                    </a:lnTo>
                    <a:lnTo>
                      <a:pt x="91" y="697"/>
                    </a:lnTo>
                    <a:lnTo>
                      <a:pt x="125" y="688"/>
                    </a:lnTo>
                    <a:lnTo>
                      <a:pt x="141" y="684"/>
                    </a:lnTo>
                    <a:lnTo>
                      <a:pt x="157" y="682"/>
                    </a:lnTo>
                    <a:lnTo>
                      <a:pt x="184" y="676"/>
                    </a:lnTo>
                    <a:lnTo>
                      <a:pt x="207" y="675"/>
                    </a:lnTo>
                    <a:lnTo>
                      <a:pt x="216" y="673"/>
                    </a:lnTo>
                    <a:lnTo>
                      <a:pt x="225" y="669"/>
                    </a:lnTo>
                    <a:lnTo>
                      <a:pt x="235" y="662"/>
                    </a:lnTo>
                    <a:lnTo>
                      <a:pt x="246" y="653"/>
                    </a:lnTo>
                    <a:lnTo>
                      <a:pt x="254" y="644"/>
                    </a:lnTo>
                    <a:lnTo>
                      <a:pt x="259" y="636"/>
                    </a:lnTo>
                    <a:lnTo>
                      <a:pt x="262" y="631"/>
                    </a:lnTo>
                    <a:lnTo>
                      <a:pt x="264" y="629"/>
                    </a:lnTo>
                    <a:lnTo>
                      <a:pt x="270" y="635"/>
                    </a:lnTo>
                    <a:lnTo>
                      <a:pt x="276" y="642"/>
                    </a:lnTo>
                    <a:lnTo>
                      <a:pt x="279" y="648"/>
                    </a:lnTo>
                    <a:lnTo>
                      <a:pt x="280" y="654"/>
                    </a:lnTo>
                    <a:lnTo>
                      <a:pt x="278" y="661"/>
                    </a:lnTo>
                    <a:lnTo>
                      <a:pt x="275" y="667"/>
                    </a:lnTo>
                    <a:lnTo>
                      <a:pt x="269" y="673"/>
                    </a:lnTo>
                    <a:lnTo>
                      <a:pt x="262" y="682"/>
                    </a:lnTo>
                    <a:lnTo>
                      <a:pt x="235" y="698"/>
                    </a:lnTo>
                    <a:lnTo>
                      <a:pt x="238" y="708"/>
                    </a:lnTo>
                    <a:lnTo>
                      <a:pt x="243" y="715"/>
                    </a:lnTo>
                    <a:lnTo>
                      <a:pt x="248" y="721"/>
                    </a:lnTo>
                    <a:lnTo>
                      <a:pt x="255" y="724"/>
                    </a:lnTo>
                    <a:lnTo>
                      <a:pt x="261" y="724"/>
                    </a:lnTo>
                    <a:lnTo>
                      <a:pt x="269" y="723"/>
                    </a:lnTo>
                    <a:lnTo>
                      <a:pt x="278" y="719"/>
                    </a:lnTo>
                    <a:lnTo>
                      <a:pt x="287" y="714"/>
                    </a:lnTo>
                    <a:lnTo>
                      <a:pt x="311" y="686"/>
                    </a:lnTo>
                    <a:lnTo>
                      <a:pt x="339" y="662"/>
                    </a:lnTo>
                    <a:lnTo>
                      <a:pt x="367" y="639"/>
                    </a:lnTo>
                    <a:lnTo>
                      <a:pt x="400" y="619"/>
                    </a:lnTo>
                    <a:lnTo>
                      <a:pt x="399" y="621"/>
                    </a:lnTo>
                    <a:lnTo>
                      <a:pt x="398" y="625"/>
                    </a:lnTo>
                    <a:lnTo>
                      <a:pt x="394" y="634"/>
                    </a:lnTo>
                    <a:lnTo>
                      <a:pt x="391" y="640"/>
                    </a:lnTo>
                    <a:lnTo>
                      <a:pt x="388" y="647"/>
                    </a:lnTo>
                    <a:lnTo>
                      <a:pt x="381" y="663"/>
                    </a:lnTo>
                    <a:lnTo>
                      <a:pt x="341" y="713"/>
                    </a:lnTo>
                    <a:lnTo>
                      <a:pt x="353" y="717"/>
                    </a:lnTo>
                    <a:lnTo>
                      <a:pt x="367" y="717"/>
                    </a:lnTo>
                    <a:lnTo>
                      <a:pt x="381" y="711"/>
                    </a:lnTo>
                    <a:lnTo>
                      <a:pt x="396" y="701"/>
                    </a:lnTo>
                    <a:lnTo>
                      <a:pt x="402" y="691"/>
                    </a:lnTo>
                    <a:lnTo>
                      <a:pt x="409" y="683"/>
                    </a:lnTo>
                    <a:lnTo>
                      <a:pt x="423" y="666"/>
                    </a:lnTo>
                    <a:lnTo>
                      <a:pt x="425" y="661"/>
                    </a:lnTo>
                    <a:lnTo>
                      <a:pt x="428" y="656"/>
                    </a:lnTo>
                    <a:lnTo>
                      <a:pt x="434" y="648"/>
                    </a:lnTo>
                    <a:lnTo>
                      <a:pt x="446" y="631"/>
                    </a:lnTo>
                    <a:lnTo>
                      <a:pt x="455" y="611"/>
                    </a:lnTo>
                    <a:lnTo>
                      <a:pt x="467" y="594"/>
                    </a:lnTo>
                    <a:lnTo>
                      <a:pt x="493" y="566"/>
                    </a:lnTo>
                    <a:lnTo>
                      <a:pt x="500" y="572"/>
                    </a:lnTo>
                    <a:lnTo>
                      <a:pt x="505" y="580"/>
                    </a:lnTo>
                    <a:lnTo>
                      <a:pt x="508" y="587"/>
                    </a:lnTo>
                    <a:lnTo>
                      <a:pt x="510" y="595"/>
                    </a:lnTo>
                    <a:lnTo>
                      <a:pt x="510" y="604"/>
                    </a:lnTo>
                    <a:lnTo>
                      <a:pt x="509" y="612"/>
                    </a:lnTo>
                    <a:lnTo>
                      <a:pt x="507" y="622"/>
                    </a:lnTo>
                    <a:lnTo>
                      <a:pt x="504" y="632"/>
                    </a:lnTo>
                    <a:lnTo>
                      <a:pt x="499" y="640"/>
                    </a:lnTo>
                    <a:lnTo>
                      <a:pt x="495" y="648"/>
                    </a:lnTo>
                    <a:lnTo>
                      <a:pt x="492" y="654"/>
                    </a:lnTo>
                    <a:lnTo>
                      <a:pt x="492" y="662"/>
                    </a:lnTo>
                    <a:lnTo>
                      <a:pt x="491" y="667"/>
                    </a:lnTo>
                    <a:lnTo>
                      <a:pt x="493" y="672"/>
                    </a:lnTo>
                    <a:lnTo>
                      <a:pt x="495" y="676"/>
                    </a:lnTo>
                    <a:lnTo>
                      <a:pt x="500" y="681"/>
                    </a:lnTo>
                    <a:lnTo>
                      <a:pt x="489" y="695"/>
                    </a:lnTo>
                    <a:lnTo>
                      <a:pt x="479" y="710"/>
                    </a:lnTo>
                    <a:lnTo>
                      <a:pt x="467" y="723"/>
                    </a:lnTo>
                    <a:lnTo>
                      <a:pt x="457" y="736"/>
                    </a:lnTo>
                    <a:lnTo>
                      <a:pt x="459" y="744"/>
                    </a:lnTo>
                    <a:lnTo>
                      <a:pt x="463" y="751"/>
                    </a:lnTo>
                    <a:lnTo>
                      <a:pt x="467" y="756"/>
                    </a:lnTo>
                    <a:lnTo>
                      <a:pt x="472" y="760"/>
                    </a:lnTo>
                    <a:lnTo>
                      <a:pt x="478" y="763"/>
                    </a:lnTo>
                    <a:lnTo>
                      <a:pt x="484" y="764"/>
                    </a:lnTo>
                    <a:lnTo>
                      <a:pt x="490" y="764"/>
                    </a:lnTo>
                    <a:lnTo>
                      <a:pt x="499" y="763"/>
                    </a:lnTo>
                    <a:lnTo>
                      <a:pt x="506" y="758"/>
                    </a:lnTo>
                    <a:lnTo>
                      <a:pt x="514" y="755"/>
                    </a:lnTo>
                    <a:lnTo>
                      <a:pt x="522" y="751"/>
                    </a:lnTo>
                    <a:lnTo>
                      <a:pt x="530" y="748"/>
                    </a:lnTo>
                    <a:lnTo>
                      <a:pt x="545" y="736"/>
                    </a:lnTo>
                    <a:lnTo>
                      <a:pt x="560" y="725"/>
                    </a:lnTo>
                    <a:lnTo>
                      <a:pt x="565" y="718"/>
                    </a:lnTo>
                    <a:lnTo>
                      <a:pt x="571" y="714"/>
                    </a:lnTo>
                    <a:lnTo>
                      <a:pt x="584" y="707"/>
                    </a:lnTo>
                    <a:lnTo>
                      <a:pt x="589" y="704"/>
                    </a:lnTo>
                    <a:lnTo>
                      <a:pt x="595" y="703"/>
                    </a:lnTo>
                    <a:lnTo>
                      <a:pt x="608" y="702"/>
                    </a:lnTo>
                    <a:lnTo>
                      <a:pt x="626" y="696"/>
                    </a:lnTo>
                    <a:lnTo>
                      <a:pt x="643" y="692"/>
                    </a:lnTo>
                    <a:lnTo>
                      <a:pt x="658" y="688"/>
                    </a:lnTo>
                    <a:lnTo>
                      <a:pt x="673" y="685"/>
                    </a:lnTo>
                    <a:lnTo>
                      <a:pt x="686" y="682"/>
                    </a:lnTo>
                    <a:lnTo>
                      <a:pt x="697" y="680"/>
                    </a:lnTo>
                    <a:lnTo>
                      <a:pt x="707" y="677"/>
                    </a:lnTo>
                    <a:lnTo>
                      <a:pt x="715" y="676"/>
                    </a:lnTo>
                    <a:lnTo>
                      <a:pt x="693" y="703"/>
                    </a:lnTo>
                    <a:lnTo>
                      <a:pt x="684" y="711"/>
                    </a:lnTo>
                    <a:lnTo>
                      <a:pt x="678" y="721"/>
                    </a:lnTo>
                    <a:lnTo>
                      <a:pt x="675" y="729"/>
                    </a:lnTo>
                    <a:lnTo>
                      <a:pt x="674" y="733"/>
                    </a:lnTo>
                    <a:lnTo>
                      <a:pt x="675" y="738"/>
                    </a:lnTo>
                    <a:lnTo>
                      <a:pt x="690" y="745"/>
                    </a:lnTo>
                    <a:lnTo>
                      <a:pt x="697" y="747"/>
                    </a:lnTo>
                    <a:lnTo>
                      <a:pt x="706" y="750"/>
                    </a:lnTo>
                    <a:lnTo>
                      <a:pt x="712" y="751"/>
                    </a:lnTo>
                    <a:lnTo>
                      <a:pt x="715" y="751"/>
                    </a:lnTo>
                    <a:lnTo>
                      <a:pt x="719" y="752"/>
                    </a:lnTo>
                    <a:lnTo>
                      <a:pt x="734" y="753"/>
                    </a:lnTo>
                    <a:lnTo>
                      <a:pt x="747" y="749"/>
                    </a:lnTo>
                    <a:lnTo>
                      <a:pt x="759" y="744"/>
                    </a:lnTo>
                    <a:lnTo>
                      <a:pt x="770" y="735"/>
                    </a:lnTo>
                    <a:lnTo>
                      <a:pt x="772" y="732"/>
                    </a:lnTo>
                    <a:lnTo>
                      <a:pt x="775" y="730"/>
                    </a:lnTo>
                    <a:lnTo>
                      <a:pt x="781" y="726"/>
                    </a:lnTo>
                    <a:lnTo>
                      <a:pt x="793" y="712"/>
                    </a:lnTo>
                    <a:lnTo>
                      <a:pt x="806" y="703"/>
                    </a:lnTo>
                    <a:lnTo>
                      <a:pt x="818" y="695"/>
                    </a:lnTo>
                    <a:lnTo>
                      <a:pt x="832" y="692"/>
                    </a:lnTo>
                    <a:lnTo>
                      <a:pt x="838" y="688"/>
                    </a:lnTo>
                    <a:lnTo>
                      <a:pt x="844" y="686"/>
                    </a:lnTo>
                    <a:lnTo>
                      <a:pt x="850" y="685"/>
                    </a:lnTo>
                    <a:lnTo>
                      <a:pt x="855" y="687"/>
                    </a:lnTo>
                    <a:lnTo>
                      <a:pt x="858" y="688"/>
                    </a:lnTo>
                    <a:lnTo>
                      <a:pt x="861" y="692"/>
                    </a:lnTo>
                    <a:lnTo>
                      <a:pt x="862" y="697"/>
                    </a:lnTo>
                    <a:lnTo>
                      <a:pt x="863" y="705"/>
                    </a:lnTo>
                    <a:lnTo>
                      <a:pt x="861" y="709"/>
                    </a:lnTo>
                    <a:lnTo>
                      <a:pt x="860" y="712"/>
                    </a:lnTo>
                    <a:lnTo>
                      <a:pt x="860" y="718"/>
                    </a:lnTo>
                    <a:lnTo>
                      <a:pt x="858" y="725"/>
                    </a:lnTo>
                    <a:lnTo>
                      <a:pt x="857" y="733"/>
                    </a:lnTo>
                    <a:lnTo>
                      <a:pt x="855" y="742"/>
                    </a:lnTo>
                    <a:lnTo>
                      <a:pt x="854" y="752"/>
                    </a:lnTo>
                    <a:lnTo>
                      <a:pt x="853" y="844"/>
                    </a:lnTo>
                    <a:lnTo>
                      <a:pt x="861" y="839"/>
                    </a:lnTo>
                    <a:lnTo>
                      <a:pt x="866" y="837"/>
                    </a:lnTo>
                    <a:lnTo>
                      <a:pt x="868" y="836"/>
                    </a:lnTo>
                    <a:lnTo>
                      <a:pt x="871" y="836"/>
                    </a:lnTo>
                    <a:lnTo>
                      <a:pt x="887" y="828"/>
                    </a:lnTo>
                    <a:lnTo>
                      <a:pt x="899" y="817"/>
                    </a:lnTo>
                    <a:lnTo>
                      <a:pt x="904" y="811"/>
                    </a:lnTo>
                    <a:lnTo>
                      <a:pt x="911" y="806"/>
                    </a:lnTo>
                    <a:lnTo>
                      <a:pt x="912" y="801"/>
                    </a:lnTo>
                    <a:lnTo>
                      <a:pt x="914" y="798"/>
                    </a:lnTo>
                    <a:lnTo>
                      <a:pt x="918" y="792"/>
                    </a:lnTo>
                    <a:lnTo>
                      <a:pt x="921" y="784"/>
                    </a:lnTo>
                    <a:lnTo>
                      <a:pt x="922" y="779"/>
                    </a:lnTo>
                    <a:lnTo>
                      <a:pt x="924" y="776"/>
                    </a:lnTo>
                    <a:lnTo>
                      <a:pt x="924" y="771"/>
                    </a:lnTo>
                    <a:lnTo>
                      <a:pt x="925" y="767"/>
                    </a:lnTo>
                    <a:lnTo>
                      <a:pt x="926" y="758"/>
                    </a:lnTo>
                    <a:lnTo>
                      <a:pt x="926" y="749"/>
                    </a:lnTo>
                    <a:lnTo>
                      <a:pt x="928" y="741"/>
                    </a:lnTo>
                    <a:lnTo>
                      <a:pt x="934" y="739"/>
                    </a:lnTo>
                    <a:lnTo>
                      <a:pt x="940" y="742"/>
                    </a:lnTo>
                    <a:lnTo>
                      <a:pt x="944" y="744"/>
                    </a:lnTo>
                    <a:lnTo>
                      <a:pt x="949" y="748"/>
                    </a:lnTo>
                    <a:lnTo>
                      <a:pt x="951" y="752"/>
                    </a:lnTo>
                    <a:lnTo>
                      <a:pt x="952" y="759"/>
                    </a:lnTo>
                    <a:lnTo>
                      <a:pt x="952" y="767"/>
                    </a:lnTo>
                    <a:lnTo>
                      <a:pt x="951" y="776"/>
                    </a:lnTo>
                    <a:lnTo>
                      <a:pt x="965" y="777"/>
                    </a:lnTo>
                    <a:lnTo>
                      <a:pt x="971" y="778"/>
                    </a:lnTo>
                    <a:lnTo>
                      <a:pt x="977" y="782"/>
                    </a:lnTo>
                    <a:lnTo>
                      <a:pt x="984" y="789"/>
                    </a:lnTo>
                    <a:lnTo>
                      <a:pt x="986" y="793"/>
                    </a:lnTo>
                    <a:lnTo>
                      <a:pt x="989" y="799"/>
                    </a:lnTo>
                    <a:lnTo>
                      <a:pt x="994" y="808"/>
                    </a:lnTo>
                    <a:lnTo>
                      <a:pt x="998" y="817"/>
                    </a:lnTo>
                    <a:lnTo>
                      <a:pt x="999" y="826"/>
                    </a:lnTo>
                    <a:lnTo>
                      <a:pt x="999" y="830"/>
                    </a:lnTo>
                    <a:lnTo>
                      <a:pt x="999" y="832"/>
                    </a:lnTo>
                    <a:lnTo>
                      <a:pt x="999" y="833"/>
                    </a:lnTo>
                    <a:lnTo>
                      <a:pt x="1000" y="835"/>
                    </a:lnTo>
                    <a:lnTo>
                      <a:pt x="997" y="841"/>
                    </a:lnTo>
                    <a:lnTo>
                      <a:pt x="995" y="845"/>
                    </a:lnTo>
                    <a:lnTo>
                      <a:pt x="994" y="849"/>
                    </a:lnTo>
                    <a:lnTo>
                      <a:pt x="986" y="855"/>
                    </a:lnTo>
                    <a:lnTo>
                      <a:pt x="979" y="861"/>
                    </a:lnTo>
                    <a:lnTo>
                      <a:pt x="951" y="868"/>
                    </a:lnTo>
                    <a:lnTo>
                      <a:pt x="928" y="875"/>
                    </a:lnTo>
                    <a:lnTo>
                      <a:pt x="909" y="884"/>
                    </a:lnTo>
                    <a:lnTo>
                      <a:pt x="896" y="894"/>
                    </a:lnTo>
                    <a:lnTo>
                      <a:pt x="881" y="909"/>
                    </a:lnTo>
                    <a:lnTo>
                      <a:pt x="867" y="929"/>
                    </a:lnTo>
                    <a:lnTo>
                      <a:pt x="2722" y="946"/>
                    </a:lnTo>
                    <a:lnTo>
                      <a:pt x="2712" y="934"/>
                    </a:lnTo>
                    <a:lnTo>
                      <a:pt x="2706" y="923"/>
                    </a:lnTo>
                    <a:lnTo>
                      <a:pt x="2699" y="916"/>
                    </a:lnTo>
                    <a:lnTo>
                      <a:pt x="2692" y="910"/>
                    </a:lnTo>
                    <a:lnTo>
                      <a:pt x="2685" y="907"/>
                    </a:lnTo>
                    <a:lnTo>
                      <a:pt x="2692" y="874"/>
                    </a:lnTo>
                    <a:lnTo>
                      <a:pt x="2697" y="846"/>
                    </a:lnTo>
                    <a:lnTo>
                      <a:pt x="2698" y="817"/>
                    </a:lnTo>
                    <a:lnTo>
                      <a:pt x="2697" y="793"/>
                    </a:lnTo>
                    <a:lnTo>
                      <a:pt x="2701" y="796"/>
                    </a:lnTo>
                    <a:lnTo>
                      <a:pt x="2707" y="800"/>
                    </a:lnTo>
                    <a:lnTo>
                      <a:pt x="2715" y="808"/>
                    </a:lnTo>
                    <a:lnTo>
                      <a:pt x="2722" y="814"/>
                    </a:lnTo>
                    <a:lnTo>
                      <a:pt x="2724" y="817"/>
                    </a:lnTo>
                    <a:lnTo>
                      <a:pt x="2728" y="821"/>
                    </a:lnTo>
                    <a:lnTo>
                      <a:pt x="2735" y="836"/>
                    </a:lnTo>
                    <a:lnTo>
                      <a:pt x="2744" y="850"/>
                    </a:lnTo>
                    <a:lnTo>
                      <a:pt x="2755" y="861"/>
                    </a:lnTo>
                    <a:lnTo>
                      <a:pt x="2768" y="871"/>
                    </a:lnTo>
                    <a:lnTo>
                      <a:pt x="2780" y="878"/>
                    </a:lnTo>
                    <a:lnTo>
                      <a:pt x="2795" y="884"/>
                    </a:lnTo>
                    <a:lnTo>
                      <a:pt x="2810" y="887"/>
                    </a:lnTo>
                    <a:lnTo>
                      <a:pt x="2826" y="888"/>
                    </a:lnTo>
                    <a:lnTo>
                      <a:pt x="2819" y="872"/>
                    </a:lnTo>
                    <a:lnTo>
                      <a:pt x="2814" y="855"/>
                    </a:lnTo>
                    <a:lnTo>
                      <a:pt x="2810" y="837"/>
                    </a:lnTo>
                    <a:lnTo>
                      <a:pt x="2808" y="818"/>
                    </a:lnTo>
                    <a:lnTo>
                      <a:pt x="2803" y="808"/>
                    </a:lnTo>
                    <a:lnTo>
                      <a:pt x="2798" y="799"/>
                    </a:lnTo>
                    <a:lnTo>
                      <a:pt x="2790" y="791"/>
                    </a:lnTo>
                    <a:lnTo>
                      <a:pt x="2780" y="785"/>
                    </a:lnTo>
                    <a:lnTo>
                      <a:pt x="2782" y="772"/>
                    </a:lnTo>
                    <a:lnTo>
                      <a:pt x="2785" y="764"/>
                    </a:lnTo>
                    <a:lnTo>
                      <a:pt x="2790" y="757"/>
                    </a:lnTo>
                    <a:lnTo>
                      <a:pt x="2796" y="754"/>
                    </a:lnTo>
                    <a:lnTo>
                      <a:pt x="2802" y="753"/>
                    </a:lnTo>
                    <a:lnTo>
                      <a:pt x="2810" y="756"/>
                    </a:lnTo>
                    <a:lnTo>
                      <a:pt x="2818" y="762"/>
                    </a:lnTo>
                    <a:lnTo>
                      <a:pt x="2828" y="770"/>
                    </a:lnTo>
                    <a:lnTo>
                      <a:pt x="2833" y="774"/>
                    </a:lnTo>
                    <a:lnTo>
                      <a:pt x="2839" y="778"/>
                    </a:lnTo>
                    <a:lnTo>
                      <a:pt x="2852" y="786"/>
                    </a:lnTo>
                    <a:lnTo>
                      <a:pt x="2864" y="791"/>
                    </a:lnTo>
                    <a:lnTo>
                      <a:pt x="2877" y="794"/>
                    </a:lnTo>
                    <a:lnTo>
                      <a:pt x="2890" y="793"/>
                    </a:lnTo>
                    <a:lnTo>
                      <a:pt x="2895" y="791"/>
                    </a:lnTo>
                    <a:lnTo>
                      <a:pt x="2901" y="790"/>
                    </a:lnTo>
                    <a:lnTo>
                      <a:pt x="2912" y="785"/>
                    </a:lnTo>
                    <a:lnTo>
                      <a:pt x="2916" y="782"/>
                    </a:lnTo>
                    <a:lnTo>
                      <a:pt x="2921" y="779"/>
                    </a:lnTo>
                    <a:lnTo>
                      <a:pt x="2928" y="771"/>
                    </a:lnTo>
                    <a:lnTo>
                      <a:pt x="2935" y="762"/>
                    </a:lnTo>
                    <a:lnTo>
                      <a:pt x="2937" y="755"/>
                    </a:lnTo>
                    <a:lnTo>
                      <a:pt x="2937" y="753"/>
                    </a:lnTo>
                    <a:lnTo>
                      <a:pt x="2937" y="752"/>
                    </a:lnTo>
                    <a:lnTo>
                      <a:pt x="2938" y="752"/>
                    </a:lnTo>
                    <a:lnTo>
                      <a:pt x="2940" y="750"/>
                    </a:lnTo>
                    <a:lnTo>
                      <a:pt x="2944" y="738"/>
                    </a:lnTo>
                    <a:lnTo>
                      <a:pt x="2933" y="723"/>
                    </a:lnTo>
                    <a:lnTo>
                      <a:pt x="2925" y="712"/>
                    </a:lnTo>
                    <a:lnTo>
                      <a:pt x="2920" y="704"/>
                    </a:lnTo>
                    <a:lnTo>
                      <a:pt x="2917" y="701"/>
                    </a:lnTo>
                    <a:lnTo>
                      <a:pt x="2922" y="685"/>
                    </a:lnTo>
                    <a:lnTo>
                      <a:pt x="2925" y="678"/>
                    </a:lnTo>
                    <a:lnTo>
                      <a:pt x="2931" y="674"/>
                    </a:lnTo>
                    <a:lnTo>
                      <a:pt x="2942" y="666"/>
                    </a:lnTo>
                    <a:lnTo>
                      <a:pt x="2948" y="663"/>
                    </a:lnTo>
                    <a:lnTo>
                      <a:pt x="2957" y="662"/>
                    </a:lnTo>
                    <a:lnTo>
                      <a:pt x="2967" y="655"/>
                    </a:lnTo>
                    <a:lnTo>
                      <a:pt x="2979" y="646"/>
                    </a:lnTo>
                    <a:lnTo>
                      <a:pt x="2990" y="633"/>
                    </a:lnTo>
                    <a:lnTo>
                      <a:pt x="3004" y="619"/>
                    </a:lnTo>
                    <a:lnTo>
                      <a:pt x="3008" y="630"/>
                    </a:lnTo>
                    <a:lnTo>
                      <a:pt x="3015" y="640"/>
                    </a:lnTo>
                    <a:lnTo>
                      <a:pt x="3022" y="647"/>
                    </a:lnTo>
                    <a:lnTo>
                      <a:pt x="3031" y="653"/>
                    </a:lnTo>
                    <a:lnTo>
                      <a:pt x="3041" y="656"/>
                    </a:lnTo>
                    <a:lnTo>
                      <a:pt x="3053" y="658"/>
                    </a:lnTo>
                    <a:lnTo>
                      <a:pt x="3064" y="657"/>
                    </a:lnTo>
                    <a:lnTo>
                      <a:pt x="3078" y="656"/>
                    </a:lnTo>
                    <a:lnTo>
                      <a:pt x="3094" y="652"/>
                    </a:lnTo>
                    <a:lnTo>
                      <a:pt x="3112" y="652"/>
                    </a:lnTo>
                    <a:lnTo>
                      <a:pt x="3132" y="656"/>
                    </a:lnTo>
                    <a:lnTo>
                      <a:pt x="3157" y="666"/>
                    </a:lnTo>
                    <a:lnTo>
                      <a:pt x="3181" y="682"/>
                    </a:lnTo>
                    <a:lnTo>
                      <a:pt x="3183" y="682"/>
                    </a:lnTo>
                    <a:lnTo>
                      <a:pt x="3187" y="685"/>
                    </a:lnTo>
                    <a:lnTo>
                      <a:pt x="3192" y="688"/>
                    </a:lnTo>
                    <a:lnTo>
                      <a:pt x="3201" y="694"/>
                    </a:lnTo>
                    <a:lnTo>
                      <a:pt x="3209" y="699"/>
                    </a:lnTo>
                    <a:lnTo>
                      <a:pt x="3220" y="708"/>
                    </a:lnTo>
                    <a:lnTo>
                      <a:pt x="3231" y="716"/>
                    </a:lnTo>
                    <a:lnTo>
                      <a:pt x="3245" y="727"/>
                    </a:lnTo>
                    <a:lnTo>
                      <a:pt x="3245" y="725"/>
                    </a:lnTo>
                    <a:lnTo>
                      <a:pt x="3245" y="724"/>
                    </a:lnTo>
                    <a:lnTo>
                      <a:pt x="3246" y="724"/>
                    </a:lnTo>
                    <a:lnTo>
                      <a:pt x="3248" y="722"/>
                    </a:lnTo>
                    <a:lnTo>
                      <a:pt x="3252" y="716"/>
                    </a:lnTo>
                    <a:lnTo>
                      <a:pt x="3254" y="710"/>
                    </a:lnTo>
                    <a:lnTo>
                      <a:pt x="3258" y="704"/>
                    </a:lnTo>
                    <a:lnTo>
                      <a:pt x="3258" y="695"/>
                    </a:lnTo>
                    <a:lnTo>
                      <a:pt x="3259" y="687"/>
                    </a:lnTo>
                    <a:lnTo>
                      <a:pt x="3258" y="685"/>
                    </a:lnTo>
                    <a:lnTo>
                      <a:pt x="3258" y="684"/>
                    </a:lnTo>
                    <a:lnTo>
                      <a:pt x="3258" y="682"/>
                    </a:lnTo>
                    <a:lnTo>
                      <a:pt x="3258" y="677"/>
                    </a:lnTo>
                    <a:lnTo>
                      <a:pt x="3256" y="669"/>
                    </a:lnTo>
                    <a:lnTo>
                      <a:pt x="3243" y="667"/>
                    </a:lnTo>
                    <a:lnTo>
                      <a:pt x="3231" y="664"/>
                    </a:lnTo>
                    <a:lnTo>
                      <a:pt x="3221" y="660"/>
                    </a:lnTo>
                    <a:lnTo>
                      <a:pt x="3213" y="655"/>
                    </a:lnTo>
                    <a:lnTo>
                      <a:pt x="3205" y="649"/>
                    </a:lnTo>
                    <a:lnTo>
                      <a:pt x="3200" y="642"/>
                    </a:lnTo>
                    <a:lnTo>
                      <a:pt x="3196" y="633"/>
                    </a:lnTo>
                    <a:lnTo>
                      <a:pt x="3193" y="624"/>
                    </a:lnTo>
                    <a:lnTo>
                      <a:pt x="3193" y="621"/>
                    </a:lnTo>
                    <a:lnTo>
                      <a:pt x="3187" y="611"/>
                    </a:lnTo>
                    <a:lnTo>
                      <a:pt x="3182" y="604"/>
                    </a:lnTo>
                    <a:lnTo>
                      <a:pt x="3176" y="599"/>
                    </a:lnTo>
                    <a:lnTo>
                      <a:pt x="3170" y="597"/>
                    </a:lnTo>
                    <a:lnTo>
                      <a:pt x="3149" y="584"/>
                    </a:lnTo>
                    <a:lnTo>
                      <a:pt x="3129" y="574"/>
                    </a:lnTo>
                    <a:lnTo>
                      <a:pt x="3108" y="566"/>
                    </a:lnTo>
                    <a:lnTo>
                      <a:pt x="3088" y="561"/>
                    </a:lnTo>
                    <a:lnTo>
                      <a:pt x="3065" y="555"/>
                    </a:lnTo>
                    <a:lnTo>
                      <a:pt x="3044" y="554"/>
                    </a:lnTo>
                    <a:lnTo>
                      <a:pt x="3021" y="553"/>
                    </a:lnTo>
                    <a:lnTo>
                      <a:pt x="2999" y="556"/>
                    </a:lnTo>
                    <a:lnTo>
                      <a:pt x="2974" y="559"/>
                    </a:lnTo>
                    <a:lnTo>
                      <a:pt x="2961" y="558"/>
                    </a:lnTo>
                    <a:lnTo>
                      <a:pt x="2949" y="555"/>
                    </a:lnTo>
                    <a:lnTo>
                      <a:pt x="2946" y="539"/>
                    </a:lnTo>
                    <a:lnTo>
                      <a:pt x="2947" y="523"/>
                    </a:lnTo>
                    <a:lnTo>
                      <a:pt x="2951" y="508"/>
                    </a:lnTo>
                    <a:lnTo>
                      <a:pt x="2959" y="493"/>
                    </a:lnTo>
                    <a:lnTo>
                      <a:pt x="2959" y="491"/>
                    </a:lnTo>
                    <a:lnTo>
                      <a:pt x="2959" y="490"/>
                    </a:lnTo>
                    <a:lnTo>
                      <a:pt x="2960" y="490"/>
                    </a:lnTo>
                    <a:lnTo>
                      <a:pt x="2962" y="488"/>
                    </a:lnTo>
                    <a:lnTo>
                      <a:pt x="2964" y="482"/>
                    </a:lnTo>
                    <a:lnTo>
                      <a:pt x="2964" y="473"/>
                    </a:lnTo>
                    <a:lnTo>
                      <a:pt x="2963" y="465"/>
                    </a:lnTo>
                    <a:lnTo>
                      <a:pt x="2960" y="454"/>
                    </a:lnTo>
                    <a:lnTo>
                      <a:pt x="2960" y="446"/>
                    </a:lnTo>
                    <a:lnTo>
                      <a:pt x="2961" y="438"/>
                    </a:lnTo>
                    <a:lnTo>
                      <a:pt x="2964" y="430"/>
                    </a:lnTo>
                    <a:lnTo>
                      <a:pt x="2967" y="423"/>
                    </a:lnTo>
                    <a:lnTo>
                      <a:pt x="2975" y="417"/>
                    </a:lnTo>
                    <a:lnTo>
                      <a:pt x="2982" y="410"/>
                    </a:lnTo>
                    <a:lnTo>
                      <a:pt x="2994" y="405"/>
                    </a:lnTo>
                    <a:lnTo>
                      <a:pt x="3004" y="398"/>
                    </a:lnTo>
                    <a:lnTo>
                      <a:pt x="3009" y="393"/>
                    </a:lnTo>
                    <a:lnTo>
                      <a:pt x="3016" y="390"/>
                    </a:lnTo>
                    <a:lnTo>
                      <a:pt x="3020" y="385"/>
                    </a:lnTo>
                    <a:lnTo>
                      <a:pt x="3025" y="381"/>
                    </a:lnTo>
                    <a:lnTo>
                      <a:pt x="3035" y="372"/>
                    </a:lnTo>
                    <a:lnTo>
                      <a:pt x="3040" y="364"/>
                    </a:lnTo>
                    <a:lnTo>
                      <a:pt x="3044" y="358"/>
                    </a:lnTo>
                    <a:lnTo>
                      <a:pt x="3048" y="346"/>
                    </a:lnTo>
                    <a:lnTo>
                      <a:pt x="3055" y="337"/>
                    </a:lnTo>
                    <a:lnTo>
                      <a:pt x="3061" y="328"/>
                    </a:lnTo>
                    <a:lnTo>
                      <a:pt x="3065" y="319"/>
                    </a:lnTo>
                    <a:lnTo>
                      <a:pt x="3070" y="310"/>
                    </a:lnTo>
                    <a:lnTo>
                      <a:pt x="3074" y="300"/>
                    </a:lnTo>
                    <a:lnTo>
                      <a:pt x="3074" y="297"/>
                    </a:lnTo>
                    <a:lnTo>
                      <a:pt x="3075" y="295"/>
                    </a:lnTo>
                    <a:lnTo>
                      <a:pt x="3077" y="290"/>
                    </a:lnTo>
                    <a:lnTo>
                      <a:pt x="3078" y="280"/>
                    </a:lnTo>
                    <a:lnTo>
                      <a:pt x="3080" y="270"/>
                    </a:lnTo>
                    <a:lnTo>
                      <a:pt x="3088" y="270"/>
                    </a:lnTo>
                    <a:lnTo>
                      <a:pt x="3096" y="273"/>
                    </a:lnTo>
                    <a:lnTo>
                      <a:pt x="3102" y="275"/>
                    </a:lnTo>
                    <a:lnTo>
                      <a:pt x="3108" y="279"/>
                    </a:lnTo>
                    <a:lnTo>
                      <a:pt x="3112" y="283"/>
                    </a:lnTo>
                    <a:lnTo>
                      <a:pt x="3116" y="288"/>
                    </a:lnTo>
                    <a:lnTo>
                      <a:pt x="3118" y="295"/>
                    </a:lnTo>
                    <a:lnTo>
                      <a:pt x="3119" y="302"/>
                    </a:lnTo>
                    <a:lnTo>
                      <a:pt x="3118" y="307"/>
                    </a:lnTo>
                    <a:lnTo>
                      <a:pt x="3119" y="314"/>
                    </a:lnTo>
                    <a:lnTo>
                      <a:pt x="3124" y="324"/>
                    </a:lnTo>
                    <a:lnTo>
                      <a:pt x="3131" y="330"/>
                    </a:lnTo>
                    <a:lnTo>
                      <a:pt x="3143" y="336"/>
                    </a:lnTo>
                    <a:lnTo>
                      <a:pt x="3148" y="348"/>
                    </a:lnTo>
                    <a:lnTo>
                      <a:pt x="3152" y="361"/>
                    </a:lnTo>
                    <a:lnTo>
                      <a:pt x="3153" y="371"/>
                    </a:lnTo>
                    <a:lnTo>
                      <a:pt x="3152" y="382"/>
                    </a:lnTo>
                    <a:lnTo>
                      <a:pt x="3150" y="383"/>
                    </a:lnTo>
                    <a:lnTo>
                      <a:pt x="3149" y="385"/>
                    </a:lnTo>
                    <a:lnTo>
                      <a:pt x="3147" y="389"/>
                    </a:lnTo>
                    <a:lnTo>
                      <a:pt x="3143" y="392"/>
                    </a:lnTo>
                    <a:lnTo>
                      <a:pt x="3140" y="397"/>
                    </a:lnTo>
                    <a:lnTo>
                      <a:pt x="3135" y="399"/>
                    </a:lnTo>
                    <a:lnTo>
                      <a:pt x="3132" y="399"/>
                    </a:lnTo>
                    <a:lnTo>
                      <a:pt x="3131" y="399"/>
                    </a:lnTo>
                    <a:lnTo>
                      <a:pt x="3131" y="400"/>
                    </a:lnTo>
                    <a:lnTo>
                      <a:pt x="3129" y="402"/>
                    </a:lnTo>
                    <a:lnTo>
                      <a:pt x="3123" y="404"/>
                    </a:lnTo>
                    <a:lnTo>
                      <a:pt x="3121" y="404"/>
                    </a:lnTo>
                    <a:lnTo>
                      <a:pt x="3120" y="404"/>
                    </a:lnTo>
                    <a:lnTo>
                      <a:pt x="3120" y="405"/>
                    </a:lnTo>
                    <a:lnTo>
                      <a:pt x="3118" y="407"/>
                    </a:lnTo>
                    <a:lnTo>
                      <a:pt x="3106" y="408"/>
                    </a:lnTo>
                    <a:lnTo>
                      <a:pt x="3098" y="413"/>
                    </a:lnTo>
                    <a:lnTo>
                      <a:pt x="3089" y="421"/>
                    </a:lnTo>
                    <a:lnTo>
                      <a:pt x="3083" y="430"/>
                    </a:lnTo>
                    <a:lnTo>
                      <a:pt x="3074" y="433"/>
                    </a:lnTo>
                    <a:lnTo>
                      <a:pt x="3068" y="438"/>
                    </a:lnTo>
                    <a:lnTo>
                      <a:pt x="3065" y="442"/>
                    </a:lnTo>
                    <a:lnTo>
                      <a:pt x="3064" y="446"/>
                    </a:lnTo>
                    <a:lnTo>
                      <a:pt x="3064" y="450"/>
                    </a:lnTo>
                    <a:lnTo>
                      <a:pt x="3067" y="454"/>
                    </a:lnTo>
                    <a:lnTo>
                      <a:pt x="3072" y="459"/>
                    </a:lnTo>
                    <a:lnTo>
                      <a:pt x="3080" y="464"/>
                    </a:lnTo>
                    <a:lnTo>
                      <a:pt x="3087" y="468"/>
                    </a:lnTo>
                    <a:lnTo>
                      <a:pt x="3099" y="473"/>
                    </a:lnTo>
                    <a:lnTo>
                      <a:pt x="3111" y="478"/>
                    </a:lnTo>
                    <a:lnTo>
                      <a:pt x="3127" y="483"/>
                    </a:lnTo>
                    <a:lnTo>
                      <a:pt x="3140" y="500"/>
                    </a:lnTo>
                    <a:lnTo>
                      <a:pt x="3146" y="507"/>
                    </a:lnTo>
                    <a:lnTo>
                      <a:pt x="3153" y="515"/>
                    </a:lnTo>
                    <a:lnTo>
                      <a:pt x="3166" y="529"/>
                    </a:lnTo>
                    <a:lnTo>
                      <a:pt x="3180" y="542"/>
                    </a:lnTo>
                    <a:lnTo>
                      <a:pt x="3189" y="544"/>
                    </a:lnTo>
                    <a:lnTo>
                      <a:pt x="3203" y="547"/>
                    </a:lnTo>
                    <a:lnTo>
                      <a:pt x="3220" y="549"/>
                    </a:lnTo>
                    <a:lnTo>
                      <a:pt x="3229" y="550"/>
                    </a:lnTo>
                    <a:lnTo>
                      <a:pt x="3241" y="552"/>
                    </a:lnTo>
                    <a:lnTo>
                      <a:pt x="3284" y="495"/>
                    </a:lnTo>
                    <a:lnTo>
                      <a:pt x="3255" y="467"/>
                    </a:lnTo>
                    <a:lnTo>
                      <a:pt x="3252" y="441"/>
                    </a:lnTo>
                    <a:lnTo>
                      <a:pt x="3247" y="418"/>
                    </a:lnTo>
                    <a:lnTo>
                      <a:pt x="3240" y="395"/>
                    </a:lnTo>
                    <a:lnTo>
                      <a:pt x="3231" y="375"/>
                    </a:lnTo>
                    <a:lnTo>
                      <a:pt x="3228" y="363"/>
                    </a:lnTo>
                    <a:lnTo>
                      <a:pt x="3228" y="354"/>
                    </a:lnTo>
                    <a:lnTo>
                      <a:pt x="3228" y="344"/>
                    </a:lnTo>
                    <a:lnTo>
                      <a:pt x="3231" y="338"/>
                    </a:lnTo>
                    <a:lnTo>
                      <a:pt x="3234" y="331"/>
                    </a:lnTo>
                    <a:lnTo>
                      <a:pt x="3242" y="327"/>
                    </a:lnTo>
                    <a:lnTo>
                      <a:pt x="3249" y="324"/>
                    </a:lnTo>
                    <a:lnTo>
                      <a:pt x="3260" y="323"/>
                    </a:lnTo>
                    <a:lnTo>
                      <a:pt x="3267" y="319"/>
                    </a:lnTo>
                    <a:lnTo>
                      <a:pt x="3275" y="316"/>
                    </a:lnTo>
                    <a:lnTo>
                      <a:pt x="3289" y="307"/>
                    </a:lnTo>
                    <a:lnTo>
                      <a:pt x="3291" y="304"/>
                    </a:lnTo>
                    <a:lnTo>
                      <a:pt x="3294" y="302"/>
                    </a:lnTo>
                    <a:lnTo>
                      <a:pt x="3301" y="298"/>
                    </a:lnTo>
                    <a:lnTo>
                      <a:pt x="3305" y="293"/>
                    </a:lnTo>
                    <a:lnTo>
                      <a:pt x="3310" y="288"/>
                    </a:lnTo>
                    <a:lnTo>
                      <a:pt x="3317" y="276"/>
                    </a:lnTo>
                    <a:lnTo>
                      <a:pt x="3323" y="263"/>
                    </a:lnTo>
                    <a:lnTo>
                      <a:pt x="3323" y="259"/>
                    </a:lnTo>
                    <a:lnTo>
                      <a:pt x="3323" y="257"/>
                    </a:lnTo>
                    <a:lnTo>
                      <a:pt x="3323" y="256"/>
                    </a:lnTo>
                    <a:lnTo>
                      <a:pt x="3324" y="256"/>
                    </a:lnTo>
                    <a:lnTo>
                      <a:pt x="3326" y="249"/>
                    </a:lnTo>
                    <a:lnTo>
                      <a:pt x="3328" y="235"/>
                    </a:lnTo>
                    <a:lnTo>
                      <a:pt x="3327" y="220"/>
                    </a:lnTo>
                    <a:lnTo>
                      <a:pt x="3326" y="208"/>
                    </a:lnTo>
                    <a:lnTo>
                      <a:pt x="3323" y="197"/>
                    </a:lnTo>
                    <a:lnTo>
                      <a:pt x="3320" y="187"/>
                    </a:lnTo>
                    <a:lnTo>
                      <a:pt x="3317" y="167"/>
                    </a:lnTo>
                    <a:lnTo>
                      <a:pt x="3315" y="159"/>
                    </a:lnTo>
                    <a:lnTo>
                      <a:pt x="3312" y="151"/>
                    </a:lnTo>
                    <a:lnTo>
                      <a:pt x="3302" y="135"/>
                    </a:lnTo>
                    <a:lnTo>
                      <a:pt x="3287" y="123"/>
                    </a:lnTo>
                    <a:lnTo>
                      <a:pt x="3288" y="110"/>
                    </a:lnTo>
                    <a:lnTo>
                      <a:pt x="3291" y="101"/>
                    </a:lnTo>
                    <a:lnTo>
                      <a:pt x="3296" y="96"/>
                    </a:lnTo>
                    <a:lnTo>
                      <a:pt x="3304" y="96"/>
                    </a:lnTo>
                    <a:lnTo>
                      <a:pt x="3308" y="94"/>
                    </a:lnTo>
                    <a:lnTo>
                      <a:pt x="3310" y="93"/>
                    </a:lnTo>
                    <a:lnTo>
                      <a:pt x="3313" y="93"/>
                    </a:lnTo>
                    <a:lnTo>
                      <a:pt x="3324" y="91"/>
                    </a:lnTo>
                    <a:lnTo>
                      <a:pt x="3328" y="89"/>
                    </a:lnTo>
                    <a:lnTo>
                      <a:pt x="3330" y="88"/>
                    </a:lnTo>
                    <a:lnTo>
                      <a:pt x="3333" y="88"/>
                    </a:lnTo>
                    <a:lnTo>
                      <a:pt x="3344" y="85"/>
                    </a:lnTo>
                    <a:lnTo>
                      <a:pt x="3363" y="76"/>
                    </a:lnTo>
                    <a:lnTo>
                      <a:pt x="3382" y="65"/>
                    </a:lnTo>
                    <a:lnTo>
                      <a:pt x="3372" y="56"/>
                    </a:lnTo>
                    <a:lnTo>
                      <a:pt x="3364" y="49"/>
                    </a:lnTo>
                    <a:lnTo>
                      <a:pt x="3354" y="41"/>
                    </a:lnTo>
                    <a:lnTo>
                      <a:pt x="3346" y="36"/>
                    </a:lnTo>
                    <a:lnTo>
                      <a:pt x="3335" y="31"/>
                    </a:lnTo>
                    <a:lnTo>
                      <a:pt x="3326" y="28"/>
                    </a:lnTo>
                    <a:lnTo>
                      <a:pt x="3305" y="24"/>
                    </a:lnTo>
                    <a:lnTo>
                      <a:pt x="3282" y="23"/>
                    </a:lnTo>
                    <a:lnTo>
                      <a:pt x="842" y="0"/>
                    </a:lnTo>
                    <a:lnTo>
                      <a:pt x="841" y="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168">
                <a:extLst>
                  <a:ext uri="{FF2B5EF4-FFF2-40B4-BE49-F238E27FC236}">
                    <a16:creationId xmlns:a16="http://schemas.microsoft.com/office/drawing/2014/main" id="{E0B6CF07-3533-AFBC-A74C-7B2A4CE22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2403"/>
                <a:ext cx="20" cy="3"/>
              </a:xfrm>
              <a:custGeom>
                <a:avLst/>
                <a:gdLst>
                  <a:gd name="T0" fmla="*/ 60 w 60"/>
                  <a:gd name="T1" fmla="*/ 1 h 9"/>
                  <a:gd name="T2" fmla="*/ 0 w 60"/>
                  <a:gd name="T3" fmla="*/ 0 h 9"/>
                  <a:gd name="T4" fmla="*/ 11 w 60"/>
                  <a:gd name="T5" fmla="*/ 6 h 9"/>
                  <a:gd name="T6" fmla="*/ 25 w 60"/>
                  <a:gd name="T7" fmla="*/ 9 h 9"/>
                  <a:gd name="T8" fmla="*/ 41 w 60"/>
                  <a:gd name="T9" fmla="*/ 6 h 9"/>
                  <a:gd name="T10" fmla="*/ 60 w 60"/>
                  <a:gd name="T11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9">
                    <a:moveTo>
                      <a:pt x="60" y="1"/>
                    </a:moveTo>
                    <a:lnTo>
                      <a:pt x="0" y="0"/>
                    </a:lnTo>
                    <a:lnTo>
                      <a:pt x="11" y="6"/>
                    </a:lnTo>
                    <a:lnTo>
                      <a:pt x="25" y="9"/>
                    </a:lnTo>
                    <a:lnTo>
                      <a:pt x="41" y="6"/>
                    </a:lnTo>
                    <a:lnTo>
                      <a:pt x="60" y="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169">
                <a:extLst>
                  <a:ext uri="{FF2B5EF4-FFF2-40B4-BE49-F238E27FC236}">
                    <a16:creationId xmlns:a16="http://schemas.microsoft.com/office/drawing/2014/main" id="{54669079-1585-D381-F0FD-742763BC23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6" y="2713"/>
                <a:ext cx="700" cy="296"/>
              </a:xfrm>
              <a:custGeom>
                <a:avLst/>
                <a:gdLst>
                  <a:gd name="T0" fmla="*/ 322 w 2101"/>
                  <a:gd name="T1" fmla="*/ 96 h 889"/>
                  <a:gd name="T2" fmla="*/ 254 w 2101"/>
                  <a:gd name="T3" fmla="*/ 120 h 889"/>
                  <a:gd name="T4" fmla="*/ 108 w 2101"/>
                  <a:gd name="T5" fmla="*/ 25 h 889"/>
                  <a:gd name="T6" fmla="*/ 17 w 2101"/>
                  <a:gd name="T7" fmla="*/ 74 h 889"/>
                  <a:gd name="T8" fmla="*/ 85 w 2101"/>
                  <a:gd name="T9" fmla="*/ 127 h 889"/>
                  <a:gd name="T10" fmla="*/ 126 w 2101"/>
                  <a:gd name="T11" fmla="*/ 253 h 889"/>
                  <a:gd name="T12" fmla="*/ 295 w 2101"/>
                  <a:gd name="T13" fmla="*/ 202 h 889"/>
                  <a:gd name="T14" fmla="*/ 366 w 2101"/>
                  <a:gd name="T15" fmla="*/ 112 h 889"/>
                  <a:gd name="T16" fmla="*/ 477 w 2101"/>
                  <a:gd name="T17" fmla="*/ 95 h 889"/>
                  <a:gd name="T18" fmla="*/ 571 w 2101"/>
                  <a:gd name="T19" fmla="*/ 83 h 889"/>
                  <a:gd name="T20" fmla="*/ 694 w 2101"/>
                  <a:gd name="T21" fmla="*/ 122 h 889"/>
                  <a:gd name="T22" fmla="*/ 734 w 2101"/>
                  <a:gd name="T23" fmla="*/ 149 h 889"/>
                  <a:gd name="T24" fmla="*/ 631 w 2101"/>
                  <a:gd name="T25" fmla="*/ 148 h 889"/>
                  <a:gd name="T26" fmla="*/ 488 w 2101"/>
                  <a:gd name="T27" fmla="*/ 233 h 889"/>
                  <a:gd name="T28" fmla="*/ 313 w 2101"/>
                  <a:gd name="T29" fmla="*/ 330 h 889"/>
                  <a:gd name="T30" fmla="*/ 405 w 2101"/>
                  <a:gd name="T31" fmla="*/ 304 h 889"/>
                  <a:gd name="T32" fmla="*/ 544 w 2101"/>
                  <a:gd name="T33" fmla="*/ 327 h 889"/>
                  <a:gd name="T34" fmla="*/ 448 w 2101"/>
                  <a:gd name="T35" fmla="*/ 419 h 889"/>
                  <a:gd name="T36" fmla="*/ 540 w 2101"/>
                  <a:gd name="T37" fmla="*/ 484 h 889"/>
                  <a:gd name="T38" fmla="*/ 679 w 2101"/>
                  <a:gd name="T39" fmla="*/ 502 h 889"/>
                  <a:gd name="T40" fmla="*/ 672 w 2101"/>
                  <a:gd name="T41" fmla="*/ 642 h 889"/>
                  <a:gd name="T42" fmla="*/ 398 w 2101"/>
                  <a:gd name="T43" fmla="*/ 662 h 889"/>
                  <a:gd name="T44" fmla="*/ 546 w 2101"/>
                  <a:gd name="T45" fmla="*/ 575 h 889"/>
                  <a:gd name="T46" fmla="*/ 401 w 2101"/>
                  <a:gd name="T47" fmla="*/ 470 h 889"/>
                  <a:gd name="T48" fmla="*/ 146 w 2101"/>
                  <a:gd name="T49" fmla="*/ 364 h 889"/>
                  <a:gd name="T50" fmla="*/ 99 w 2101"/>
                  <a:gd name="T51" fmla="*/ 405 h 889"/>
                  <a:gd name="T52" fmla="*/ 195 w 2101"/>
                  <a:gd name="T53" fmla="*/ 495 h 889"/>
                  <a:gd name="T54" fmla="*/ 292 w 2101"/>
                  <a:gd name="T55" fmla="*/ 590 h 889"/>
                  <a:gd name="T56" fmla="*/ 216 w 2101"/>
                  <a:gd name="T57" fmla="*/ 548 h 889"/>
                  <a:gd name="T58" fmla="*/ 2 w 2101"/>
                  <a:gd name="T59" fmla="*/ 433 h 889"/>
                  <a:gd name="T60" fmla="*/ 108 w 2101"/>
                  <a:gd name="T61" fmla="*/ 545 h 889"/>
                  <a:gd name="T62" fmla="*/ 26 w 2101"/>
                  <a:gd name="T63" fmla="*/ 547 h 889"/>
                  <a:gd name="T64" fmla="*/ 204 w 2101"/>
                  <a:gd name="T65" fmla="*/ 641 h 889"/>
                  <a:gd name="T66" fmla="*/ 150 w 2101"/>
                  <a:gd name="T67" fmla="*/ 673 h 889"/>
                  <a:gd name="T68" fmla="*/ 266 w 2101"/>
                  <a:gd name="T69" fmla="*/ 769 h 889"/>
                  <a:gd name="T70" fmla="*/ 478 w 2101"/>
                  <a:gd name="T71" fmla="*/ 865 h 889"/>
                  <a:gd name="T72" fmla="*/ 618 w 2101"/>
                  <a:gd name="T73" fmla="*/ 882 h 889"/>
                  <a:gd name="T74" fmla="*/ 789 w 2101"/>
                  <a:gd name="T75" fmla="*/ 847 h 889"/>
                  <a:gd name="T76" fmla="*/ 973 w 2101"/>
                  <a:gd name="T77" fmla="*/ 849 h 889"/>
                  <a:gd name="T78" fmla="*/ 1047 w 2101"/>
                  <a:gd name="T79" fmla="*/ 840 h 889"/>
                  <a:gd name="T80" fmla="*/ 1172 w 2101"/>
                  <a:gd name="T81" fmla="*/ 804 h 889"/>
                  <a:gd name="T82" fmla="*/ 1262 w 2101"/>
                  <a:gd name="T83" fmla="*/ 777 h 889"/>
                  <a:gd name="T84" fmla="*/ 1287 w 2101"/>
                  <a:gd name="T85" fmla="*/ 710 h 889"/>
                  <a:gd name="T86" fmla="*/ 1301 w 2101"/>
                  <a:gd name="T87" fmla="*/ 619 h 889"/>
                  <a:gd name="T88" fmla="*/ 1263 w 2101"/>
                  <a:gd name="T89" fmla="*/ 540 h 889"/>
                  <a:gd name="T90" fmla="*/ 1394 w 2101"/>
                  <a:gd name="T91" fmla="*/ 516 h 889"/>
                  <a:gd name="T92" fmla="*/ 1378 w 2101"/>
                  <a:gd name="T93" fmla="*/ 565 h 889"/>
                  <a:gd name="T94" fmla="*/ 1394 w 2101"/>
                  <a:gd name="T95" fmla="*/ 630 h 889"/>
                  <a:gd name="T96" fmla="*/ 1469 w 2101"/>
                  <a:gd name="T97" fmla="*/ 622 h 889"/>
                  <a:gd name="T98" fmla="*/ 1529 w 2101"/>
                  <a:gd name="T99" fmla="*/ 594 h 889"/>
                  <a:gd name="T100" fmla="*/ 1590 w 2101"/>
                  <a:gd name="T101" fmla="*/ 524 h 889"/>
                  <a:gd name="T102" fmla="*/ 1518 w 2101"/>
                  <a:gd name="T103" fmla="*/ 483 h 889"/>
                  <a:gd name="T104" fmla="*/ 1640 w 2101"/>
                  <a:gd name="T105" fmla="*/ 367 h 889"/>
                  <a:gd name="T106" fmla="*/ 1756 w 2101"/>
                  <a:gd name="T107" fmla="*/ 361 h 889"/>
                  <a:gd name="T108" fmla="*/ 1805 w 2101"/>
                  <a:gd name="T109" fmla="*/ 293 h 889"/>
                  <a:gd name="T110" fmla="*/ 1891 w 2101"/>
                  <a:gd name="T111" fmla="*/ 176 h 889"/>
                  <a:gd name="T112" fmla="*/ 1973 w 2101"/>
                  <a:gd name="T113" fmla="*/ 119 h 889"/>
                  <a:gd name="T114" fmla="*/ 2033 w 2101"/>
                  <a:gd name="T115" fmla="*/ 55 h 889"/>
                  <a:gd name="T116" fmla="*/ 2100 w 2101"/>
                  <a:gd name="T117" fmla="*/ 5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101" h="889">
                    <a:moveTo>
                      <a:pt x="207" y="0"/>
                    </a:moveTo>
                    <a:lnTo>
                      <a:pt x="204" y="3"/>
                    </a:lnTo>
                    <a:lnTo>
                      <a:pt x="198" y="9"/>
                    </a:lnTo>
                    <a:lnTo>
                      <a:pt x="198" y="17"/>
                    </a:lnTo>
                    <a:lnTo>
                      <a:pt x="202" y="25"/>
                    </a:lnTo>
                    <a:lnTo>
                      <a:pt x="212" y="34"/>
                    </a:lnTo>
                    <a:lnTo>
                      <a:pt x="272" y="83"/>
                    </a:lnTo>
                    <a:lnTo>
                      <a:pt x="281" y="89"/>
                    </a:lnTo>
                    <a:lnTo>
                      <a:pt x="293" y="93"/>
                    </a:lnTo>
                    <a:lnTo>
                      <a:pt x="305" y="91"/>
                    </a:lnTo>
                    <a:lnTo>
                      <a:pt x="312" y="89"/>
                    </a:lnTo>
                    <a:lnTo>
                      <a:pt x="320" y="86"/>
                    </a:lnTo>
                    <a:lnTo>
                      <a:pt x="322" y="96"/>
                    </a:lnTo>
                    <a:lnTo>
                      <a:pt x="322" y="101"/>
                    </a:lnTo>
                    <a:lnTo>
                      <a:pt x="322" y="103"/>
                    </a:lnTo>
                    <a:lnTo>
                      <a:pt x="322" y="104"/>
                    </a:lnTo>
                    <a:lnTo>
                      <a:pt x="323" y="106"/>
                    </a:lnTo>
                    <a:lnTo>
                      <a:pt x="323" y="113"/>
                    </a:lnTo>
                    <a:lnTo>
                      <a:pt x="322" y="115"/>
                    </a:lnTo>
                    <a:lnTo>
                      <a:pt x="322" y="119"/>
                    </a:lnTo>
                    <a:lnTo>
                      <a:pt x="316" y="123"/>
                    </a:lnTo>
                    <a:lnTo>
                      <a:pt x="309" y="127"/>
                    </a:lnTo>
                    <a:lnTo>
                      <a:pt x="298" y="129"/>
                    </a:lnTo>
                    <a:lnTo>
                      <a:pt x="286" y="131"/>
                    </a:lnTo>
                    <a:lnTo>
                      <a:pt x="269" y="125"/>
                    </a:lnTo>
                    <a:lnTo>
                      <a:pt x="254" y="120"/>
                    </a:lnTo>
                    <a:lnTo>
                      <a:pt x="239" y="112"/>
                    </a:lnTo>
                    <a:lnTo>
                      <a:pt x="227" y="106"/>
                    </a:lnTo>
                    <a:lnTo>
                      <a:pt x="214" y="98"/>
                    </a:lnTo>
                    <a:lnTo>
                      <a:pt x="204" y="90"/>
                    </a:lnTo>
                    <a:lnTo>
                      <a:pt x="195" y="82"/>
                    </a:lnTo>
                    <a:lnTo>
                      <a:pt x="189" y="73"/>
                    </a:lnTo>
                    <a:lnTo>
                      <a:pt x="175" y="61"/>
                    </a:lnTo>
                    <a:lnTo>
                      <a:pt x="166" y="48"/>
                    </a:lnTo>
                    <a:lnTo>
                      <a:pt x="141" y="30"/>
                    </a:lnTo>
                    <a:lnTo>
                      <a:pt x="134" y="26"/>
                    </a:lnTo>
                    <a:lnTo>
                      <a:pt x="128" y="24"/>
                    </a:lnTo>
                    <a:lnTo>
                      <a:pt x="115" y="24"/>
                    </a:lnTo>
                    <a:lnTo>
                      <a:pt x="108" y="25"/>
                    </a:lnTo>
                    <a:lnTo>
                      <a:pt x="101" y="28"/>
                    </a:lnTo>
                    <a:lnTo>
                      <a:pt x="94" y="31"/>
                    </a:lnTo>
                    <a:lnTo>
                      <a:pt x="88" y="37"/>
                    </a:lnTo>
                    <a:lnTo>
                      <a:pt x="81" y="42"/>
                    </a:lnTo>
                    <a:lnTo>
                      <a:pt x="76" y="48"/>
                    </a:lnTo>
                    <a:lnTo>
                      <a:pt x="70" y="52"/>
                    </a:lnTo>
                    <a:lnTo>
                      <a:pt x="67" y="54"/>
                    </a:lnTo>
                    <a:lnTo>
                      <a:pt x="65" y="58"/>
                    </a:lnTo>
                    <a:lnTo>
                      <a:pt x="57" y="60"/>
                    </a:lnTo>
                    <a:lnTo>
                      <a:pt x="51" y="63"/>
                    </a:lnTo>
                    <a:lnTo>
                      <a:pt x="36" y="67"/>
                    </a:lnTo>
                    <a:lnTo>
                      <a:pt x="25" y="70"/>
                    </a:lnTo>
                    <a:lnTo>
                      <a:pt x="17" y="74"/>
                    </a:lnTo>
                    <a:lnTo>
                      <a:pt x="8" y="83"/>
                    </a:lnTo>
                    <a:lnTo>
                      <a:pt x="5" y="87"/>
                    </a:lnTo>
                    <a:lnTo>
                      <a:pt x="6" y="92"/>
                    </a:lnTo>
                    <a:lnTo>
                      <a:pt x="13" y="103"/>
                    </a:lnTo>
                    <a:lnTo>
                      <a:pt x="18" y="110"/>
                    </a:lnTo>
                    <a:lnTo>
                      <a:pt x="25" y="116"/>
                    </a:lnTo>
                    <a:lnTo>
                      <a:pt x="32" y="121"/>
                    </a:lnTo>
                    <a:lnTo>
                      <a:pt x="40" y="124"/>
                    </a:lnTo>
                    <a:lnTo>
                      <a:pt x="48" y="125"/>
                    </a:lnTo>
                    <a:lnTo>
                      <a:pt x="56" y="125"/>
                    </a:lnTo>
                    <a:lnTo>
                      <a:pt x="66" y="124"/>
                    </a:lnTo>
                    <a:lnTo>
                      <a:pt x="76" y="122"/>
                    </a:lnTo>
                    <a:lnTo>
                      <a:pt x="85" y="127"/>
                    </a:lnTo>
                    <a:lnTo>
                      <a:pt x="92" y="133"/>
                    </a:lnTo>
                    <a:lnTo>
                      <a:pt x="97" y="140"/>
                    </a:lnTo>
                    <a:lnTo>
                      <a:pt x="101" y="147"/>
                    </a:lnTo>
                    <a:lnTo>
                      <a:pt x="104" y="154"/>
                    </a:lnTo>
                    <a:lnTo>
                      <a:pt x="105" y="163"/>
                    </a:lnTo>
                    <a:lnTo>
                      <a:pt x="102" y="182"/>
                    </a:lnTo>
                    <a:lnTo>
                      <a:pt x="98" y="190"/>
                    </a:lnTo>
                    <a:lnTo>
                      <a:pt x="96" y="200"/>
                    </a:lnTo>
                    <a:lnTo>
                      <a:pt x="96" y="218"/>
                    </a:lnTo>
                    <a:lnTo>
                      <a:pt x="96" y="227"/>
                    </a:lnTo>
                    <a:lnTo>
                      <a:pt x="98" y="236"/>
                    </a:lnTo>
                    <a:lnTo>
                      <a:pt x="106" y="254"/>
                    </a:lnTo>
                    <a:lnTo>
                      <a:pt x="126" y="253"/>
                    </a:lnTo>
                    <a:lnTo>
                      <a:pt x="136" y="252"/>
                    </a:lnTo>
                    <a:lnTo>
                      <a:pt x="149" y="252"/>
                    </a:lnTo>
                    <a:lnTo>
                      <a:pt x="160" y="249"/>
                    </a:lnTo>
                    <a:lnTo>
                      <a:pt x="174" y="247"/>
                    </a:lnTo>
                    <a:lnTo>
                      <a:pt x="202" y="242"/>
                    </a:lnTo>
                    <a:lnTo>
                      <a:pt x="222" y="233"/>
                    </a:lnTo>
                    <a:lnTo>
                      <a:pt x="251" y="227"/>
                    </a:lnTo>
                    <a:lnTo>
                      <a:pt x="259" y="224"/>
                    </a:lnTo>
                    <a:lnTo>
                      <a:pt x="268" y="221"/>
                    </a:lnTo>
                    <a:lnTo>
                      <a:pt x="275" y="216"/>
                    </a:lnTo>
                    <a:lnTo>
                      <a:pt x="283" y="213"/>
                    </a:lnTo>
                    <a:lnTo>
                      <a:pt x="289" y="207"/>
                    </a:lnTo>
                    <a:lnTo>
                      <a:pt x="295" y="202"/>
                    </a:lnTo>
                    <a:lnTo>
                      <a:pt x="300" y="195"/>
                    </a:lnTo>
                    <a:lnTo>
                      <a:pt x="306" y="189"/>
                    </a:lnTo>
                    <a:lnTo>
                      <a:pt x="311" y="184"/>
                    </a:lnTo>
                    <a:lnTo>
                      <a:pt x="316" y="180"/>
                    </a:lnTo>
                    <a:lnTo>
                      <a:pt x="326" y="171"/>
                    </a:lnTo>
                    <a:lnTo>
                      <a:pt x="335" y="161"/>
                    </a:lnTo>
                    <a:lnTo>
                      <a:pt x="339" y="155"/>
                    </a:lnTo>
                    <a:lnTo>
                      <a:pt x="344" y="151"/>
                    </a:lnTo>
                    <a:lnTo>
                      <a:pt x="347" y="144"/>
                    </a:lnTo>
                    <a:lnTo>
                      <a:pt x="353" y="141"/>
                    </a:lnTo>
                    <a:lnTo>
                      <a:pt x="357" y="129"/>
                    </a:lnTo>
                    <a:lnTo>
                      <a:pt x="362" y="121"/>
                    </a:lnTo>
                    <a:lnTo>
                      <a:pt x="366" y="112"/>
                    </a:lnTo>
                    <a:lnTo>
                      <a:pt x="372" y="107"/>
                    </a:lnTo>
                    <a:lnTo>
                      <a:pt x="382" y="107"/>
                    </a:lnTo>
                    <a:lnTo>
                      <a:pt x="387" y="107"/>
                    </a:lnTo>
                    <a:lnTo>
                      <a:pt x="394" y="108"/>
                    </a:lnTo>
                    <a:lnTo>
                      <a:pt x="398" y="107"/>
                    </a:lnTo>
                    <a:lnTo>
                      <a:pt x="403" y="107"/>
                    </a:lnTo>
                    <a:lnTo>
                      <a:pt x="414" y="107"/>
                    </a:lnTo>
                    <a:lnTo>
                      <a:pt x="429" y="105"/>
                    </a:lnTo>
                    <a:lnTo>
                      <a:pt x="436" y="103"/>
                    </a:lnTo>
                    <a:lnTo>
                      <a:pt x="442" y="102"/>
                    </a:lnTo>
                    <a:lnTo>
                      <a:pt x="459" y="96"/>
                    </a:lnTo>
                    <a:lnTo>
                      <a:pt x="473" y="95"/>
                    </a:lnTo>
                    <a:lnTo>
                      <a:pt x="477" y="95"/>
                    </a:lnTo>
                    <a:lnTo>
                      <a:pt x="481" y="98"/>
                    </a:lnTo>
                    <a:lnTo>
                      <a:pt x="487" y="105"/>
                    </a:lnTo>
                    <a:lnTo>
                      <a:pt x="492" y="110"/>
                    </a:lnTo>
                    <a:lnTo>
                      <a:pt x="497" y="114"/>
                    </a:lnTo>
                    <a:lnTo>
                      <a:pt x="502" y="116"/>
                    </a:lnTo>
                    <a:lnTo>
                      <a:pt x="508" y="117"/>
                    </a:lnTo>
                    <a:lnTo>
                      <a:pt x="515" y="116"/>
                    </a:lnTo>
                    <a:lnTo>
                      <a:pt x="521" y="114"/>
                    </a:lnTo>
                    <a:lnTo>
                      <a:pt x="527" y="111"/>
                    </a:lnTo>
                    <a:lnTo>
                      <a:pt x="536" y="106"/>
                    </a:lnTo>
                    <a:lnTo>
                      <a:pt x="546" y="95"/>
                    </a:lnTo>
                    <a:lnTo>
                      <a:pt x="559" y="88"/>
                    </a:lnTo>
                    <a:lnTo>
                      <a:pt x="571" y="83"/>
                    </a:lnTo>
                    <a:lnTo>
                      <a:pt x="584" y="81"/>
                    </a:lnTo>
                    <a:lnTo>
                      <a:pt x="597" y="81"/>
                    </a:lnTo>
                    <a:lnTo>
                      <a:pt x="609" y="84"/>
                    </a:lnTo>
                    <a:lnTo>
                      <a:pt x="622" y="89"/>
                    </a:lnTo>
                    <a:lnTo>
                      <a:pt x="636" y="98"/>
                    </a:lnTo>
                    <a:lnTo>
                      <a:pt x="644" y="103"/>
                    </a:lnTo>
                    <a:lnTo>
                      <a:pt x="653" y="107"/>
                    </a:lnTo>
                    <a:lnTo>
                      <a:pt x="664" y="109"/>
                    </a:lnTo>
                    <a:lnTo>
                      <a:pt x="674" y="110"/>
                    </a:lnTo>
                    <a:lnTo>
                      <a:pt x="679" y="112"/>
                    </a:lnTo>
                    <a:lnTo>
                      <a:pt x="681" y="113"/>
                    </a:lnTo>
                    <a:lnTo>
                      <a:pt x="684" y="115"/>
                    </a:lnTo>
                    <a:lnTo>
                      <a:pt x="694" y="122"/>
                    </a:lnTo>
                    <a:lnTo>
                      <a:pt x="703" y="127"/>
                    </a:lnTo>
                    <a:lnTo>
                      <a:pt x="707" y="129"/>
                    </a:lnTo>
                    <a:lnTo>
                      <a:pt x="709" y="130"/>
                    </a:lnTo>
                    <a:lnTo>
                      <a:pt x="712" y="132"/>
                    </a:lnTo>
                    <a:lnTo>
                      <a:pt x="713" y="132"/>
                    </a:lnTo>
                    <a:lnTo>
                      <a:pt x="715" y="133"/>
                    </a:lnTo>
                    <a:lnTo>
                      <a:pt x="720" y="135"/>
                    </a:lnTo>
                    <a:lnTo>
                      <a:pt x="727" y="140"/>
                    </a:lnTo>
                    <a:lnTo>
                      <a:pt x="733" y="142"/>
                    </a:lnTo>
                    <a:lnTo>
                      <a:pt x="734" y="142"/>
                    </a:lnTo>
                    <a:lnTo>
                      <a:pt x="736" y="143"/>
                    </a:lnTo>
                    <a:lnTo>
                      <a:pt x="741" y="145"/>
                    </a:lnTo>
                    <a:lnTo>
                      <a:pt x="734" y="149"/>
                    </a:lnTo>
                    <a:lnTo>
                      <a:pt x="731" y="151"/>
                    </a:lnTo>
                    <a:lnTo>
                      <a:pt x="729" y="154"/>
                    </a:lnTo>
                    <a:lnTo>
                      <a:pt x="719" y="163"/>
                    </a:lnTo>
                    <a:lnTo>
                      <a:pt x="706" y="167"/>
                    </a:lnTo>
                    <a:lnTo>
                      <a:pt x="700" y="168"/>
                    </a:lnTo>
                    <a:lnTo>
                      <a:pt x="694" y="170"/>
                    </a:lnTo>
                    <a:lnTo>
                      <a:pt x="690" y="169"/>
                    </a:lnTo>
                    <a:lnTo>
                      <a:pt x="687" y="169"/>
                    </a:lnTo>
                    <a:lnTo>
                      <a:pt x="681" y="169"/>
                    </a:lnTo>
                    <a:lnTo>
                      <a:pt x="668" y="167"/>
                    </a:lnTo>
                    <a:lnTo>
                      <a:pt x="653" y="162"/>
                    </a:lnTo>
                    <a:lnTo>
                      <a:pt x="641" y="154"/>
                    </a:lnTo>
                    <a:lnTo>
                      <a:pt x="631" y="148"/>
                    </a:lnTo>
                    <a:lnTo>
                      <a:pt x="624" y="145"/>
                    </a:lnTo>
                    <a:lnTo>
                      <a:pt x="617" y="144"/>
                    </a:lnTo>
                    <a:lnTo>
                      <a:pt x="611" y="145"/>
                    </a:lnTo>
                    <a:lnTo>
                      <a:pt x="574" y="164"/>
                    </a:lnTo>
                    <a:lnTo>
                      <a:pt x="538" y="188"/>
                    </a:lnTo>
                    <a:lnTo>
                      <a:pt x="528" y="195"/>
                    </a:lnTo>
                    <a:lnTo>
                      <a:pt x="522" y="204"/>
                    </a:lnTo>
                    <a:lnTo>
                      <a:pt x="519" y="213"/>
                    </a:lnTo>
                    <a:lnTo>
                      <a:pt x="518" y="225"/>
                    </a:lnTo>
                    <a:lnTo>
                      <a:pt x="508" y="228"/>
                    </a:lnTo>
                    <a:lnTo>
                      <a:pt x="501" y="231"/>
                    </a:lnTo>
                    <a:lnTo>
                      <a:pt x="494" y="232"/>
                    </a:lnTo>
                    <a:lnTo>
                      <a:pt x="488" y="233"/>
                    </a:lnTo>
                    <a:lnTo>
                      <a:pt x="483" y="231"/>
                    </a:lnTo>
                    <a:lnTo>
                      <a:pt x="480" y="229"/>
                    </a:lnTo>
                    <a:lnTo>
                      <a:pt x="477" y="226"/>
                    </a:lnTo>
                    <a:lnTo>
                      <a:pt x="476" y="222"/>
                    </a:lnTo>
                    <a:lnTo>
                      <a:pt x="446" y="201"/>
                    </a:lnTo>
                    <a:lnTo>
                      <a:pt x="445" y="201"/>
                    </a:lnTo>
                    <a:lnTo>
                      <a:pt x="406" y="216"/>
                    </a:lnTo>
                    <a:lnTo>
                      <a:pt x="372" y="237"/>
                    </a:lnTo>
                    <a:lnTo>
                      <a:pt x="337" y="262"/>
                    </a:lnTo>
                    <a:lnTo>
                      <a:pt x="306" y="291"/>
                    </a:lnTo>
                    <a:lnTo>
                      <a:pt x="306" y="307"/>
                    </a:lnTo>
                    <a:lnTo>
                      <a:pt x="310" y="320"/>
                    </a:lnTo>
                    <a:lnTo>
                      <a:pt x="313" y="330"/>
                    </a:lnTo>
                    <a:lnTo>
                      <a:pt x="319" y="338"/>
                    </a:lnTo>
                    <a:lnTo>
                      <a:pt x="325" y="341"/>
                    </a:lnTo>
                    <a:lnTo>
                      <a:pt x="334" y="343"/>
                    </a:lnTo>
                    <a:lnTo>
                      <a:pt x="343" y="340"/>
                    </a:lnTo>
                    <a:lnTo>
                      <a:pt x="356" y="336"/>
                    </a:lnTo>
                    <a:lnTo>
                      <a:pt x="368" y="329"/>
                    </a:lnTo>
                    <a:lnTo>
                      <a:pt x="375" y="325"/>
                    </a:lnTo>
                    <a:lnTo>
                      <a:pt x="378" y="323"/>
                    </a:lnTo>
                    <a:lnTo>
                      <a:pt x="382" y="321"/>
                    </a:lnTo>
                    <a:lnTo>
                      <a:pt x="394" y="313"/>
                    </a:lnTo>
                    <a:lnTo>
                      <a:pt x="396" y="310"/>
                    </a:lnTo>
                    <a:lnTo>
                      <a:pt x="399" y="308"/>
                    </a:lnTo>
                    <a:lnTo>
                      <a:pt x="405" y="304"/>
                    </a:lnTo>
                    <a:lnTo>
                      <a:pt x="422" y="299"/>
                    </a:lnTo>
                    <a:lnTo>
                      <a:pt x="438" y="298"/>
                    </a:lnTo>
                    <a:lnTo>
                      <a:pt x="453" y="298"/>
                    </a:lnTo>
                    <a:lnTo>
                      <a:pt x="467" y="302"/>
                    </a:lnTo>
                    <a:lnTo>
                      <a:pt x="479" y="305"/>
                    </a:lnTo>
                    <a:lnTo>
                      <a:pt x="490" y="311"/>
                    </a:lnTo>
                    <a:lnTo>
                      <a:pt x="501" y="317"/>
                    </a:lnTo>
                    <a:lnTo>
                      <a:pt x="510" y="327"/>
                    </a:lnTo>
                    <a:lnTo>
                      <a:pt x="517" y="331"/>
                    </a:lnTo>
                    <a:lnTo>
                      <a:pt x="525" y="332"/>
                    </a:lnTo>
                    <a:lnTo>
                      <a:pt x="531" y="329"/>
                    </a:lnTo>
                    <a:lnTo>
                      <a:pt x="540" y="323"/>
                    </a:lnTo>
                    <a:lnTo>
                      <a:pt x="544" y="327"/>
                    </a:lnTo>
                    <a:lnTo>
                      <a:pt x="547" y="333"/>
                    </a:lnTo>
                    <a:lnTo>
                      <a:pt x="551" y="344"/>
                    </a:lnTo>
                    <a:lnTo>
                      <a:pt x="549" y="354"/>
                    </a:lnTo>
                    <a:lnTo>
                      <a:pt x="547" y="360"/>
                    </a:lnTo>
                    <a:lnTo>
                      <a:pt x="544" y="367"/>
                    </a:lnTo>
                    <a:lnTo>
                      <a:pt x="423" y="367"/>
                    </a:lnTo>
                    <a:lnTo>
                      <a:pt x="420" y="376"/>
                    </a:lnTo>
                    <a:lnTo>
                      <a:pt x="420" y="386"/>
                    </a:lnTo>
                    <a:lnTo>
                      <a:pt x="421" y="394"/>
                    </a:lnTo>
                    <a:lnTo>
                      <a:pt x="426" y="402"/>
                    </a:lnTo>
                    <a:lnTo>
                      <a:pt x="432" y="409"/>
                    </a:lnTo>
                    <a:lnTo>
                      <a:pt x="439" y="415"/>
                    </a:lnTo>
                    <a:lnTo>
                      <a:pt x="448" y="419"/>
                    </a:lnTo>
                    <a:lnTo>
                      <a:pt x="460" y="423"/>
                    </a:lnTo>
                    <a:lnTo>
                      <a:pt x="469" y="430"/>
                    </a:lnTo>
                    <a:lnTo>
                      <a:pt x="480" y="437"/>
                    </a:lnTo>
                    <a:lnTo>
                      <a:pt x="488" y="443"/>
                    </a:lnTo>
                    <a:lnTo>
                      <a:pt x="493" y="447"/>
                    </a:lnTo>
                    <a:lnTo>
                      <a:pt x="498" y="451"/>
                    </a:lnTo>
                    <a:lnTo>
                      <a:pt x="501" y="453"/>
                    </a:lnTo>
                    <a:lnTo>
                      <a:pt x="505" y="456"/>
                    </a:lnTo>
                    <a:lnTo>
                      <a:pt x="514" y="462"/>
                    </a:lnTo>
                    <a:lnTo>
                      <a:pt x="529" y="473"/>
                    </a:lnTo>
                    <a:lnTo>
                      <a:pt x="531" y="478"/>
                    </a:lnTo>
                    <a:lnTo>
                      <a:pt x="536" y="482"/>
                    </a:lnTo>
                    <a:lnTo>
                      <a:pt x="540" y="484"/>
                    </a:lnTo>
                    <a:lnTo>
                      <a:pt x="545" y="486"/>
                    </a:lnTo>
                    <a:lnTo>
                      <a:pt x="549" y="483"/>
                    </a:lnTo>
                    <a:lnTo>
                      <a:pt x="555" y="480"/>
                    </a:lnTo>
                    <a:lnTo>
                      <a:pt x="561" y="475"/>
                    </a:lnTo>
                    <a:lnTo>
                      <a:pt x="568" y="470"/>
                    </a:lnTo>
                    <a:lnTo>
                      <a:pt x="579" y="478"/>
                    </a:lnTo>
                    <a:lnTo>
                      <a:pt x="592" y="488"/>
                    </a:lnTo>
                    <a:lnTo>
                      <a:pt x="609" y="498"/>
                    </a:lnTo>
                    <a:lnTo>
                      <a:pt x="629" y="510"/>
                    </a:lnTo>
                    <a:lnTo>
                      <a:pt x="643" y="504"/>
                    </a:lnTo>
                    <a:lnTo>
                      <a:pt x="657" y="502"/>
                    </a:lnTo>
                    <a:lnTo>
                      <a:pt x="668" y="501"/>
                    </a:lnTo>
                    <a:lnTo>
                      <a:pt x="679" y="502"/>
                    </a:lnTo>
                    <a:lnTo>
                      <a:pt x="686" y="503"/>
                    </a:lnTo>
                    <a:lnTo>
                      <a:pt x="692" y="508"/>
                    </a:lnTo>
                    <a:lnTo>
                      <a:pt x="698" y="513"/>
                    </a:lnTo>
                    <a:lnTo>
                      <a:pt x="701" y="521"/>
                    </a:lnTo>
                    <a:lnTo>
                      <a:pt x="711" y="604"/>
                    </a:lnTo>
                    <a:lnTo>
                      <a:pt x="710" y="604"/>
                    </a:lnTo>
                    <a:lnTo>
                      <a:pt x="710" y="606"/>
                    </a:lnTo>
                    <a:lnTo>
                      <a:pt x="709" y="610"/>
                    </a:lnTo>
                    <a:lnTo>
                      <a:pt x="709" y="616"/>
                    </a:lnTo>
                    <a:lnTo>
                      <a:pt x="707" y="631"/>
                    </a:lnTo>
                    <a:lnTo>
                      <a:pt x="705" y="653"/>
                    </a:lnTo>
                    <a:lnTo>
                      <a:pt x="688" y="647"/>
                    </a:lnTo>
                    <a:lnTo>
                      <a:pt x="672" y="642"/>
                    </a:lnTo>
                    <a:lnTo>
                      <a:pt x="658" y="634"/>
                    </a:lnTo>
                    <a:lnTo>
                      <a:pt x="645" y="624"/>
                    </a:lnTo>
                    <a:lnTo>
                      <a:pt x="618" y="625"/>
                    </a:lnTo>
                    <a:lnTo>
                      <a:pt x="591" y="631"/>
                    </a:lnTo>
                    <a:lnTo>
                      <a:pt x="566" y="638"/>
                    </a:lnTo>
                    <a:lnTo>
                      <a:pt x="542" y="649"/>
                    </a:lnTo>
                    <a:lnTo>
                      <a:pt x="531" y="654"/>
                    </a:lnTo>
                    <a:lnTo>
                      <a:pt x="525" y="655"/>
                    </a:lnTo>
                    <a:lnTo>
                      <a:pt x="520" y="657"/>
                    </a:lnTo>
                    <a:lnTo>
                      <a:pt x="507" y="657"/>
                    </a:lnTo>
                    <a:lnTo>
                      <a:pt x="495" y="656"/>
                    </a:lnTo>
                    <a:lnTo>
                      <a:pt x="446" y="655"/>
                    </a:lnTo>
                    <a:lnTo>
                      <a:pt x="398" y="662"/>
                    </a:lnTo>
                    <a:lnTo>
                      <a:pt x="421" y="636"/>
                    </a:lnTo>
                    <a:lnTo>
                      <a:pt x="449" y="627"/>
                    </a:lnTo>
                    <a:lnTo>
                      <a:pt x="476" y="620"/>
                    </a:lnTo>
                    <a:lnTo>
                      <a:pt x="498" y="612"/>
                    </a:lnTo>
                    <a:lnTo>
                      <a:pt x="519" y="605"/>
                    </a:lnTo>
                    <a:lnTo>
                      <a:pt x="527" y="600"/>
                    </a:lnTo>
                    <a:lnTo>
                      <a:pt x="535" y="596"/>
                    </a:lnTo>
                    <a:lnTo>
                      <a:pt x="537" y="593"/>
                    </a:lnTo>
                    <a:lnTo>
                      <a:pt x="540" y="591"/>
                    </a:lnTo>
                    <a:lnTo>
                      <a:pt x="544" y="586"/>
                    </a:lnTo>
                    <a:lnTo>
                      <a:pt x="545" y="580"/>
                    </a:lnTo>
                    <a:lnTo>
                      <a:pt x="545" y="577"/>
                    </a:lnTo>
                    <a:lnTo>
                      <a:pt x="546" y="575"/>
                    </a:lnTo>
                    <a:lnTo>
                      <a:pt x="545" y="571"/>
                    </a:lnTo>
                    <a:lnTo>
                      <a:pt x="545" y="568"/>
                    </a:lnTo>
                    <a:lnTo>
                      <a:pt x="543" y="561"/>
                    </a:lnTo>
                    <a:lnTo>
                      <a:pt x="524" y="543"/>
                    </a:lnTo>
                    <a:lnTo>
                      <a:pt x="514" y="535"/>
                    </a:lnTo>
                    <a:lnTo>
                      <a:pt x="504" y="529"/>
                    </a:lnTo>
                    <a:lnTo>
                      <a:pt x="483" y="517"/>
                    </a:lnTo>
                    <a:lnTo>
                      <a:pt x="462" y="508"/>
                    </a:lnTo>
                    <a:lnTo>
                      <a:pt x="447" y="501"/>
                    </a:lnTo>
                    <a:lnTo>
                      <a:pt x="435" y="495"/>
                    </a:lnTo>
                    <a:lnTo>
                      <a:pt x="422" y="488"/>
                    </a:lnTo>
                    <a:lnTo>
                      <a:pt x="412" y="480"/>
                    </a:lnTo>
                    <a:lnTo>
                      <a:pt x="401" y="470"/>
                    </a:lnTo>
                    <a:lnTo>
                      <a:pt x="393" y="459"/>
                    </a:lnTo>
                    <a:lnTo>
                      <a:pt x="379" y="436"/>
                    </a:lnTo>
                    <a:lnTo>
                      <a:pt x="354" y="427"/>
                    </a:lnTo>
                    <a:lnTo>
                      <a:pt x="332" y="419"/>
                    </a:lnTo>
                    <a:lnTo>
                      <a:pt x="311" y="414"/>
                    </a:lnTo>
                    <a:lnTo>
                      <a:pt x="292" y="411"/>
                    </a:lnTo>
                    <a:lnTo>
                      <a:pt x="260" y="395"/>
                    </a:lnTo>
                    <a:lnTo>
                      <a:pt x="244" y="388"/>
                    </a:lnTo>
                    <a:lnTo>
                      <a:pt x="230" y="382"/>
                    </a:lnTo>
                    <a:lnTo>
                      <a:pt x="213" y="376"/>
                    </a:lnTo>
                    <a:lnTo>
                      <a:pt x="197" y="372"/>
                    </a:lnTo>
                    <a:lnTo>
                      <a:pt x="166" y="366"/>
                    </a:lnTo>
                    <a:lnTo>
                      <a:pt x="146" y="364"/>
                    </a:lnTo>
                    <a:lnTo>
                      <a:pt x="137" y="361"/>
                    </a:lnTo>
                    <a:lnTo>
                      <a:pt x="131" y="360"/>
                    </a:lnTo>
                    <a:lnTo>
                      <a:pt x="118" y="356"/>
                    </a:lnTo>
                    <a:lnTo>
                      <a:pt x="110" y="352"/>
                    </a:lnTo>
                    <a:lnTo>
                      <a:pt x="102" y="348"/>
                    </a:lnTo>
                    <a:lnTo>
                      <a:pt x="97" y="346"/>
                    </a:lnTo>
                    <a:lnTo>
                      <a:pt x="90" y="347"/>
                    </a:lnTo>
                    <a:lnTo>
                      <a:pt x="85" y="352"/>
                    </a:lnTo>
                    <a:lnTo>
                      <a:pt x="84" y="356"/>
                    </a:lnTo>
                    <a:lnTo>
                      <a:pt x="85" y="364"/>
                    </a:lnTo>
                    <a:lnTo>
                      <a:pt x="89" y="378"/>
                    </a:lnTo>
                    <a:lnTo>
                      <a:pt x="94" y="392"/>
                    </a:lnTo>
                    <a:lnTo>
                      <a:pt x="99" y="405"/>
                    </a:lnTo>
                    <a:lnTo>
                      <a:pt x="107" y="416"/>
                    </a:lnTo>
                    <a:lnTo>
                      <a:pt x="120" y="435"/>
                    </a:lnTo>
                    <a:lnTo>
                      <a:pt x="129" y="442"/>
                    </a:lnTo>
                    <a:lnTo>
                      <a:pt x="138" y="449"/>
                    </a:lnTo>
                    <a:lnTo>
                      <a:pt x="150" y="457"/>
                    </a:lnTo>
                    <a:lnTo>
                      <a:pt x="159" y="466"/>
                    </a:lnTo>
                    <a:lnTo>
                      <a:pt x="160" y="467"/>
                    </a:lnTo>
                    <a:lnTo>
                      <a:pt x="162" y="469"/>
                    </a:lnTo>
                    <a:lnTo>
                      <a:pt x="167" y="473"/>
                    </a:lnTo>
                    <a:lnTo>
                      <a:pt x="173" y="481"/>
                    </a:lnTo>
                    <a:lnTo>
                      <a:pt x="180" y="486"/>
                    </a:lnTo>
                    <a:lnTo>
                      <a:pt x="189" y="491"/>
                    </a:lnTo>
                    <a:lnTo>
                      <a:pt x="195" y="495"/>
                    </a:lnTo>
                    <a:lnTo>
                      <a:pt x="202" y="499"/>
                    </a:lnTo>
                    <a:lnTo>
                      <a:pt x="208" y="501"/>
                    </a:lnTo>
                    <a:lnTo>
                      <a:pt x="214" y="504"/>
                    </a:lnTo>
                    <a:lnTo>
                      <a:pt x="219" y="507"/>
                    </a:lnTo>
                    <a:lnTo>
                      <a:pt x="225" y="509"/>
                    </a:lnTo>
                    <a:lnTo>
                      <a:pt x="248" y="515"/>
                    </a:lnTo>
                    <a:lnTo>
                      <a:pt x="270" y="524"/>
                    </a:lnTo>
                    <a:lnTo>
                      <a:pt x="288" y="536"/>
                    </a:lnTo>
                    <a:lnTo>
                      <a:pt x="304" y="550"/>
                    </a:lnTo>
                    <a:lnTo>
                      <a:pt x="297" y="565"/>
                    </a:lnTo>
                    <a:lnTo>
                      <a:pt x="294" y="572"/>
                    </a:lnTo>
                    <a:lnTo>
                      <a:pt x="293" y="579"/>
                    </a:lnTo>
                    <a:lnTo>
                      <a:pt x="292" y="590"/>
                    </a:lnTo>
                    <a:lnTo>
                      <a:pt x="292" y="594"/>
                    </a:lnTo>
                    <a:lnTo>
                      <a:pt x="294" y="598"/>
                    </a:lnTo>
                    <a:lnTo>
                      <a:pt x="289" y="604"/>
                    </a:lnTo>
                    <a:lnTo>
                      <a:pt x="284" y="610"/>
                    </a:lnTo>
                    <a:lnTo>
                      <a:pt x="280" y="613"/>
                    </a:lnTo>
                    <a:lnTo>
                      <a:pt x="276" y="614"/>
                    </a:lnTo>
                    <a:lnTo>
                      <a:pt x="272" y="613"/>
                    </a:lnTo>
                    <a:lnTo>
                      <a:pt x="269" y="610"/>
                    </a:lnTo>
                    <a:lnTo>
                      <a:pt x="265" y="604"/>
                    </a:lnTo>
                    <a:lnTo>
                      <a:pt x="263" y="598"/>
                    </a:lnTo>
                    <a:lnTo>
                      <a:pt x="245" y="578"/>
                    </a:lnTo>
                    <a:lnTo>
                      <a:pt x="230" y="562"/>
                    </a:lnTo>
                    <a:lnTo>
                      <a:pt x="216" y="548"/>
                    </a:lnTo>
                    <a:lnTo>
                      <a:pt x="204" y="536"/>
                    </a:lnTo>
                    <a:lnTo>
                      <a:pt x="194" y="524"/>
                    </a:lnTo>
                    <a:lnTo>
                      <a:pt x="187" y="517"/>
                    </a:lnTo>
                    <a:lnTo>
                      <a:pt x="179" y="512"/>
                    </a:lnTo>
                    <a:lnTo>
                      <a:pt x="176" y="509"/>
                    </a:lnTo>
                    <a:lnTo>
                      <a:pt x="162" y="496"/>
                    </a:lnTo>
                    <a:lnTo>
                      <a:pt x="148" y="484"/>
                    </a:lnTo>
                    <a:lnTo>
                      <a:pt x="116" y="462"/>
                    </a:lnTo>
                    <a:lnTo>
                      <a:pt x="78" y="440"/>
                    </a:lnTo>
                    <a:lnTo>
                      <a:pt x="38" y="419"/>
                    </a:lnTo>
                    <a:lnTo>
                      <a:pt x="10" y="408"/>
                    </a:lnTo>
                    <a:lnTo>
                      <a:pt x="5" y="421"/>
                    </a:lnTo>
                    <a:lnTo>
                      <a:pt x="2" y="433"/>
                    </a:lnTo>
                    <a:lnTo>
                      <a:pt x="0" y="440"/>
                    </a:lnTo>
                    <a:lnTo>
                      <a:pt x="4" y="445"/>
                    </a:lnTo>
                    <a:lnTo>
                      <a:pt x="25" y="461"/>
                    </a:lnTo>
                    <a:lnTo>
                      <a:pt x="45" y="480"/>
                    </a:lnTo>
                    <a:lnTo>
                      <a:pt x="82" y="516"/>
                    </a:lnTo>
                    <a:lnTo>
                      <a:pt x="85" y="517"/>
                    </a:lnTo>
                    <a:lnTo>
                      <a:pt x="88" y="519"/>
                    </a:lnTo>
                    <a:lnTo>
                      <a:pt x="93" y="523"/>
                    </a:lnTo>
                    <a:lnTo>
                      <a:pt x="101" y="532"/>
                    </a:lnTo>
                    <a:lnTo>
                      <a:pt x="106" y="538"/>
                    </a:lnTo>
                    <a:lnTo>
                      <a:pt x="106" y="539"/>
                    </a:lnTo>
                    <a:lnTo>
                      <a:pt x="107" y="541"/>
                    </a:lnTo>
                    <a:lnTo>
                      <a:pt x="108" y="545"/>
                    </a:lnTo>
                    <a:lnTo>
                      <a:pt x="101" y="545"/>
                    </a:lnTo>
                    <a:lnTo>
                      <a:pt x="97" y="545"/>
                    </a:lnTo>
                    <a:lnTo>
                      <a:pt x="90" y="541"/>
                    </a:lnTo>
                    <a:lnTo>
                      <a:pt x="85" y="531"/>
                    </a:lnTo>
                    <a:lnTo>
                      <a:pt x="82" y="523"/>
                    </a:lnTo>
                    <a:lnTo>
                      <a:pt x="82" y="516"/>
                    </a:lnTo>
                    <a:lnTo>
                      <a:pt x="69" y="519"/>
                    </a:lnTo>
                    <a:lnTo>
                      <a:pt x="59" y="521"/>
                    </a:lnTo>
                    <a:lnTo>
                      <a:pt x="52" y="522"/>
                    </a:lnTo>
                    <a:lnTo>
                      <a:pt x="49" y="523"/>
                    </a:lnTo>
                    <a:lnTo>
                      <a:pt x="19" y="523"/>
                    </a:lnTo>
                    <a:lnTo>
                      <a:pt x="22" y="535"/>
                    </a:lnTo>
                    <a:lnTo>
                      <a:pt x="26" y="547"/>
                    </a:lnTo>
                    <a:lnTo>
                      <a:pt x="31" y="556"/>
                    </a:lnTo>
                    <a:lnTo>
                      <a:pt x="39" y="565"/>
                    </a:lnTo>
                    <a:lnTo>
                      <a:pt x="47" y="573"/>
                    </a:lnTo>
                    <a:lnTo>
                      <a:pt x="57" y="579"/>
                    </a:lnTo>
                    <a:lnTo>
                      <a:pt x="69" y="584"/>
                    </a:lnTo>
                    <a:lnTo>
                      <a:pt x="82" y="589"/>
                    </a:lnTo>
                    <a:lnTo>
                      <a:pt x="141" y="605"/>
                    </a:lnTo>
                    <a:lnTo>
                      <a:pt x="202" y="620"/>
                    </a:lnTo>
                    <a:lnTo>
                      <a:pt x="204" y="629"/>
                    </a:lnTo>
                    <a:lnTo>
                      <a:pt x="204" y="632"/>
                    </a:lnTo>
                    <a:lnTo>
                      <a:pt x="206" y="636"/>
                    </a:lnTo>
                    <a:lnTo>
                      <a:pt x="204" y="638"/>
                    </a:lnTo>
                    <a:lnTo>
                      <a:pt x="204" y="641"/>
                    </a:lnTo>
                    <a:lnTo>
                      <a:pt x="202" y="646"/>
                    </a:lnTo>
                    <a:lnTo>
                      <a:pt x="198" y="649"/>
                    </a:lnTo>
                    <a:lnTo>
                      <a:pt x="195" y="649"/>
                    </a:lnTo>
                    <a:lnTo>
                      <a:pt x="193" y="650"/>
                    </a:lnTo>
                    <a:lnTo>
                      <a:pt x="186" y="650"/>
                    </a:lnTo>
                    <a:lnTo>
                      <a:pt x="177" y="649"/>
                    </a:lnTo>
                    <a:lnTo>
                      <a:pt x="165" y="646"/>
                    </a:lnTo>
                    <a:lnTo>
                      <a:pt x="154" y="647"/>
                    </a:lnTo>
                    <a:lnTo>
                      <a:pt x="145" y="650"/>
                    </a:lnTo>
                    <a:lnTo>
                      <a:pt x="138" y="654"/>
                    </a:lnTo>
                    <a:lnTo>
                      <a:pt x="141" y="663"/>
                    </a:lnTo>
                    <a:lnTo>
                      <a:pt x="145" y="667"/>
                    </a:lnTo>
                    <a:lnTo>
                      <a:pt x="150" y="673"/>
                    </a:lnTo>
                    <a:lnTo>
                      <a:pt x="161" y="680"/>
                    </a:lnTo>
                    <a:lnTo>
                      <a:pt x="177" y="688"/>
                    </a:lnTo>
                    <a:lnTo>
                      <a:pt x="175" y="696"/>
                    </a:lnTo>
                    <a:lnTo>
                      <a:pt x="176" y="703"/>
                    </a:lnTo>
                    <a:lnTo>
                      <a:pt x="177" y="710"/>
                    </a:lnTo>
                    <a:lnTo>
                      <a:pt x="181" y="717"/>
                    </a:lnTo>
                    <a:lnTo>
                      <a:pt x="186" y="722"/>
                    </a:lnTo>
                    <a:lnTo>
                      <a:pt x="193" y="727"/>
                    </a:lnTo>
                    <a:lnTo>
                      <a:pt x="201" y="732"/>
                    </a:lnTo>
                    <a:lnTo>
                      <a:pt x="212" y="737"/>
                    </a:lnTo>
                    <a:lnTo>
                      <a:pt x="233" y="753"/>
                    </a:lnTo>
                    <a:lnTo>
                      <a:pt x="256" y="765"/>
                    </a:lnTo>
                    <a:lnTo>
                      <a:pt x="266" y="769"/>
                    </a:lnTo>
                    <a:lnTo>
                      <a:pt x="278" y="774"/>
                    </a:lnTo>
                    <a:lnTo>
                      <a:pt x="301" y="780"/>
                    </a:lnTo>
                    <a:lnTo>
                      <a:pt x="316" y="792"/>
                    </a:lnTo>
                    <a:lnTo>
                      <a:pt x="330" y="801"/>
                    </a:lnTo>
                    <a:lnTo>
                      <a:pt x="344" y="809"/>
                    </a:lnTo>
                    <a:lnTo>
                      <a:pt x="359" y="817"/>
                    </a:lnTo>
                    <a:lnTo>
                      <a:pt x="375" y="823"/>
                    </a:lnTo>
                    <a:lnTo>
                      <a:pt x="395" y="828"/>
                    </a:lnTo>
                    <a:lnTo>
                      <a:pt x="417" y="836"/>
                    </a:lnTo>
                    <a:lnTo>
                      <a:pt x="456" y="850"/>
                    </a:lnTo>
                    <a:lnTo>
                      <a:pt x="461" y="856"/>
                    </a:lnTo>
                    <a:lnTo>
                      <a:pt x="469" y="861"/>
                    </a:lnTo>
                    <a:lnTo>
                      <a:pt x="478" y="865"/>
                    </a:lnTo>
                    <a:lnTo>
                      <a:pt x="488" y="869"/>
                    </a:lnTo>
                    <a:lnTo>
                      <a:pt x="499" y="870"/>
                    </a:lnTo>
                    <a:lnTo>
                      <a:pt x="511" y="871"/>
                    </a:lnTo>
                    <a:lnTo>
                      <a:pt x="524" y="871"/>
                    </a:lnTo>
                    <a:lnTo>
                      <a:pt x="539" y="871"/>
                    </a:lnTo>
                    <a:lnTo>
                      <a:pt x="554" y="864"/>
                    </a:lnTo>
                    <a:lnTo>
                      <a:pt x="561" y="862"/>
                    </a:lnTo>
                    <a:lnTo>
                      <a:pt x="569" y="862"/>
                    </a:lnTo>
                    <a:lnTo>
                      <a:pt x="576" y="862"/>
                    </a:lnTo>
                    <a:lnTo>
                      <a:pt x="583" y="864"/>
                    </a:lnTo>
                    <a:lnTo>
                      <a:pt x="589" y="866"/>
                    </a:lnTo>
                    <a:lnTo>
                      <a:pt x="597" y="871"/>
                    </a:lnTo>
                    <a:lnTo>
                      <a:pt x="618" y="882"/>
                    </a:lnTo>
                    <a:lnTo>
                      <a:pt x="641" y="888"/>
                    </a:lnTo>
                    <a:lnTo>
                      <a:pt x="651" y="889"/>
                    </a:lnTo>
                    <a:lnTo>
                      <a:pt x="663" y="889"/>
                    </a:lnTo>
                    <a:lnTo>
                      <a:pt x="673" y="888"/>
                    </a:lnTo>
                    <a:lnTo>
                      <a:pt x="686" y="886"/>
                    </a:lnTo>
                    <a:lnTo>
                      <a:pt x="700" y="884"/>
                    </a:lnTo>
                    <a:lnTo>
                      <a:pt x="706" y="883"/>
                    </a:lnTo>
                    <a:lnTo>
                      <a:pt x="713" y="883"/>
                    </a:lnTo>
                    <a:lnTo>
                      <a:pt x="739" y="879"/>
                    </a:lnTo>
                    <a:lnTo>
                      <a:pt x="759" y="872"/>
                    </a:lnTo>
                    <a:lnTo>
                      <a:pt x="775" y="866"/>
                    </a:lnTo>
                    <a:lnTo>
                      <a:pt x="782" y="855"/>
                    </a:lnTo>
                    <a:lnTo>
                      <a:pt x="789" y="847"/>
                    </a:lnTo>
                    <a:lnTo>
                      <a:pt x="795" y="843"/>
                    </a:lnTo>
                    <a:lnTo>
                      <a:pt x="803" y="842"/>
                    </a:lnTo>
                    <a:lnTo>
                      <a:pt x="813" y="840"/>
                    </a:lnTo>
                    <a:lnTo>
                      <a:pt x="829" y="840"/>
                    </a:lnTo>
                    <a:lnTo>
                      <a:pt x="847" y="840"/>
                    </a:lnTo>
                    <a:lnTo>
                      <a:pt x="870" y="842"/>
                    </a:lnTo>
                    <a:lnTo>
                      <a:pt x="940" y="850"/>
                    </a:lnTo>
                    <a:lnTo>
                      <a:pt x="957" y="850"/>
                    </a:lnTo>
                    <a:lnTo>
                      <a:pt x="957" y="849"/>
                    </a:lnTo>
                    <a:lnTo>
                      <a:pt x="958" y="849"/>
                    </a:lnTo>
                    <a:lnTo>
                      <a:pt x="960" y="849"/>
                    </a:lnTo>
                    <a:lnTo>
                      <a:pt x="965" y="849"/>
                    </a:lnTo>
                    <a:lnTo>
                      <a:pt x="973" y="849"/>
                    </a:lnTo>
                    <a:lnTo>
                      <a:pt x="979" y="847"/>
                    </a:lnTo>
                    <a:lnTo>
                      <a:pt x="979" y="846"/>
                    </a:lnTo>
                    <a:lnTo>
                      <a:pt x="980" y="846"/>
                    </a:lnTo>
                    <a:lnTo>
                      <a:pt x="983" y="846"/>
                    </a:lnTo>
                    <a:lnTo>
                      <a:pt x="987" y="846"/>
                    </a:lnTo>
                    <a:lnTo>
                      <a:pt x="989" y="844"/>
                    </a:lnTo>
                    <a:lnTo>
                      <a:pt x="989" y="843"/>
                    </a:lnTo>
                    <a:lnTo>
                      <a:pt x="990" y="843"/>
                    </a:lnTo>
                    <a:lnTo>
                      <a:pt x="992" y="843"/>
                    </a:lnTo>
                    <a:lnTo>
                      <a:pt x="998" y="841"/>
                    </a:lnTo>
                    <a:lnTo>
                      <a:pt x="1018" y="841"/>
                    </a:lnTo>
                    <a:lnTo>
                      <a:pt x="1038" y="841"/>
                    </a:lnTo>
                    <a:lnTo>
                      <a:pt x="1047" y="840"/>
                    </a:lnTo>
                    <a:lnTo>
                      <a:pt x="1056" y="840"/>
                    </a:lnTo>
                    <a:lnTo>
                      <a:pt x="1074" y="840"/>
                    </a:lnTo>
                    <a:lnTo>
                      <a:pt x="1089" y="838"/>
                    </a:lnTo>
                    <a:lnTo>
                      <a:pt x="1103" y="836"/>
                    </a:lnTo>
                    <a:lnTo>
                      <a:pt x="1116" y="833"/>
                    </a:lnTo>
                    <a:lnTo>
                      <a:pt x="1129" y="830"/>
                    </a:lnTo>
                    <a:lnTo>
                      <a:pt x="1135" y="820"/>
                    </a:lnTo>
                    <a:lnTo>
                      <a:pt x="1144" y="813"/>
                    </a:lnTo>
                    <a:lnTo>
                      <a:pt x="1155" y="807"/>
                    </a:lnTo>
                    <a:lnTo>
                      <a:pt x="1169" y="805"/>
                    </a:lnTo>
                    <a:lnTo>
                      <a:pt x="1169" y="804"/>
                    </a:lnTo>
                    <a:lnTo>
                      <a:pt x="1170" y="804"/>
                    </a:lnTo>
                    <a:lnTo>
                      <a:pt x="1172" y="804"/>
                    </a:lnTo>
                    <a:lnTo>
                      <a:pt x="1176" y="804"/>
                    </a:lnTo>
                    <a:lnTo>
                      <a:pt x="1183" y="804"/>
                    </a:lnTo>
                    <a:lnTo>
                      <a:pt x="1190" y="802"/>
                    </a:lnTo>
                    <a:lnTo>
                      <a:pt x="1196" y="800"/>
                    </a:lnTo>
                    <a:lnTo>
                      <a:pt x="1209" y="797"/>
                    </a:lnTo>
                    <a:lnTo>
                      <a:pt x="1215" y="795"/>
                    </a:lnTo>
                    <a:lnTo>
                      <a:pt x="1215" y="794"/>
                    </a:lnTo>
                    <a:lnTo>
                      <a:pt x="1216" y="794"/>
                    </a:lnTo>
                    <a:lnTo>
                      <a:pt x="1218" y="794"/>
                    </a:lnTo>
                    <a:lnTo>
                      <a:pt x="1222" y="794"/>
                    </a:lnTo>
                    <a:lnTo>
                      <a:pt x="1235" y="789"/>
                    </a:lnTo>
                    <a:lnTo>
                      <a:pt x="1250" y="784"/>
                    </a:lnTo>
                    <a:lnTo>
                      <a:pt x="1262" y="777"/>
                    </a:lnTo>
                    <a:lnTo>
                      <a:pt x="1269" y="773"/>
                    </a:lnTo>
                    <a:lnTo>
                      <a:pt x="1272" y="770"/>
                    </a:lnTo>
                    <a:lnTo>
                      <a:pt x="1276" y="769"/>
                    </a:lnTo>
                    <a:lnTo>
                      <a:pt x="1303" y="751"/>
                    </a:lnTo>
                    <a:lnTo>
                      <a:pt x="1307" y="742"/>
                    </a:lnTo>
                    <a:lnTo>
                      <a:pt x="1311" y="736"/>
                    </a:lnTo>
                    <a:lnTo>
                      <a:pt x="1313" y="729"/>
                    </a:lnTo>
                    <a:lnTo>
                      <a:pt x="1314" y="725"/>
                    </a:lnTo>
                    <a:lnTo>
                      <a:pt x="1312" y="721"/>
                    </a:lnTo>
                    <a:lnTo>
                      <a:pt x="1308" y="718"/>
                    </a:lnTo>
                    <a:lnTo>
                      <a:pt x="1304" y="716"/>
                    </a:lnTo>
                    <a:lnTo>
                      <a:pt x="1299" y="716"/>
                    </a:lnTo>
                    <a:lnTo>
                      <a:pt x="1287" y="710"/>
                    </a:lnTo>
                    <a:lnTo>
                      <a:pt x="1280" y="703"/>
                    </a:lnTo>
                    <a:lnTo>
                      <a:pt x="1274" y="696"/>
                    </a:lnTo>
                    <a:lnTo>
                      <a:pt x="1271" y="688"/>
                    </a:lnTo>
                    <a:lnTo>
                      <a:pt x="1277" y="680"/>
                    </a:lnTo>
                    <a:lnTo>
                      <a:pt x="1284" y="674"/>
                    </a:lnTo>
                    <a:lnTo>
                      <a:pt x="1295" y="662"/>
                    </a:lnTo>
                    <a:lnTo>
                      <a:pt x="1301" y="653"/>
                    </a:lnTo>
                    <a:lnTo>
                      <a:pt x="1304" y="647"/>
                    </a:lnTo>
                    <a:lnTo>
                      <a:pt x="1306" y="641"/>
                    </a:lnTo>
                    <a:lnTo>
                      <a:pt x="1307" y="635"/>
                    </a:lnTo>
                    <a:lnTo>
                      <a:pt x="1306" y="629"/>
                    </a:lnTo>
                    <a:lnTo>
                      <a:pt x="1305" y="624"/>
                    </a:lnTo>
                    <a:lnTo>
                      <a:pt x="1301" y="619"/>
                    </a:lnTo>
                    <a:lnTo>
                      <a:pt x="1296" y="615"/>
                    </a:lnTo>
                    <a:lnTo>
                      <a:pt x="1289" y="611"/>
                    </a:lnTo>
                    <a:lnTo>
                      <a:pt x="1281" y="608"/>
                    </a:lnTo>
                    <a:lnTo>
                      <a:pt x="1271" y="603"/>
                    </a:lnTo>
                    <a:lnTo>
                      <a:pt x="1263" y="599"/>
                    </a:lnTo>
                    <a:lnTo>
                      <a:pt x="1257" y="594"/>
                    </a:lnTo>
                    <a:lnTo>
                      <a:pt x="1254" y="589"/>
                    </a:lnTo>
                    <a:lnTo>
                      <a:pt x="1251" y="581"/>
                    </a:lnTo>
                    <a:lnTo>
                      <a:pt x="1251" y="574"/>
                    </a:lnTo>
                    <a:lnTo>
                      <a:pt x="1252" y="565"/>
                    </a:lnTo>
                    <a:lnTo>
                      <a:pt x="1255" y="558"/>
                    </a:lnTo>
                    <a:lnTo>
                      <a:pt x="1258" y="548"/>
                    </a:lnTo>
                    <a:lnTo>
                      <a:pt x="1263" y="540"/>
                    </a:lnTo>
                    <a:lnTo>
                      <a:pt x="1269" y="534"/>
                    </a:lnTo>
                    <a:lnTo>
                      <a:pt x="1276" y="531"/>
                    </a:lnTo>
                    <a:lnTo>
                      <a:pt x="1283" y="528"/>
                    </a:lnTo>
                    <a:lnTo>
                      <a:pt x="1293" y="529"/>
                    </a:lnTo>
                    <a:lnTo>
                      <a:pt x="1302" y="530"/>
                    </a:lnTo>
                    <a:lnTo>
                      <a:pt x="1314" y="534"/>
                    </a:lnTo>
                    <a:lnTo>
                      <a:pt x="1328" y="537"/>
                    </a:lnTo>
                    <a:lnTo>
                      <a:pt x="1335" y="537"/>
                    </a:lnTo>
                    <a:lnTo>
                      <a:pt x="1342" y="537"/>
                    </a:lnTo>
                    <a:lnTo>
                      <a:pt x="1355" y="534"/>
                    </a:lnTo>
                    <a:lnTo>
                      <a:pt x="1367" y="528"/>
                    </a:lnTo>
                    <a:lnTo>
                      <a:pt x="1380" y="519"/>
                    </a:lnTo>
                    <a:lnTo>
                      <a:pt x="1394" y="516"/>
                    </a:lnTo>
                    <a:lnTo>
                      <a:pt x="1399" y="515"/>
                    </a:lnTo>
                    <a:lnTo>
                      <a:pt x="1405" y="516"/>
                    </a:lnTo>
                    <a:lnTo>
                      <a:pt x="1418" y="520"/>
                    </a:lnTo>
                    <a:lnTo>
                      <a:pt x="1430" y="531"/>
                    </a:lnTo>
                    <a:lnTo>
                      <a:pt x="1435" y="535"/>
                    </a:lnTo>
                    <a:lnTo>
                      <a:pt x="1436" y="537"/>
                    </a:lnTo>
                    <a:lnTo>
                      <a:pt x="1438" y="540"/>
                    </a:lnTo>
                    <a:lnTo>
                      <a:pt x="1428" y="544"/>
                    </a:lnTo>
                    <a:lnTo>
                      <a:pt x="1420" y="550"/>
                    </a:lnTo>
                    <a:lnTo>
                      <a:pt x="1400" y="558"/>
                    </a:lnTo>
                    <a:lnTo>
                      <a:pt x="1394" y="559"/>
                    </a:lnTo>
                    <a:lnTo>
                      <a:pt x="1388" y="561"/>
                    </a:lnTo>
                    <a:lnTo>
                      <a:pt x="1378" y="565"/>
                    </a:lnTo>
                    <a:lnTo>
                      <a:pt x="1355" y="573"/>
                    </a:lnTo>
                    <a:lnTo>
                      <a:pt x="1353" y="581"/>
                    </a:lnTo>
                    <a:lnTo>
                      <a:pt x="1354" y="590"/>
                    </a:lnTo>
                    <a:lnTo>
                      <a:pt x="1355" y="597"/>
                    </a:lnTo>
                    <a:lnTo>
                      <a:pt x="1359" y="604"/>
                    </a:lnTo>
                    <a:lnTo>
                      <a:pt x="1363" y="610"/>
                    </a:lnTo>
                    <a:lnTo>
                      <a:pt x="1369" y="615"/>
                    </a:lnTo>
                    <a:lnTo>
                      <a:pt x="1377" y="618"/>
                    </a:lnTo>
                    <a:lnTo>
                      <a:pt x="1386" y="622"/>
                    </a:lnTo>
                    <a:lnTo>
                      <a:pt x="1388" y="624"/>
                    </a:lnTo>
                    <a:lnTo>
                      <a:pt x="1389" y="625"/>
                    </a:lnTo>
                    <a:lnTo>
                      <a:pt x="1392" y="627"/>
                    </a:lnTo>
                    <a:lnTo>
                      <a:pt x="1394" y="630"/>
                    </a:lnTo>
                    <a:lnTo>
                      <a:pt x="1395" y="631"/>
                    </a:lnTo>
                    <a:lnTo>
                      <a:pt x="1397" y="633"/>
                    </a:lnTo>
                    <a:lnTo>
                      <a:pt x="1401" y="637"/>
                    </a:lnTo>
                    <a:lnTo>
                      <a:pt x="1405" y="641"/>
                    </a:lnTo>
                    <a:lnTo>
                      <a:pt x="1407" y="643"/>
                    </a:lnTo>
                    <a:lnTo>
                      <a:pt x="1410" y="645"/>
                    </a:lnTo>
                    <a:lnTo>
                      <a:pt x="1412" y="645"/>
                    </a:lnTo>
                    <a:lnTo>
                      <a:pt x="1413" y="645"/>
                    </a:lnTo>
                    <a:lnTo>
                      <a:pt x="1426" y="641"/>
                    </a:lnTo>
                    <a:lnTo>
                      <a:pt x="1440" y="637"/>
                    </a:lnTo>
                    <a:lnTo>
                      <a:pt x="1453" y="632"/>
                    </a:lnTo>
                    <a:lnTo>
                      <a:pt x="1465" y="626"/>
                    </a:lnTo>
                    <a:lnTo>
                      <a:pt x="1469" y="622"/>
                    </a:lnTo>
                    <a:lnTo>
                      <a:pt x="1471" y="620"/>
                    </a:lnTo>
                    <a:lnTo>
                      <a:pt x="1471" y="619"/>
                    </a:lnTo>
                    <a:lnTo>
                      <a:pt x="1473" y="619"/>
                    </a:lnTo>
                    <a:lnTo>
                      <a:pt x="1475" y="619"/>
                    </a:lnTo>
                    <a:lnTo>
                      <a:pt x="1484" y="613"/>
                    </a:lnTo>
                    <a:lnTo>
                      <a:pt x="1492" y="605"/>
                    </a:lnTo>
                    <a:lnTo>
                      <a:pt x="1501" y="598"/>
                    </a:lnTo>
                    <a:lnTo>
                      <a:pt x="1516" y="597"/>
                    </a:lnTo>
                    <a:lnTo>
                      <a:pt x="1522" y="595"/>
                    </a:lnTo>
                    <a:lnTo>
                      <a:pt x="1522" y="594"/>
                    </a:lnTo>
                    <a:lnTo>
                      <a:pt x="1523" y="594"/>
                    </a:lnTo>
                    <a:lnTo>
                      <a:pt x="1525" y="594"/>
                    </a:lnTo>
                    <a:lnTo>
                      <a:pt x="1529" y="594"/>
                    </a:lnTo>
                    <a:lnTo>
                      <a:pt x="1542" y="589"/>
                    </a:lnTo>
                    <a:lnTo>
                      <a:pt x="1544" y="586"/>
                    </a:lnTo>
                    <a:lnTo>
                      <a:pt x="1544" y="585"/>
                    </a:lnTo>
                    <a:lnTo>
                      <a:pt x="1545" y="585"/>
                    </a:lnTo>
                    <a:lnTo>
                      <a:pt x="1547" y="585"/>
                    </a:lnTo>
                    <a:lnTo>
                      <a:pt x="1553" y="583"/>
                    </a:lnTo>
                    <a:lnTo>
                      <a:pt x="1563" y="575"/>
                    </a:lnTo>
                    <a:lnTo>
                      <a:pt x="1571" y="565"/>
                    </a:lnTo>
                    <a:lnTo>
                      <a:pt x="1574" y="559"/>
                    </a:lnTo>
                    <a:lnTo>
                      <a:pt x="1579" y="554"/>
                    </a:lnTo>
                    <a:lnTo>
                      <a:pt x="1585" y="541"/>
                    </a:lnTo>
                    <a:lnTo>
                      <a:pt x="1587" y="532"/>
                    </a:lnTo>
                    <a:lnTo>
                      <a:pt x="1590" y="524"/>
                    </a:lnTo>
                    <a:lnTo>
                      <a:pt x="1593" y="519"/>
                    </a:lnTo>
                    <a:lnTo>
                      <a:pt x="1599" y="518"/>
                    </a:lnTo>
                    <a:lnTo>
                      <a:pt x="1590" y="512"/>
                    </a:lnTo>
                    <a:lnTo>
                      <a:pt x="1582" y="509"/>
                    </a:lnTo>
                    <a:lnTo>
                      <a:pt x="1571" y="506"/>
                    </a:lnTo>
                    <a:lnTo>
                      <a:pt x="1560" y="506"/>
                    </a:lnTo>
                    <a:lnTo>
                      <a:pt x="1547" y="503"/>
                    </a:lnTo>
                    <a:lnTo>
                      <a:pt x="1537" y="503"/>
                    </a:lnTo>
                    <a:lnTo>
                      <a:pt x="1526" y="503"/>
                    </a:lnTo>
                    <a:lnTo>
                      <a:pt x="1518" y="506"/>
                    </a:lnTo>
                    <a:lnTo>
                      <a:pt x="1516" y="495"/>
                    </a:lnTo>
                    <a:lnTo>
                      <a:pt x="1516" y="489"/>
                    </a:lnTo>
                    <a:lnTo>
                      <a:pt x="1518" y="483"/>
                    </a:lnTo>
                    <a:lnTo>
                      <a:pt x="1519" y="476"/>
                    </a:lnTo>
                    <a:lnTo>
                      <a:pt x="1522" y="470"/>
                    </a:lnTo>
                    <a:lnTo>
                      <a:pt x="1525" y="462"/>
                    </a:lnTo>
                    <a:lnTo>
                      <a:pt x="1530" y="456"/>
                    </a:lnTo>
                    <a:lnTo>
                      <a:pt x="1536" y="436"/>
                    </a:lnTo>
                    <a:lnTo>
                      <a:pt x="1545" y="420"/>
                    </a:lnTo>
                    <a:lnTo>
                      <a:pt x="1557" y="406"/>
                    </a:lnTo>
                    <a:lnTo>
                      <a:pt x="1572" y="394"/>
                    </a:lnTo>
                    <a:lnTo>
                      <a:pt x="1591" y="380"/>
                    </a:lnTo>
                    <a:lnTo>
                      <a:pt x="1600" y="375"/>
                    </a:lnTo>
                    <a:lnTo>
                      <a:pt x="1609" y="372"/>
                    </a:lnTo>
                    <a:lnTo>
                      <a:pt x="1625" y="367"/>
                    </a:lnTo>
                    <a:lnTo>
                      <a:pt x="1640" y="367"/>
                    </a:lnTo>
                    <a:lnTo>
                      <a:pt x="1645" y="367"/>
                    </a:lnTo>
                    <a:lnTo>
                      <a:pt x="1654" y="368"/>
                    </a:lnTo>
                    <a:lnTo>
                      <a:pt x="1666" y="367"/>
                    </a:lnTo>
                    <a:lnTo>
                      <a:pt x="1682" y="366"/>
                    </a:lnTo>
                    <a:lnTo>
                      <a:pt x="1688" y="364"/>
                    </a:lnTo>
                    <a:lnTo>
                      <a:pt x="1700" y="364"/>
                    </a:lnTo>
                    <a:lnTo>
                      <a:pt x="1713" y="364"/>
                    </a:lnTo>
                    <a:lnTo>
                      <a:pt x="1732" y="365"/>
                    </a:lnTo>
                    <a:lnTo>
                      <a:pt x="1747" y="364"/>
                    </a:lnTo>
                    <a:lnTo>
                      <a:pt x="1753" y="362"/>
                    </a:lnTo>
                    <a:lnTo>
                      <a:pt x="1753" y="361"/>
                    </a:lnTo>
                    <a:lnTo>
                      <a:pt x="1754" y="361"/>
                    </a:lnTo>
                    <a:lnTo>
                      <a:pt x="1756" y="361"/>
                    </a:lnTo>
                    <a:lnTo>
                      <a:pt x="1761" y="361"/>
                    </a:lnTo>
                    <a:lnTo>
                      <a:pt x="1773" y="356"/>
                    </a:lnTo>
                    <a:lnTo>
                      <a:pt x="1775" y="354"/>
                    </a:lnTo>
                    <a:lnTo>
                      <a:pt x="1775" y="353"/>
                    </a:lnTo>
                    <a:lnTo>
                      <a:pt x="1776" y="353"/>
                    </a:lnTo>
                    <a:lnTo>
                      <a:pt x="1778" y="353"/>
                    </a:lnTo>
                    <a:lnTo>
                      <a:pt x="1785" y="350"/>
                    </a:lnTo>
                    <a:lnTo>
                      <a:pt x="1782" y="330"/>
                    </a:lnTo>
                    <a:lnTo>
                      <a:pt x="1785" y="314"/>
                    </a:lnTo>
                    <a:lnTo>
                      <a:pt x="1787" y="307"/>
                    </a:lnTo>
                    <a:lnTo>
                      <a:pt x="1792" y="302"/>
                    </a:lnTo>
                    <a:lnTo>
                      <a:pt x="1797" y="296"/>
                    </a:lnTo>
                    <a:lnTo>
                      <a:pt x="1805" y="293"/>
                    </a:lnTo>
                    <a:lnTo>
                      <a:pt x="1812" y="287"/>
                    </a:lnTo>
                    <a:lnTo>
                      <a:pt x="1821" y="282"/>
                    </a:lnTo>
                    <a:lnTo>
                      <a:pt x="1835" y="271"/>
                    </a:lnTo>
                    <a:lnTo>
                      <a:pt x="1849" y="258"/>
                    </a:lnTo>
                    <a:lnTo>
                      <a:pt x="1862" y="246"/>
                    </a:lnTo>
                    <a:lnTo>
                      <a:pt x="1872" y="231"/>
                    </a:lnTo>
                    <a:lnTo>
                      <a:pt x="1876" y="224"/>
                    </a:lnTo>
                    <a:lnTo>
                      <a:pt x="1882" y="217"/>
                    </a:lnTo>
                    <a:lnTo>
                      <a:pt x="1885" y="209"/>
                    </a:lnTo>
                    <a:lnTo>
                      <a:pt x="1889" y="202"/>
                    </a:lnTo>
                    <a:lnTo>
                      <a:pt x="1892" y="193"/>
                    </a:lnTo>
                    <a:lnTo>
                      <a:pt x="1896" y="186"/>
                    </a:lnTo>
                    <a:lnTo>
                      <a:pt x="1891" y="176"/>
                    </a:lnTo>
                    <a:lnTo>
                      <a:pt x="1890" y="169"/>
                    </a:lnTo>
                    <a:lnTo>
                      <a:pt x="1889" y="162"/>
                    </a:lnTo>
                    <a:lnTo>
                      <a:pt x="1892" y="156"/>
                    </a:lnTo>
                    <a:lnTo>
                      <a:pt x="1901" y="147"/>
                    </a:lnTo>
                    <a:lnTo>
                      <a:pt x="1909" y="144"/>
                    </a:lnTo>
                    <a:lnTo>
                      <a:pt x="1918" y="142"/>
                    </a:lnTo>
                    <a:lnTo>
                      <a:pt x="1930" y="134"/>
                    </a:lnTo>
                    <a:lnTo>
                      <a:pt x="1939" y="129"/>
                    </a:lnTo>
                    <a:lnTo>
                      <a:pt x="1945" y="125"/>
                    </a:lnTo>
                    <a:lnTo>
                      <a:pt x="1948" y="124"/>
                    </a:lnTo>
                    <a:lnTo>
                      <a:pt x="1961" y="122"/>
                    </a:lnTo>
                    <a:lnTo>
                      <a:pt x="1967" y="120"/>
                    </a:lnTo>
                    <a:lnTo>
                      <a:pt x="1973" y="119"/>
                    </a:lnTo>
                    <a:lnTo>
                      <a:pt x="1982" y="114"/>
                    </a:lnTo>
                    <a:lnTo>
                      <a:pt x="1987" y="111"/>
                    </a:lnTo>
                    <a:lnTo>
                      <a:pt x="1992" y="109"/>
                    </a:lnTo>
                    <a:lnTo>
                      <a:pt x="1994" y="105"/>
                    </a:lnTo>
                    <a:lnTo>
                      <a:pt x="1995" y="103"/>
                    </a:lnTo>
                    <a:lnTo>
                      <a:pt x="1997" y="102"/>
                    </a:lnTo>
                    <a:lnTo>
                      <a:pt x="2001" y="93"/>
                    </a:lnTo>
                    <a:lnTo>
                      <a:pt x="2001" y="88"/>
                    </a:lnTo>
                    <a:lnTo>
                      <a:pt x="2002" y="84"/>
                    </a:lnTo>
                    <a:lnTo>
                      <a:pt x="2002" y="79"/>
                    </a:lnTo>
                    <a:lnTo>
                      <a:pt x="2003" y="74"/>
                    </a:lnTo>
                    <a:lnTo>
                      <a:pt x="2020" y="63"/>
                    </a:lnTo>
                    <a:lnTo>
                      <a:pt x="2033" y="55"/>
                    </a:lnTo>
                    <a:lnTo>
                      <a:pt x="2037" y="52"/>
                    </a:lnTo>
                    <a:lnTo>
                      <a:pt x="2041" y="51"/>
                    </a:lnTo>
                    <a:lnTo>
                      <a:pt x="2044" y="50"/>
                    </a:lnTo>
                    <a:lnTo>
                      <a:pt x="2048" y="51"/>
                    </a:lnTo>
                    <a:lnTo>
                      <a:pt x="2053" y="55"/>
                    </a:lnTo>
                    <a:lnTo>
                      <a:pt x="2059" y="61"/>
                    </a:lnTo>
                    <a:lnTo>
                      <a:pt x="2070" y="68"/>
                    </a:lnTo>
                    <a:lnTo>
                      <a:pt x="2078" y="71"/>
                    </a:lnTo>
                    <a:lnTo>
                      <a:pt x="2081" y="71"/>
                    </a:lnTo>
                    <a:lnTo>
                      <a:pt x="2085" y="72"/>
                    </a:lnTo>
                    <a:lnTo>
                      <a:pt x="2093" y="66"/>
                    </a:lnTo>
                    <a:lnTo>
                      <a:pt x="2098" y="60"/>
                    </a:lnTo>
                    <a:lnTo>
                      <a:pt x="2100" y="53"/>
                    </a:lnTo>
                    <a:lnTo>
                      <a:pt x="2101" y="48"/>
                    </a:lnTo>
                    <a:lnTo>
                      <a:pt x="2098" y="42"/>
                    </a:lnTo>
                    <a:lnTo>
                      <a:pt x="2094" y="38"/>
                    </a:lnTo>
                    <a:lnTo>
                      <a:pt x="2087" y="33"/>
                    </a:lnTo>
                    <a:lnTo>
                      <a:pt x="2078" y="29"/>
                    </a:lnTo>
                    <a:lnTo>
                      <a:pt x="2070" y="25"/>
                    </a:lnTo>
                    <a:lnTo>
                      <a:pt x="2066" y="21"/>
                    </a:lnTo>
                    <a:lnTo>
                      <a:pt x="2062" y="17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170">
                <a:extLst>
                  <a:ext uri="{FF2B5EF4-FFF2-40B4-BE49-F238E27FC236}">
                    <a16:creationId xmlns:a16="http://schemas.microsoft.com/office/drawing/2014/main" id="{783213AE-8206-D7D5-9FF8-941A6B10C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8" y="1793"/>
                <a:ext cx="616" cy="315"/>
              </a:xfrm>
              <a:custGeom>
                <a:avLst/>
                <a:gdLst>
                  <a:gd name="T0" fmla="*/ 1608 w 1847"/>
                  <a:gd name="T1" fmla="*/ 63 h 943"/>
                  <a:gd name="T2" fmla="*/ 1195 w 1847"/>
                  <a:gd name="T3" fmla="*/ 73 h 943"/>
                  <a:gd name="T4" fmla="*/ 1188 w 1847"/>
                  <a:gd name="T5" fmla="*/ 142 h 943"/>
                  <a:gd name="T6" fmla="*/ 1179 w 1847"/>
                  <a:gd name="T7" fmla="*/ 256 h 943"/>
                  <a:gd name="T8" fmla="*/ 1032 w 1847"/>
                  <a:gd name="T9" fmla="*/ 336 h 943"/>
                  <a:gd name="T10" fmla="*/ 977 w 1847"/>
                  <a:gd name="T11" fmla="*/ 248 h 943"/>
                  <a:gd name="T12" fmla="*/ 1076 w 1847"/>
                  <a:gd name="T13" fmla="*/ 165 h 943"/>
                  <a:gd name="T14" fmla="*/ 1036 w 1847"/>
                  <a:gd name="T15" fmla="*/ 14 h 943"/>
                  <a:gd name="T16" fmla="*/ 278 w 1847"/>
                  <a:gd name="T17" fmla="*/ 35 h 943"/>
                  <a:gd name="T18" fmla="*/ 285 w 1847"/>
                  <a:gd name="T19" fmla="*/ 104 h 943"/>
                  <a:gd name="T20" fmla="*/ 259 w 1847"/>
                  <a:gd name="T21" fmla="*/ 133 h 943"/>
                  <a:gd name="T22" fmla="*/ 239 w 1847"/>
                  <a:gd name="T23" fmla="*/ 102 h 943"/>
                  <a:gd name="T24" fmla="*/ 220 w 1847"/>
                  <a:gd name="T25" fmla="*/ 37 h 943"/>
                  <a:gd name="T26" fmla="*/ 162 w 1847"/>
                  <a:gd name="T27" fmla="*/ 14 h 943"/>
                  <a:gd name="T28" fmla="*/ 86 w 1847"/>
                  <a:gd name="T29" fmla="*/ 107 h 943"/>
                  <a:gd name="T30" fmla="*/ 79 w 1847"/>
                  <a:gd name="T31" fmla="*/ 154 h 943"/>
                  <a:gd name="T32" fmla="*/ 111 w 1847"/>
                  <a:gd name="T33" fmla="*/ 157 h 943"/>
                  <a:gd name="T34" fmla="*/ 182 w 1847"/>
                  <a:gd name="T35" fmla="*/ 139 h 943"/>
                  <a:gd name="T36" fmla="*/ 171 w 1847"/>
                  <a:gd name="T37" fmla="*/ 180 h 943"/>
                  <a:gd name="T38" fmla="*/ 156 w 1847"/>
                  <a:gd name="T39" fmla="*/ 214 h 943"/>
                  <a:gd name="T40" fmla="*/ 157 w 1847"/>
                  <a:gd name="T41" fmla="*/ 240 h 943"/>
                  <a:gd name="T42" fmla="*/ 156 w 1847"/>
                  <a:gd name="T43" fmla="*/ 252 h 943"/>
                  <a:gd name="T44" fmla="*/ 149 w 1847"/>
                  <a:gd name="T45" fmla="*/ 264 h 943"/>
                  <a:gd name="T46" fmla="*/ 140 w 1847"/>
                  <a:gd name="T47" fmla="*/ 270 h 943"/>
                  <a:gd name="T48" fmla="*/ 100 w 1847"/>
                  <a:gd name="T49" fmla="*/ 266 h 943"/>
                  <a:gd name="T50" fmla="*/ 45 w 1847"/>
                  <a:gd name="T51" fmla="*/ 227 h 943"/>
                  <a:gd name="T52" fmla="*/ 45 w 1847"/>
                  <a:gd name="T53" fmla="*/ 267 h 943"/>
                  <a:gd name="T54" fmla="*/ 46 w 1847"/>
                  <a:gd name="T55" fmla="*/ 329 h 943"/>
                  <a:gd name="T56" fmla="*/ 13 w 1847"/>
                  <a:gd name="T57" fmla="*/ 408 h 943"/>
                  <a:gd name="T58" fmla="*/ 3 w 1847"/>
                  <a:gd name="T59" fmla="*/ 470 h 943"/>
                  <a:gd name="T60" fmla="*/ 6 w 1847"/>
                  <a:gd name="T61" fmla="*/ 500 h 943"/>
                  <a:gd name="T62" fmla="*/ 110 w 1847"/>
                  <a:gd name="T63" fmla="*/ 649 h 943"/>
                  <a:gd name="T64" fmla="*/ 142 w 1847"/>
                  <a:gd name="T65" fmla="*/ 646 h 943"/>
                  <a:gd name="T66" fmla="*/ 201 w 1847"/>
                  <a:gd name="T67" fmla="*/ 627 h 943"/>
                  <a:gd name="T68" fmla="*/ 289 w 1847"/>
                  <a:gd name="T69" fmla="*/ 641 h 943"/>
                  <a:gd name="T70" fmla="*/ 315 w 1847"/>
                  <a:gd name="T71" fmla="*/ 643 h 943"/>
                  <a:gd name="T72" fmla="*/ 348 w 1847"/>
                  <a:gd name="T73" fmla="*/ 637 h 943"/>
                  <a:gd name="T74" fmla="*/ 462 w 1847"/>
                  <a:gd name="T75" fmla="*/ 607 h 943"/>
                  <a:gd name="T76" fmla="*/ 411 w 1847"/>
                  <a:gd name="T77" fmla="*/ 711 h 943"/>
                  <a:gd name="T78" fmla="*/ 349 w 1847"/>
                  <a:gd name="T79" fmla="*/ 742 h 943"/>
                  <a:gd name="T80" fmla="*/ 317 w 1847"/>
                  <a:gd name="T81" fmla="*/ 774 h 943"/>
                  <a:gd name="T82" fmla="*/ 285 w 1847"/>
                  <a:gd name="T83" fmla="*/ 761 h 943"/>
                  <a:gd name="T84" fmla="*/ 264 w 1847"/>
                  <a:gd name="T85" fmla="*/ 722 h 943"/>
                  <a:gd name="T86" fmla="*/ 230 w 1847"/>
                  <a:gd name="T87" fmla="*/ 726 h 943"/>
                  <a:gd name="T88" fmla="*/ 219 w 1847"/>
                  <a:gd name="T89" fmla="*/ 731 h 943"/>
                  <a:gd name="T90" fmla="*/ 205 w 1847"/>
                  <a:gd name="T91" fmla="*/ 735 h 943"/>
                  <a:gd name="T92" fmla="*/ 191 w 1847"/>
                  <a:gd name="T93" fmla="*/ 738 h 943"/>
                  <a:gd name="T94" fmla="*/ 127 w 1847"/>
                  <a:gd name="T95" fmla="*/ 780 h 943"/>
                  <a:gd name="T96" fmla="*/ 107 w 1847"/>
                  <a:gd name="T97" fmla="*/ 818 h 943"/>
                  <a:gd name="T98" fmla="*/ 117 w 1847"/>
                  <a:gd name="T99" fmla="*/ 854 h 943"/>
                  <a:gd name="T100" fmla="*/ 102 w 1847"/>
                  <a:gd name="T101" fmla="*/ 926 h 943"/>
                  <a:gd name="T102" fmla="*/ 1770 w 1847"/>
                  <a:gd name="T103" fmla="*/ 863 h 943"/>
                  <a:gd name="T104" fmla="*/ 1666 w 1847"/>
                  <a:gd name="T105" fmla="*/ 693 h 943"/>
                  <a:gd name="T106" fmla="*/ 1722 w 1847"/>
                  <a:gd name="T107" fmla="*/ 641 h 943"/>
                  <a:gd name="T108" fmla="*/ 1847 w 1847"/>
                  <a:gd name="T109" fmla="*/ 548 h 943"/>
                  <a:gd name="T110" fmla="*/ 1811 w 1847"/>
                  <a:gd name="T111" fmla="*/ 468 h 943"/>
                  <a:gd name="T112" fmla="*/ 1721 w 1847"/>
                  <a:gd name="T113" fmla="*/ 414 h 943"/>
                  <a:gd name="T114" fmla="*/ 1719 w 1847"/>
                  <a:gd name="T115" fmla="*/ 320 h 943"/>
                  <a:gd name="T116" fmla="*/ 1643 w 1847"/>
                  <a:gd name="T117" fmla="*/ 227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47" h="943">
                    <a:moveTo>
                      <a:pt x="1678" y="170"/>
                    </a:moveTo>
                    <a:lnTo>
                      <a:pt x="1684" y="149"/>
                    </a:lnTo>
                    <a:lnTo>
                      <a:pt x="1682" y="135"/>
                    </a:lnTo>
                    <a:lnTo>
                      <a:pt x="1617" y="82"/>
                    </a:lnTo>
                    <a:lnTo>
                      <a:pt x="1608" y="63"/>
                    </a:lnTo>
                    <a:lnTo>
                      <a:pt x="1627" y="34"/>
                    </a:lnTo>
                    <a:lnTo>
                      <a:pt x="1631" y="13"/>
                    </a:lnTo>
                    <a:lnTo>
                      <a:pt x="1295" y="10"/>
                    </a:lnTo>
                    <a:lnTo>
                      <a:pt x="1257" y="21"/>
                    </a:lnTo>
                    <a:lnTo>
                      <a:pt x="1195" y="73"/>
                    </a:lnTo>
                    <a:lnTo>
                      <a:pt x="1184" y="95"/>
                    </a:lnTo>
                    <a:lnTo>
                      <a:pt x="1184" y="102"/>
                    </a:lnTo>
                    <a:lnTo>
                      <a:pt x="1179" y="110"/>
                    </a:lnTo>
                    <a:lnTo>
                      <a:pt x="1167" y="130"/>
                    </a:lnTo>
                    <a:lnTo>
                      <a:pt x="1188" y="142"/>
                    </a:lnTo>
                    <a:lnTo>
                      <a:pt x="1183" y="169"/>
                    </a:lnTo>
                    <a:lnTo>
                      <a:pt x="1206" y="193"/>
                    </a:lnTo>
                    <a:lnTo>
                      <a:pt x="1240" y="196"/>
                    </a:lnTo>
                    <a:lnTo>
                      <a:pt x="1235" y="224"/>
                    </a:lnTo>
                    <a:lnTo>
                      <a:pt x="1179" y="256"/>
                    </a:lnTo>
                    <a:lnTo>
                      <a:pt x="1153" y="278"/>
                    </a:lnTo>
                    <a:lnTo>
                      <a:pt x="1143" y="306"/>
                    </a:lnTo>
                    <a:lnTo>
                      <a:pt x="1111" y="329"/>
                    </a:lnTo>
                    <a:lnTo>
                      <a:pt x="1050" y="322"/>
                    </a:lnTo>
                    <a:lnTo>
                      <a:pt x="1032" y="336"/>
                    </a:lnTo>
                    <a:lnTo>
                      <a:pt x="999" y="333"/>
                    </a:lnTo>
                    <a:lnTo>
                      <a:pt x="966" y="342"/>
                    </a:lnTo>
                    <a:lnTo>
                      <a:pt x="987" y="287"/>
                    </a:lnTo>
                    <a:lnTo>
                      <a:pt x="971" y="269"/>
                    </a:lnTo>
                    <a:lnTo>
                      <a:pt x="977" y="248"/>
                    </a:lnTo>
                    <a:lnTo>
                      <a:pt x="1021" y="224"/>
                    </a:lnTo>
                    <a:lnTo>
                      <a:pt x="1067" y="213"/>
                    </a:lnTo>
                    <a:lnTo>
                      <a:pt x="1082" y="218"/>
                    </a:lnTo>
                    <a:lnTo>
                      <a:pt x="1093" y="204"/>
                    </a:lnTo>
                    <a:lnTo>
                      <a:pt x="1076" y="165"/>
                    </a:lnTo>
                    <a:lnTo>
                      <a:pt x="1092" y="124"/>
                    </a:lnTo>
                    <a:lnTo>
                      <a:pt x="1122" y="81"/>
                    </a:lnTo>
                    <a:lnTo>
                      <a:pt x="1121" y="68"/>
                    </a:lnTo>
                    <a:lnTo>
                      <a:pt x="1064" y="26"/>
                    </a:lnTo>
                    <a:lnTo>
                      <a:pt x="1036" y="14"/>
                    </a:lnTo>
                    <a:lnTo>
                      <a:pt x="1040" y="7"/>
                    </a:lnTo>
                    <a:lnTo>
                      <a:pt x="245" y="0"/>
                    </a:lnTo>
                    <a:lnTo>
                      <a:pt x="259" y="8"/>
                    </a:lnTo>
                    <a:lnTo>
                      <a:pt x="272" y="19"/>
                    </a:lnTo>
                    <a:lnTo>
                      <a:pt x="278" y="35"/>
                    </a:lnTo>
                    <a:lnTo>
                      <a:pt x="282" y="52"/>
                    </a:lnTo>
                    <a:lnTo>
                      <a:pt x="284" y="68"/>
                    </a:lnTo>
                    <a:lnTo>
                      <a:pt x="286" y="84"/>
                    </a:lnTo>
                    <a:lnTo>
                      <a:pt x="286" y="97"/>
                    </a:lnTo>
                    <a:lnTo>
                      <a:pt x="285" y="104"/>
                    </a:lnTo>
                    <a:lnTo>
                      <a:pt x="285" y="111"/>
                    </a:lnTo>
                    <a:lnTo>
                      <a:pt x="282" y="124"/>
                    </a:lnTo>
                    <a:lnTo>
                      <a:pt x="279" y="136"/>
                    </a:lnTo>
                    <a:lnTo>
                      <a:pt x="267" y="135"/>
                    </a:lnTo>
                    <a:lnTo>
                      <a:pt x="259" y="133"/>
                    </a:lnTo>
                    <a:lnTo>
                      <a:pt x="251" y="129"/>
                    </a:lnTo>
                    <a:lnTo>
                      <a:pt x="247" y="125"/>
                    </a:lnTo>
                    <a:lnTo>
                      <a:pt x="242" y="118"/>
                    </a:lnTo>
                    <a:lnTo>
                      <a:pt x="240" y="111"/>
                    </a:lnTo>
                    <a:lnTo>
                      <a:pt x="239" y="102"/>
                    </a:lnTo>
                    <a:lnTo>
                      <a:pt x="240" y="92"/>
                    </a:lnTo>
                    <a:lnTo>
                      <a:pt x="233" y="78"/>
                    </a:lnTo>
                    <a:lnTo>
                      <a:pt x="229" y="67"/>
                    </a:lnTo>
                    <a:lnTo>
                      <a:pt x="223" y="47"/>
                    </a:lnTo>
                    <a:lnTo>
                      <a:pt x="220" y="37"/>
                    </a:lnTo>
                    <a:lnTo>
                      <a:pt x="219" y="30"/>
                    </a:lnTo>
                    <a:lnTo>
                      <a:pt x="219" y="19"/>
                    </a:lnTo>
                    <a:lnTo>
                      <a:pt x="200" y="20"/>
                    </a:lnTo>
                    <a:lnTo>
                      <a:pt x="181" y="19"/>
                    </a:lnTo>
                    <a:lnTo>
                      <a:pt x="162" y="14"/>
                    </a:lnTo>
                    <a:lnTo>
                      <a:pt x="143" y="9"/>
                    </a:lnTo>
                    <a:lnTo>
                      <a:pt x="98" y="86"/>
                    </a:lnTo>
                    <a:lnTo>
                      <a:pt x="94" y="90"/>
                    </a:lnTo>
                    <a:lnTo>
                      <a:pt x="89" y="101"/>
                    </a:lnTo>
                    <a:lnTo>
                      <a:pt x="86" y="107"/>
                    </a:lnTo>
                    <a:lnTo>
                      <a:pt x="84" y="115"/>
                    </a:lnTo>
                    <a:lnTo>
                      <a:pt x="78" y="134"/>
                    </a:lnTo>
                    <a:lnTo>
                      <a:pt x="76" y="142"/>
                    </a:lnTo>
                    <a:lnTo>
                      <a:pt x="77" y="149"/>
                    </a:lnTo>
                    <a:lnTo>
                      <a:pt x="79" y="154"/>
                    </a:lnTo>
                    <a:lnTo>
                      <a:pt x="83" y="158"/>
                    </a:lnTo>
                    <a:lnTo>
                      <a:pt x="87" y="159"/>
                    </a:lnTo>
                    <a:lnTo>
                      <a:pt x="94" y="160"/>
                    </a:lnTo>
                    <a:lnTo>
                      <a:pt x="101" y="159"/>
                    </a:lnTo>
                    <a:lnTo>
                      <a:pt x="111" y="157"/>
                    </a:lnTo>
                    <a:lnTo>
                      <a:pt x="139" y="136"/>
                    </a:lnTo>
                    <a:lnTo>
                      <a:pt x="170" y="115"/>
                    </a:lnTo>
                    <a:lnTo>
                      <a:pt x="174" y="123"/>
                    </a:lnTo>
                    <a:lnTo>
                      <a:pt x="179" y="131"/>
                    </a:lnTo>
                    <a:lnTo>
                      <a:pt x="182" y="139"/>
                    </a:lnTo>
                    <a:lnTo>
                      <a:pt x="184" y="148"/>
                    </a:lnTo>
                    <a:lnTo>
                      <a:pt x="184" y="163"/>
                    </a:lnTo>
                    <a:lnTo>
                      <a:pt x="182" y="170"/>
                    </a:lnTo>
                    <a:lnTo>
                      <a:pt x="180" y="178"/>
                    </a:lnTo>
                    <a:lnTo>
                      <a:pt x="171" y="180"/>
                    </a:lnTo>
                    <a:lnTo>
                      <a:pt x="166" y="185"/>
                    </a:lnTo>
                    <a:lnTo>
                      <a:pt x="161" y="190"/>
                    </a:lnTo>
                    <a:lnTo>
                      <a:pt x="159" y="197"/>
                    </a:lnTo>
                    <a:lnTo>
                      <a:pt x="156" y="205"/>
                    </a:lnTo>
                    <a:lnTo>
                      <a:pt x="156" y="214"/>
                    </a:lnTo>
                    <a:lnTo>
                      <a:pt x="156" y="225"/>
                    </a:lnTo>
                    <a:lnTo>
                      <a:pt x="158" y="237"/>
                    </a:lnTo>
                    <a:lnTo>
                      <a:pt x="157" y="237"/>
                    </a:lnTo>
                    <a:lnTo>
                      <a:pt x="157" y="238"/>
                    </a:lnTo>
                    <a:lnTo>
                      <a:pt x="157" y="240"/>
                    </a:lnTo>
                    <a:lnTo>
                      <a:pt x="157" y="245"/>
                    </a:lnTo>
                    <a:lnTo>
                      <a:pt x="156" y="245"/>
                    </a:lnTo>
                    <a:lnTo>
                      <a:pt x="156" y="246"/>
                    </a:lnTo>
                    <a:lnTo>
                      <a:pt x="156" y="248"/>
                    </a:lnTo>
                    <a:lnTo>
                      <a:pt x="156" y="252"/>
                    </a:lnTo>
                    <a:lnTo>
                      <a:pt x="152" y="258"/>
                    </a:lnTo>
                    <a:lnTo>
                      <a:pt x="150" y="260"/>
                    </a:lnTo>
                    <a:lnTo>
                      <a:pt x="149" y="260"/>
                    </a:lnTo>
                    <a:lnTo>
                      <a:pt x="149" y="261"/>
                    </a:lnTo>
                    <a:lnTo>
                      <a:pt x="149" y="264"/>
                    </a:lnTo>
                    <a:lnTo>
                      <a:pt x="147" y="264"/>
                    </a:lnTo>
                    <a:lnTo>
                      <a:pt x="146" y="264"/>
                    </a:lnTo>
                    <a:lnTo>
                      <a:pt x="146" y="265"/>
                    </a:lnTo>
                    <a:lnTo>
                      <a:pt x="144" y="267"/>
                    </a:lnTo>
                    <a:lnTo>
                      <a:pt x="140" y="270"/>
                    </a:lnTo>
                    <a:lnTo>
                      <a:pt x="133" y="272"/>
                    </a:lnTo>
                    <a:lnTo>
                      <a:pt x="127" y="273"/>
                    </a:lnTo>
                    <a:lnTo>
                      <a:pt x="116" y="272"/>
                    </a:lnTo>
                    <a:lnTo>
                      <a:pt x="107" y="270"/>
                    </a:lnTo>
                    <a:lnTo>
                      <a:pt x="100" y="266"/>
                    </a:lnTo>
                    <a:lnTo>
                      <a:pt x="96" y="260"/>
                    </a:lnTo>
                    <a:lnTo>
                      <a:pt x="74" y="220"/>
                    </a:lnTo>
                    <a:lnTo>
                      <a:pt x="62" y="220"/>
                    </a:lnTo>
                    <a:lnTo>
                      <a:pt x="53" y="224"/>
                    </a:lnTo>
                    <a:lnTo>
                      <a:pt x="45" y="227"/>
                    </a:lnTo>
                    <a:lnTo>
                      <a:pt x="42" y="233"/>
                    </a:lnTo>
                    <a:lnTo>
                      <a:pt x="39" y="238"/>
                    </a:lnTo>
                    <a:lnTo>
                      <a:pt x="39" y="247"/>
                    </a:lnTo>
                    <a:lnTo>
                      <a:pt x="40" y="255"/>
                    </a:lnTo>
                    <a:lnTo>
                      <a:pt x="45" y="267"/>
                    </a:lnTo>
                    <a:lnTo>
                      <a:pt x="50" y="276"/>
                    </a:lnTo>
                    <a:lnTo>
                      <a:pt x="57" y="288"/>
                    </a:lnTo>
                    <a:lnTo>
                      <a:pt x="68" y="314"/>
                    </a:lnTo>
                    <a:lnTo>
                      <a:pt x="56" y="320"/>
                    </a:lnTo>
                    <a:lnTo>
                      <a:pt x="46" y="329"/>
                    </a:lnTo>
                    <a:lnTo>
                      <a:pt x="30" y="347"/>
                    </a:lnTo>
                    <a:lnTo>
                      <a:pt x="19" y="367"/>
                    </a:lnTo>
                    <a:lnTo>
                      <a:pt x="16" y="377"/>
                    </a:lnTo>
                    <a:lnTo>
                      <a:pt x="15" y="390"/>
                    </a:lnTo>
                    <a:lnTo>
                      <a:pt x="13" y="408"/>
                    </a:lnTo>
                    <a:lnTo>
                      <a:pt x="10" y="423"/>
                    </a:lnTo>
                    <a:lnTo>
                      <a:pt x="8" y="437"/>
                    </a:lnTo>
                    <a:lnTo>
                      <a:pt x="6" y="451"/>
                    </a:lnTo>
                    <a:lnTo>
                      <a:pt x="4" y="460"/>
                    </a:lnTo>
                    <a:lnTo>
                      <a:pt x="3" y="470"/>
                    </a:lnTo>
                    <a:lnTo>
                      <a:pt x="1" y="476"/>
                    </a:lnTo>
                    <a:lnTo>
                      <a:pt x="1" y="481"/>
                    </a:lnTo>
                    <a:lnTo>
                      <a:pt x="0" y="485"/>
                    </a:lnTo>
                    <a:lnTo>
                      <a:pt x="1" y="491"/>
                    </a:lnTo>
                    <a:lnTo>
                      <a:pt x="6" y="500"/>
                    </a:lnTo>
                    <a:lnTo>
                      <a:pt x="14" y="507"/>
                    </a:lnTo>
                    <a:lnTo>
                      <a:pt x="26" y="514"/>
                    </a:lnTo>
                    <a:lnTo>
                      <a:pt x="99" y="638"/>
                    </a:lnTo>
                    <a:lnTo>
                      <a:pt x="104" y="644"/>
                    </a:lnTo>
                    <a:lnTo>
                      <a:pt x="110" y="649"/>
                    </a:lnTo>
                    <a:lnTo>
                      <a:pt x="117" y="653"/>
                    </a:lnTo>
                    <a:lnTo>
                      <a:pt x="123" y="655"/>
                    </a:lnTo>
                    <a:lnTo>
                      <a:pt x="129" y="654"/>
                    </a:lnTo>
                    <a:lnTo>
                      <a:pt x="136" y="652"/>
                    </a:lnTo>
                    <a:lnTo>
                      <a:pt x="142" y="646"/>
                    </a:lnTo>
                    <a:lnTo>
                      <a:pt x="150" y="641"/>
                    </a:lnTo>
                    <a:lnTo>
                      <a:pt x="163" y="633"/>
                    </a:lnTo>
                    <a:lnTo>
                      <a:pt x="176" y="628"/>
                    </a:lnTo>
                    <a:lnTo>
                      <a:pt x="188" y="626"/>
                    </a:lnTo>
                    <a:lnTo>
                      <a:pt x="201" y="627"/>
                    </a:lnTo>
                    <a:lnTo>
                      <a:pt x="254" y="627"/>
                    </a:lnTo>
                    <a:lnTo>
                      <a:pt x="263" y="630"/>
                    </a:lnTo>
                    <a:lnTo>
                      <a:pt x="272" y="635"/>
                    </a:lnTo>
                    <a:lnTo>
                      <a:pt x="281" y="638"/>
                    </a:lnTo>
                    <a:lnTo>
                      <a:pt x="289" y="641"/>
                    </a:lnTo>
                    <a:lnTo>
                      <a:pt x="295" y="642"/>
                    </a:lnTo>
                    <a:lnTo>
                      <a:pt x="299" y="642"/>
                    </a:lnTo>
                    <a:lnTo>
                      <a:pt x="303" y="643"/>
                    </a:lnTo>
                    <a:lnTo>
                      <a:pt x="309" y="643"/>
                    </a:lnTo>
                    <a:lnTo>
                      <a:pt x="315" y="643"/>
                    </a:lnTo>
                    <a:lnTo>
                      <a:pt x="316" y="641"/>
                    </a:lnTo>
                    <a:lnTo>
                      <a:pt x="322" y="641"/>
                    </a:lnTo>
                    <a:lnTo>
                      <a:pt x="329" y="639"/>
                    </a:lnTo>
                    <a:lnTo>
                      <a:pt x="339" y="639"/>
                    </a:lnTo>
                    <a:lnTo>
                      <a:pt x="348" y="637"/>
                    </a:lnTo>
                    <a:lnTo>
                      <a:pt x="362" y="635"/>
                    </a:lnTo>
                    <a:lnTo>
                      <a:pt x="377" y="633"/>
                    </a:lnTo>
                    <a:lnTo>
                      <a:pt x="395" y="630"/>
                    </a:lnTo>
                    <a:lnTo>
                      <a:pt x="446" y="611"/>
                    </a:lnTo>
                    <a:lnTo>
                      <a:pt x="462" y="607"/>
                    </a:lnTo>
                    <a:lnTo>
                      <a:pt x="476" y="606"/>
                    </a:lnTo>
                    <a:lnTo>
                      <a:pt x="463" y="628"/>
                    </a:lnTo>
                    <a:lnTo>
                      <a:pt x="447" y="655"/>
                    </a:lnTo>
                    <a:lnTo>
                      <a:pt x="429" y="681"/>
                    </a:lnTo>
                    <a:lnTo>
                      <a:pt x="411" y="711"/>
                    </a:lnTo>
                    <a:lnTo>
                      <a:pt x="381" y="738"/>
                    </a:lnTo>
                    <a:lnTo>
                      <a:pt x="370" y="737"/>
                    </a:lnTo>
                    <a:lnTo>
                      <a:pt x="362" y="738"/>
                    </a:lnTo>
                    <a:lnTo>
                      <a:pt x="354" y="739"/>
                    </a:lnTo>
                    <a:lnTo>
                      <a:pt x="349" y="742"/>
                    </a:lnTo>
                    <a:lnTo>
                      <a:pt x="340" y="749"/>
                    </a:lnTo>
                    <a:lnTo>
                      <a:pt x="336" y="754"/>
                    </a:lnTo>
                    <a:lnTo>
                      <a:pt x="335" y="760"/>
                    </a:lnTo>
                    <a:lnTo>
                      <a:pt x="326" y="767"/>
                    </a:lnTo>
                    <a:lnTo>
                      <a:pt x="317" y="774"/>
                    </a:lnTo>
                    <a:lnTo>
                      <a:pt x="309" y="777"/>
                    </a:lnTo>
                    <a:lnTo>
                      <a:pt x="303" y="778"/>
                    </a:lnTo>
                    <a:lnTo>
                      <a:pt x="295" y="775"/>
                    </a:lnTo>
                    <a:lnTo>
                      <a:pt x="290" y="769"/>
                    </a:lnTo>
                    <a:lnTo>
                      <a:pt x="285" y="761"/>
                    </a:lnTo>
                    <a:lnTo>
                      <a:pt x="281" y="751"/>
                    </a:lnTo>
                    <a:lnTo>
                      <a:pt x="276" y="740"/>
                    </a:lnTo>
                    <a:lnTo>
                      <a:pt x="273" y="732"/>
                    </a:lnTo>
                    <a:lnTo>
                      <a:pt x="268" y="725"/>
                    </a:lnTo>
                    <a:lnTo>
                      <a:pt x="264" y="722"/>
                    </a:lnTo>
                    <a:lnTo>
                      <a:pt x="258" y="719"/>
                    </a:lnTo>
                    <a:lnTo>
                      <a:pt x="252" y="718"/>
                    </a:lnTo>
                    <a:lnTo>
                      <a:pt x="246" y="718"/>
                    </a:lnTo>
                    <a:lnTo>
                      <a:pt x="241" y="721"/>
                    </a:lnTo>
                    <a:lnTo>
                      <a:pt x="230" y="726"/>
                    </a:lnTo>
                    <a:lnTo>
                      <a:pt x="224" y="728"/>
                    </a:lnTo>
                    <a:lnTo>
                      <a:pt x="222" y="728"/>
                    </a:lnTo>
                    <a:lnTo>
                      <a:pt x="221" y="728"/>
                    </a:lnTo>
                    <a:lnTo>
                      <a:pt x="221" y="729"/>
                    </a:lnTo>
                    <a:lnTo>
                      <a:pt x="219" y="731"/>
                    </a:lnTo>
                    <a:lnTo>
                      <a:pt x="214" y="731"/>
                    </a:lnTo>
                    <a:lnTo>
                      <a:pt x="212" y="731"/>
                    </a:lnTo>
                    <a:lnTo>
                      <a:pt x="211" y="731"/>
                    </a:lnTo>
                    <a:lnTo>
                      <a:pt x="211" y="732"/>
                    </a:lnTo>
                    <a:lnTo>
                      <a:pt x="205" y="735"/>
                    </a:lnTo>
                    <a:lnTo>
                      <a:pt x="201" y="735"/>
                    </a:lnTo>
                    <a:lnTo>
                      <a:pt x="199" y="735"/>
                    </a:lnTo>
                    <a:lnTo>
                      <a:pt x="198" y="735"/>
                    </a:lnTo>
                    <a:lnTo>
                      <a:pt x="198" y="736"/>
                    </a:lnTo>
                    <a:lnTo>
                      <a:pt x="191" y="738"/>
                    </a:lnTo>
                    <a:lnTo>
                      <a:pt x="177" y="772"/>
                    </a:lnTo>
                    <a:lnTo>
                      <a:pt x="161" y="771"/>
                    </a:lnTo>
                    <a:lnTo>
                      <a:pt x="148" y="772"/>
                    </a:lnTo>
                    <a:lnTo>
                      <a:pt x="137" y="775"/>
                    </a:lnTo>
                    <a:lnTo>
                      <a:pt x="127" y="780"/>
                    </a:lnTo>
                    <a:lnTo>
                      <a:pt x="118" y="785"/>
                    </a:lnTo>
                    <a:lnTo>
                      <a:pt x="112" y="792"/>
                    </a:lnTo>
                    <a:lnTo>
                      <a:pt x="107" y="801"/>
                    </a:lnTo>
                    <a:lnTo>
                      <a:pt x="105" y="811"/>
                    </a:lnTo>
                    <a:lnTo>
                      <a:pt x="107" y="818"/>
                    </a:lnTo>
                    <a:lnTo>
                      <a:pt x="107" y="819"/>
                    </a:lnTo>
                    <a:lnTo>
                      <a:pt x="108" y="821"/>
                    </a:lnTo>
                    <a:lnTo>
                      <a:pt x="110" y="825"/>
                    </a:lnTo>
                    <a:lnTo>
                      <a:pt x="115" y="840"/>
                    </a:lnTo>
                    <a:lnTo>
                      <a:pt x="117" y="854"/>
                    </a:lnTo>
                    <a:lnTo>
                      <a:pt x="118" y="869"/>
                    </a:lnTo>
                    <a:lnTo>
                      <a:pt x="117" y="882"/>
                    </a:lnTo>
                    <a:lnTo>
                      <a:pt x="114" y="897"/>
                    </a:lnTo>
                    <a:lnTo>
                      <a:pt x="108" y="911"/>
                    </a:lnTo>
                    <a:lnTo>
                      <a:pt x="102" y="926"/>
                    </a:lnTo>
                    <a:lnTo>
                      <a:pt x="1829" y="943"/>
                    </a:lnTo>
                    <a:lnTo>
                      <a:pt x="1816" y="926"/>
                    </a:lnTo>
                    <a:lnTo>
                      <a:pt x="1831" y="871"/>
                    </a:lnTo>
                    <a:lnTo>
                      <a:pt x="1802" y="860"/>
                    </a:lnTo>
                    <a:lnTo>
                      <a:pt x="1770" y="863"/>
                    </a:lnTo>
                    <a:lnTo>
                      <a:pt x="1745" y="833"/>
                    </a:lnTo>
                    <a:lnTo>
                      <a:pt x="1706" y="822"/>
                    </a:lnTo>
                    <a:lnTo>
                      <a:pt x="1674" y="779"/>
                    </a:lnTo>
                    <a:lnTo>
                      <a:pt x="1661" y="719"/>
                    </a:lnTo>
                    <a:lnTo>
                      <a:pt x="1666" y="693"/>
                    </a:lnTo>
                    <a:lnTo>
                      <a:pt x="1665" y="673"/>
                    </a:lnTo>
                    <a:lnTo>
                      <a:pt x="1677" y="658"/>
                    </a:lnTo>
                    <a:lnTo>
                      <a:pt x="1696" y="649"/>
                    </a:lnTo>
                    <a:lnTo>
                      <a:pt x="1711" y="661"/>
                    </a:lnTo>
                    <a:lnTo>
                      <a:pt x="1722" y="641"/>
                    </a:lnTo>
                    <a:lnTo>
                      <a:pt x="1749" y="645"/>
                    </a:lnTo>
                    <a:lnTo>
                      <a:pt x="1768" y="636"/>
                    </a:lnTo>
                    <a:lnTo>
                      <a:pt x="1812" y="605"/>
                    </a:lnTo>
                    <a:lnTo>
                      <a:pt x="1829" y="564"/>
                    </a:lnTo>
                    <a:lnTo>
                      <a:pt x="1847" y="548"/>
                    </a:lnTo>
                    <a:lnTo>
                      <a:pt x="1837" y="510"/>
                    </a:lnTo>
                    <a:lnTo>
                      <a:pt x="1822" y="497"/>
                    </a:lnTo>
                    <a:lnTo>
                      <a:pt x="1827" y="479"/>
                    </a:lnTo>
                    <a:lnTo>
                      <a:pt x="1818" y="473"/>
                    </a:lnTo>
                    <a:lnTo>
                      <a:pt x="1811" y="468"/>
                    </a:lnTo>
                    <a:lnTo>
                      <a:pt x="1804" y="460"/>
                    </a:lnTo>
                    <a:lnTo>
                      <a:pt x="1801" y="454"/>
                    </a:lnTo>
                    <a:lnTo>
                      <a:pt x="1798" y="453"/>
                    </a:lnTo>
                    <a:lnTo>
                      <a:pt x="1752" y="391"/>
                    </a:lnTo>
                    <a:lnTo>
                      <a:pt x="1721" y="414"/>
                    </a:lnTo>
                    <a:lnTo>
                      <a:pt x="1706" y="408"/>
                    </a:lnTo>
                    <a:lnTo>
                      <a:pt x="1705" y="394"/>
                    </a:lnTo>
                    <a:lnTo>
                      <a:pt x="1718" y="374"/>
                    </a:lnTo>
                    <a:lnTo>
                      <a:pt x="1710" y="354"/>
                    </a:lnTo>
                    <a:lnTo>
                      <a:pt x="1719" y="320"/>
                    </a:lnTo>
                    <a:lnTo>
                      <a:pt x="1652" y="319"/>
                    </a:lnTo>
                    <a:lnTo>
                      <a:pt x="1637" y="300"/>
                    </a:lnTo>
                    <a:lnTo>
                      <a:pt x="1635" y="280"/>
                    </a:lnTo>
                    <a:lnTo>
                      <a:pt x="1647" y="259"/>
                    </a:lnTo>
                    <a:lnTo>
                      <a:pt x="1643" y="227"/>
                    </a:lnTo>
                    <a:lnTo>
                      <a:pt x="1678" y="17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171">
                <a:extLst>
                  <a:ext uri="{FF2B5EF4-FFF2-40B4-BE49-F238E27FC236}">
                    <a16:creationId xmlns:a16="http://schemas.microsoft.com/office/drawing/2014/main" id="{F2861BB4-CCE7-A7C6-447F-936919534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2102"/>
                <a:ext cx="651" cy="315"/>
              </a:xfrm>
              <a:custGeom>
                <a:avLst/>
                <a:gdLst>
                  <a:gd name="T0" fmla="*/ 58 w 1955"/>
                  <a:gd name="T1" fmla="*/ 8 h 945"/>
                  <a:gd name="T2" fmla="*/ 60 w 1955"/>
                  <a:gd name="T3" fmla="*/ 35 h 945"/>
                  <a:gd name="T4" fmla="*/ 100 w 1955"/>
                  <a:gd name="T5" fmla="*/ 63 h 945"/>
                  <a:gd name="T6" fmla="*/ 111 w 1955"/>
                  <a:gd name="T7" fmla="*/ 111 h 945"/>
                  <a:gd name="T8" fmla="*/ 99 w 1955"/>
                  <a:gd name="T9" fmla="*/ 156 h 945"/>
                  <a:gd name="T10" fmla="*/ 84 w 1955"/>
                  <a:gd name="T11" fmla="*/ 182 h 945"/>
                  <a:gd name="T12" fmla="*/ 20 w 1955"/>
                  <a:gd name="T13" fmla="*/ 264 h 945"/>
                  <a:gd name="T14" fmla="*/ 2 w 1955"/>
                  <a:gd name="T15" fmla="*/ 283 h 945"/>
                  <a:gd name="T16" fmla="*/ 3 w 1955"/>
                  <a:gd name="T17" fmla="*/ 324 h 945"/>
                  <a:gd name="T18" fmla="*/ 55 w 1955"/>
                  <a:gd name="T19" fmla="*/ 352 h 945"/>
                  <a:gd name="T20" fmla="*/ 76 w 1955"/>
                  <a:gd name="T21" fmla="*/ 377 h 945"/>
                  <a:gd name="T22" fmla="*/ 49 w 1955"/>
                  <a:gd name="T23" fmla="*/ 424 h 945"/>
                  <a:gd name="T24" fmla="*/ 67 w 1955"/>
                  <a:gd name="T25" fmla="*/ 479 h 945"/>
                  <a:gd name="T26" fmla="*/ 92 w 1955"/>
                  <a:gd name="T27" fmla="*/ 542 h 945"/>
                  <a:gd name="T28" fmla="*/ 82 w 1955"/>
                  <a:gd name="T29" fmla="*/ 566 h 945"/>
                  <a:gd name="T30" fmla="*/ 153 w 1955"/>
                  <a:gd name="T31" fmla="*/ 605 h 945"/>
                  <a:gd name="T32" fmla="*/ 191 w 1955"/>
                  <a:gd name="T33" fmla="*/ 610 h 945"/>
                  <a:gd name="T34" fmla="*/ 258 w 1955"/>
                  <a:gd name="T35" fmla="*/ 604 h 945"/>
                  <a:gd name="T36" fmla="*/ 309 w 1955"/>
                  <a:gd name="T37" fmla="*/ 590 h 945"/>
                  <a:gd name="T38" fmla="*/ 335 w 1955"/>
                  <a:gd name="T39" fmla="*/ 568 h 945"/>
                  <a:gd name="T40" fmla="*/ 357 w 1955"/>
                  <a:gd name="T41" fmla="*/ 537 h 945"/>
                  <a:gd name="T42" fmla="*/ 423 w 1955"/>
                  <a:gd name="T43" fmla="*/ 493 h 945"/>
                  <a:gd name="T44" fmla="*/ 477 w 1955"/>
                  <a:gd name="T45" fmla="*/ 433 h 945"/>
                  <a:gd name="T46" fmla="*/ 502 w 1955"/>
                  <a:gd name="T47" fmla="*/ 404 h 945"/>
                  <a:gd name="T48" fmla="*/ 536 w 1955"/>
                  <a:gd name="T49" fmla="*/ 377 h 945"/>
                  <a:gd name="T50" fmla="*/ 553 w 1955"/>
                  <a:gd name="T51" fmla="*/ 356 h 945"/>
                  <a:gd name="T52" fmla="*/ 575 w 1955"/>
                  <a:gd name="T53" fmla="*/ 308 h 945"/>
                  <a:gd name="T54" fmla="*/ 597 w 1955"/>
                  <a:gd name="T55" fmla="*/ 299 h 945"/>
                  <a:gd name="T56" fmla="*/ 614 w 1955"/>
                  <a:gd name="T57" fmla="*/ 323 h 945"/>
                  <a:gd name="T58" fmla="*/ 644 w 1955"/>
                  <a:gd name="T59" fmla="*/ 356 h 945"/>
                  <a:gd name="T60" fmla="*/ 706 w 1955"/>
                  <a:gd name="T61" fmla="*/ 394 h 945"/>
                  <a:gd name="T62" fmla="*/ 742 w 1955"/>
                  <a:gd name="T63" fmla="*/ 429 h 945"/>
                  <a:gd name="T64" fmla="*/ 755 w 1955"/>
                  <a:gd name="T65" fmla="*/ 448 h 945"/>
                  <a:gd name="T66" fmla="*/ 765 w 1955"/>
                  <a:gd name="T67" fmla="*/ 461 h 945"/>
                  <a:gd name="T68" fmla="*/ 664 w 1955"/>
                  <a:gd name="T69" fmla="*/ 426 h 945"/>
                  <a:gd name="T70" fmla="*/ 588 w 1955"/>
                  <a:gd name="T71" fmla="*/ 437 h 945"/>
                  <a:gd name="T72" fmla="*/ 511 w 1955"/>
                  <a:gd name="T73" fmla="*/ 484 h 945"/>
                  <a:gd name="T74" fmla="*/ 477 w 1955"/>
                  <a:gd name="T75" fmla="*/ 498 h 945"/>
                  <a:gd name="T76" fmla="*/ 423 w 1955"/>
                  <a:gd name="T77" fmla="*/ 540 h 945"/>
                  <a:gd name="T78" fmla="*/ 394 w 1955"/>
                  <a:gd name="T79" fmla="*/ 589 h 945"/>
                  <a:gd name="T80" fmla="*/ 332 w 1955"/>
                  <a:gd name="T81" fmla="*/ 645 h 945"/>
                  <a:gd name="T82" fmla="*/ 248 w 1955"/>
                  <a:gd name="T83" fmla="*/ 720 h 945"/>
                  <a:gd name="T84" fmla="*/ 205 w 1955"/>
                  <a:gd name="T85" fmla="*/ 772 h 945"/>
                  <a:gd name="T86" fmla="*/ 193 w 1955"/>
                  <a:gd name="T87" fmla="*/ 842 h 945"/>
                  <a:gd name="T88" fmla="*/ 188 w 1955"/>
                  <a:gd name="T89" fmla="*/ 862 h 945"/>
                  <a:gd name="T90" fmla="*/ 164 w 1955"/>
                  <a:gd name="T91" fmla="*/ 917 h 945"/>
                  <a:gd name="T92" fmla="*/ 1846 w 1955"/>
                  <a:gd name="T93" fmla="*/ 923 h 945"/>
                  <a:gd name="T94" fmla="*/ 1767 w 1955"/>
                  <a:gd name="T95" fmla="*/ 857 h 945"/>
                  <a:gd name="T96" fmla="*/ 1621 w 1955"/>
                  <a:gd name="T97" fmla="*/ 706 h 945"/>
                  <a:gd name="T98" fmla="*/ 1602 w 1955"/>
                  <a:gd name="T99" fmla="*/ 665 h 945"/>
                  <a:gd name="T100" fmla="*/ 1552 w 1955"/>
                  <a:gd name="T101" fmla="*/ 549 h 945"/>
                  <a:gd name="T102" fmla="*/ 1704 w 1955"/>
                  <a:gd name="T103" fmla="*/ 535 h 945"/>
                  <a:gd name="T104" fmla="*/ 1797 w 1955"/>
                  <a:gd name="T105" fmla="*/ 441 h 945"/>
                  <a:gd name="T106" fmla="*/ 1921 w 1955"/>
                  <a:gd name="T107" fmla="*/ 354 h 945"/>
                  <a:gd name="T108" fmla="*/ 1899 w 1955"/>
                  <a:gd name="T109" fmla="*/ 177 h 945"/>
                  <a:gd name="T110" fmla="*/ 1846 w 1955"/>
                  <a:gd name="T111" fmla="*/ 115 h 945"/>
                  <a:gd name="T112" fmla="*/ 1789 w 1955"/>
                  <a:gd name="T113" fmla="*/ 19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55" h="945">
                    <a:moveTo>
                      <a:pt x="1789" y="19"/>
                    </a:moveTo>
                    <a:lnTo>
                      <a:pt x="1789" y="17"/>
                    </a:lnTo>
                    <a:lnTo>
                      <a:pt x="62" y="0"/>
                    </a:lnTo>
                    <a:lnTo>
                      <a:pt x="58" y="8"/>
                    </a:lnTo>
                    <a:lnTo>
                      <a:pt x="55" y="18"/>
                    </a:lnTo>
                    <a:lnTo>
                      <a:pt x="56" y="27"/>
                    </a:lnTo>
                    <a:lnTo>
                      <a:pt x="57" y="30"/>
                    </a:lnTo>
                    <a:lnTo>
                      <a:pt x="60" y="35"/>
                    </a:lnTo>
                    <a:lnTo>
                      <a:pt x="69" y="41"/>
                    </a:lnTo>
                    <a:lnTo>
                      <a:pt x="81" y="46"/>
                    </a:lnTo>
                    <a:lnTo>
                      <a:pt x="92" y="55"/>
                    </a:lnTo>
                    <a:lnTo>
                      <a:pt x="100" y="63"/>
                    </a:lnTo>
                    <a:lnTo>
                      <a:pt x="107" y="74"/>
                    </a:lnTo>
                    <a:lnTo>
                      <a:pt x="110" y="84"/>
                    </a:lnTo>
                    <a:lnTo>
                      <a:pt x="112" y="98"/>
                    </a:lnTo>
                    <a:lnTo>
                      <a:pt x="111" y="111"/>
                    </a:lnTo>
                    <a:lnTo>
                      <a:pt x="109" y="127"/>
                    </a:lnTo>
                    <a:lnTo>
                      <a:pt x="106" y="134"/>
                    </a:lnTo>
                    <a:lnTo>
                      <a:pt x="104" y="141"/>
                    </a:lnTo>
                    <a:lnTo>
                      <a:pt x="99" y="156"/>
                    </a:lnTo>
                    <a:lnTo>
                      <a:pt x="91" y="168"/>
                    </a:lnTo>
                    <a:lnTo>
                      <a:pt x="87" y="175"/>
                    </a:lnTo>
                    <a:lnTo>
                      <a:pt x="85" y="178"/>
                    </a:lnTo>
                    <a:lnTo>
                      <a:pt x="84" y="182"/>
                    </a:lnTo>
                    <a:lnTo>
                      <a:pt x="42" y="227"/>
                    </a:lnTo>
                    <a:lnTo>
                      <a:pt x="28" y="243"/>
                    </a:lnTo>
                    <a:lnTo>
                      <a:pt x="23" y="252"/>
                    </a:lnTo>
                    <a:lnTo>
                      <a:pt x="20" y="264"/>
                    </a:lnTo>
                    <a:lnTo>
                      <a:pt x="13" y="266"/>
                    </a:lnTo>
                    <a:lnTo>
                      <a:pt x="8" y="270"/>
                    </a:lnTo>
                    <a:lnTo>
                      <a:pt x="4" y="275"/>
                    </a:lnTo>
                    <a:lnTo>
                      <a:pt x="2" y="283"/>
                    </a:lnTo>
                    <a:lnTo>
                      <a:pt x="0" y="290"/>
                    </a:lnTo>
                    <a:lnTo>
                      <a:pt x="0" y="301"/>
                    </a:lnTo>
                    <a:lnTo>
                      <a:pt x="0" y="311"/>
                    </a:lnTo>
                    <a:lnTo>
                      <a:pt x="3" y="324"/>
                    </a:lnTo>
                    <a:lnTo>
                      <a:pt x="13" y="334"/>
                    </a:lnTo>
                    <a:lnTo>
                      <a:pt x="25" y="344"/>
                    </a:lnTo>
                    <a:lnTo>
                      <a:pt x="39" y="349"/>
                    </a:lnTo>
                    <a:lnTo>
                      <a:pt x="55" y="352"/>
                    </a:lnTo>
                    <a:lnTo>
                      <a:pt x="90" y="360"/>
                    </a:lnTo>
                    <a:lnTo>
                      <a:pt x="85" y="364"/>
                    </a:lnTo>
                    <a:lnTo>
                      <a:pt x="81" y="370"/>
                    </a:lnTo>
                    <a:lnTo>
                      <a:pt x="76" y="377"/>
                    </a:lnTo>
                    <a:lnTo>
                      <a:pt x="70" y="388"/>
                    </a:lnTo>
                    <a:lnTo>
                      <a:pt x="63" y="397"/>
                    </a:lnTo>
                    <a:lnTo>
                      <a:pt x="57" y="410"/>
                    </a:lnTo>
                    <a:lnTo>
                      <a:pt x="49" y="424"/>
                    </a:lnTo>
                    <a:lnTo>
                      <a:pt x="42" y="441"/>
                    </a:lnTo>
                    <a:lnTo>
                      <a:pt x="51" y="453"/>
                    </a:lnTo>
                    <a:lnTo>
                      <a:pt x="61" y="466"/>
                    </a:lnTo>
                    <a:lnTo>
                      <a:pt x="67" y="479"/>
                    </a:lnTo>
                    <a:lnTo>
                      <a:pt x="72" y="494"/>
                    </a:lnTo>
                    <a:lnTo>
                      <a:pt x="79" y="512"/>
                    </a:lnTo>
                    <a:lnTo>
                      <a:pt x="86" y="529"/>
                    </a:lnTo>
                    <a:lnTo>
                      <a:pt x="92" y="542"/>
                    </a:lnTo>
                    <a:lnTo>
                      <a:pt x="101" y="553"/>
                    </a:lnTo>
                    <a:lnTo>
                      <a:pt x="91" y="558"/>
                    </a:lnTo>
                    <a:lnTo>
                      <a:pt x="85" y="563"/>
                    </a:lnTo>
                    <a:lnTo>
                      <a:pt x="82" y="566"/>
                    </a:lnTo>
                    <a:lnTo>
                      <a:pt x="81" y="568"/>
                    </a:lnTo>
                    <a:lnTo>
                      <a:pt x="138" y="597"/>
                    </a:lnTo>
                    <a:lnTo>
                      <a:pt x="146" y="599"/>
                    </a:lnTo>
                    <a:lnTo>
                      <a:pt x="153" y="605"/>
                    </a:lnTo>
                    <a:lnTo>
                      <a:pt x="159" y="612"/>
                    </a:lnTo>
                    <a:lnTo>
                      <a:pt x="163" y="624"/>
                    </a:lnTo>
                    <a:lnTo>
                      <a:pt x="177" y="615"/>
                    </a:lnTo>
                    <a:lnTo>
                      <a:pt x="191" y="610"/>
                    </a:lnTo>
                    <a:lnTo>
                      <a:pt x="219" y="604"/>
                    </a:lnTo>
                    <a:lnTo>
                      <a:pt x="231" y="601"/>
                    </a:lnTo>
                    <a:lnTo>
                      <a:pt x="245" y="602"/>
                    </a:lnTo>
                    <a:lnTo>
                      <a:pt x="258" y="604"/>
                    </a:lnTo>
                    <a:lnTo>
                      <a:pt x="271" y="608"/>
                    </a:lnTo>
                    <a:lnTo>
                      <a:pt x="285" y="601"/>
                    </a:lnTo>
                    <a:lnTo>
                      <a:pt x="297" y="596"/>
                    </a:lnTo>
                    <a:lnTo>
                      <a:pt x="309" y="590"/>
                    </a:lnTo>
                    <a:lnTo>
                      <a:pt x="320" y="584"/>
                    </a:lnTo>
                    <a:lnTo>
                      <a:pt x="328" y="575"/>
                    </a:lnTo>
                    <a:lnTo>
                      <a:pt x="331" y="571"/>
                    </a:lnTo>
                    <a:lnTo>
                      <a:pt x="335" y="568"/>
                    </a:lnTo>
                    <a:lnTo>
                      <a:pt x="341" y="559"/>
                    </a:lnTo>
                    <a:lnTo>
                      <a:pt x="345" y="552"/>
                    </a:lnTo>
                    <a:lnTo>
                      <a:pt x="350" y="543"/>
                    </a:lnTo>
                    <a:lnTo>
                      <a:pt x="357" y="537"/>
                    </a:lnTo>
                    <a:lnTo>
                      <a:pt x="366" y="532"/>
                    </a:lnTo>
                    <a:lnTo>
                      <a:pt x="376" y="531"/>
                    </a:lnTo>
                    <a:lnTo>
                      <a:pt x="408" y="506"/>
                    </a:lnTo>
                    <a:lnTo>
                      <a:pt x="423" y="493"/>
                    </a:lnTo>
                    <a:lnTo>
                      <a:pt x="436" y="481"/>
                    </a:lnTo>
                    <a:lnTo>
                      <a:pt x="448" y="468"/>
                    </a:lnTo>
                    <a:lnTo>
                      <a:pt x="458" y="456"/>
                    </a:lnTo>
                    <a:lnTo>
                      <a:pt x="477" y="433"/>
                    </a:lnTo>
                    <a:lnTo>
                      <a:pt x="480" y="423"/>
                    </a:lnTo>
                    <a:lnTo>
                      <a:pt x="487" y="415"/>
                    </a:lnTo>
                    <a:lnTo>
                      <a:pt x="493" y="408"/>
                    </a:lnTo>
                    <a:lnTo>
                      <a:pt x="502" y="404"/>
                    </a:lnTo>
                    <a:lnTo>
                      <a:pt x="515" y="395"/>
                    </a:lnTo>
                    <a:lnTo>
                      <a:pt x="527" y="387"/>
                    </a:lnTo>
                    <a:lnTo>
                      <a:pt x="531" y="382"/>
                    </a:lnTo>
                    <a:lnTo>
                      <a:pt x="536" y="377"/>
                    </a:lnTo>
                    <a:lnTo>
                      <a:pt x="540" y="372"/>
                    </a:lnTo>
                    <a:lnTo>
                      <a:pt x="546" y="368"/>
                    </a:lnTo>
                    <a:lnTo>
                      <a:pt x="549" y="362"/>
                    </a:lnTo>
                    <a:lnTo>
                      <a:pt x="553" y="356"/>
                    </a:lnTo>
                    <a:lnTo>
                      <a:pt x="559" y="345"/>
                    </a:lnTo>
                    <a:lnTo>
                      <a:pt x="563" y="331"/>
                    </a:lnTo>
                    <a:lnTo>
                      <a:pt x="568" y="318"/>
                    </a:lnTo>
                    <a:lnTo>
                      <a:pt x="575" y="308"/>
                    </a:lnTo>
                    <a:lnTo>
                      <a:pt x="583" y="302"/>
                    </a:lnTo>
                    <a:lnTo>
                      <a:pt x="590" y="299"/>
                    </a:lnTo>
                    <a:lnTo>
                      <a:pt x="593" y="298"/>
                    </a:lnTo>
                    <a:lnTo>
                      <a:pt x="597" y="299"/>
                    </a:lnTo>
                    <a:lnTo>
                      <a:pt x="601" y="300"/>
                    </a:lnTo>
                    <a:lnTo>
                      <a:pt x="607" y="305"/>
                    </a:lnTo>
                    <a:lnTo>
                      <a:pt x="610" y="312"/>
                    </a:lnTo>
                    <a:lnTo>
                      <a:pt x="614" y="323"/>
                    </a:lnTo>
                    <a:lnTo>
                      <a:pt x="624" y="349"/>
                    </a:lnTo>
                    <a:lnTo>
                      <a:pt x="629" y="350"/>
                    </a:lnTo>
                    <a:lnTo>
                      <a:pt x="634" y="352"/>
                    </a:lnTo>
                    <a:lnTo>
                      <a:pt x="644" y="356"/>
                    </a:lnTo>
                    <a:lnTo>
                      <a:pt x="662" y="365"/>
                    </a:lnTo>
                    <a:lnTo>
                      <a:pt x="677" y="373"/>
                    </a:lnTo>
                    <a:lnTo>
                      <a:pt x="691" y="382"/>
                    </a:lnTo>
                    <a:lnTo>
                      <a:pt x="706" y="394"/>
                    </a:lnTo>
                    <a:lnTo>
                      <a:pt x="721" y="409"/>
                    </a:lnTo>
                    <a:lnTo>
                      <a:pt x="735" y="422"/>
                    </a:lnTo>
                    <a:lnTo>
                      <a:pt x="741" y="428"/>
                    </a:lnTo>
                    <a:lnTo>
                      <a:pt x="742" y="429"/>
                    </a:lnTo>
                    <a:lnTo>
                      <a:pt x="744" y="431"/>
                    </a:lnTo>
                    <a:lnTo>
                      <a:pt x="749" y="435"/>
                    </a:lnTo>
                    <a:lnTo>
                      <a:pt x="753" y="445"/>
                    </a:lnTo>
                    <a:lnTo>
                      <a:pt x="755" y="448"/>
                    </a:lnTo>
                    <a:lnTo>
                      <a:pt x="758" y="452"/>
                    </a:lnTo>
                    <a:lnTo>
                      <a:pt x="762" y="457"/>
                    </a:lnTo>
                    <a:lnTo>
                      <a:pt x="764" y="459"/>
                    </a:lnTo>
                    <a:lnTo>
                      <a:pt x="765" y="461"/>
                    </a:lnTo>
                    <a:lnTo>
                      <a:pt x="767" y="463"/>
                    </a:lnTo>
                    <a:lnTo>
                      <a:pt x="713" y="430"/>
                    </a:lnTo>
                    <a:lnTo>
                      <a:pt x="688" y="427"/>
                    </a:lnTo>
                    <a:lnTo>
                      <a:pt x="664" y="426"/>
                    </a:lnTo>
                    <a:lnTo>
                      <a:pt x="642" y="426"/>
                    </a:lnTo>
                    <a:lnTo>
                      <a:pt x="623" y="429"/>
                    </a:lnTo>
                    <a:lnTo>
                      <a:pt x="604" y="432"/>
                    </a:lnTo>
                    <a:lnTo>
                      <a:pt x="588" y="437"/>
                    </a:lnTo>
                    <a:lnTo>
                      <a:pt x="572" y="444"/>
                    </a:lnTo>
                    <a:lnTo>
                      <a:pt x="559" y="453"/>
                    </a:lnTo>
                    <a:lnTo>
                      <a:pt x="533" y="470"/>
                    </a:lnTo>
                    <a:lnTo>
                      <a:pt x="511" y="484"/>
                    </a:lnTo>
                    <a:lnTo>
                      <a:pt x="500" y="488"/>
                    </a:lnTo>
                    <a:lnTo>
                      <a:pt x="492" y="492"/>
                    </a:lnTo>
                    <a:lnTo>
                      <a:pt x="484" y="495"/>
                    </a:lnTo>
                    <a:lnTo>
                      <a:pt x="477" y="498"/>
                    </a:lnTo>
                    <a:lnTo>
                      <a:pt x="466" y="502"/>
                    </a:lnTo>
                    <a:lnTo>
                      <a:pt x="456" y="507"/>
                    </a:lnTo>
                    <a:lnTo>
                      <a:pt x="438" y="522"/>
                    </a:lnTo>
                    <a:lnTo>
                      <a:pt x="423" y="540"/>
                    </a:lnTo>
                    <a:lnTo>
                      <a:pt x="409" y="566"/>
                    </a:lnTo>
                    <a:lnTo>
                      <a:pt x="405" y="573"/>
                    </a:lnTo>
                    <a:lnTo>
                      <a:pt x="401" y="581"/>
                    </a:lnTo>
                    <a:lnTo>
                      <a:pt x="394" y="589"/>
                    </a:lnTo>
                    <a:lnTo>
                      <a:pt x="388" y="597"/>
                    </a:lnTo>
                    <a:lnTo>
                      <a:pt x="372" y="611"/>
                    </a:lnTo>
                    <a:lnTo>
                      <a:pt x="354" y="628"/>
                    </a:lnTo>
                    <a:lnTo>
                      <a:pt x="332" y="645"/>
                    </a:lnTo>
                    <a:lnTo>
                      <a:pt x="308" y="665"/>
                    </a:lnTo>
                    <a:lnTo>
                      <a:pt x="279" y="685"/>
                    </a:lnTo>
                    <a:lnTo>
                      <a:pt x="263" y="702"/>
                    </a:lnTo>
                    <a:lnTo>
                      <a:pt x="248" y="720"/>
                    </a:lnTo>
                    <a:lnTo>
                      <a:pt x="233" y="735"/>
                    </a:lnTo>
                    <a:lnTo>
                      <a:pt x="221" y="749"/>
                    </a:lnTo>
                    <a:lnTo>
                      <a:pt x="211" y="759"/>
                    </a:lnTo>
                    <a:lnTo>
                      <a:pt x="205" y="772"/>
                    </a:lnTo>
                    <a:lnTo>
                      <a:pt x="200" y="784"/>
                    </a:lnTo>
                    <a:lnTo>
                      <a:pt x="198" y="800"/>
                    </a:lnTo>
                    <a:lnTo>
                      <a:pt x="197" y="821"/>
                    </a:lnTo>
                    <a:lnTo>
                      <a:pt x="193" y="842"/>
                    </a:lnTo>
                    <a:lnTo>
                      <a:pt x="191" y="846"/>
                    </a:lnTo>
                    <a:lnTo>
                      <a:pt x="190" y="849"/>
                    </a:lnTo>
                    <a:lnTo>
                      <a:pt x="190" y="852"/>
                    </a:lnTo>
                    <a:lnTo>
                      <a:pt x="188" y="862"/>
                    </a:lnTo>
                    <a:lnTo>
                      <a:pt x="184" y="872"/>
                    </a:lnTo>
                    <a:lnTo>
                      <a:pt x="181" y="882"/>
                    </a:lnTo>
                    <a:lnTo>
                      <a:pt x="168" y="905"/>
                    </a:lnTo>
                    <a:lnTo>
                      <a:pt x="164" y="917"/>
                    </a:lnTo>
                    <a:lnTo>
                      <a:pt x="163" y="930"/>
                    </a:lnTo>
                    <a:lnTo>
                      <a:pt x="1863" y="945"/>
                    </a:lnTo>
                    <a:lnTo>
                      <a:pt x="1862" y="941"/>
                    </a:lnTo>
                    <a:lnTo>
                      <a:pt x="1846" y="923"/>
                    </a:lnTo>
                    <a:lnTo>
                      <a:pt x="1857" y="882"/>
                    </a:lnTo>
                    <a:lnTo>
                      <a:pt x="1842" y="863"/>
                    </a:lnTo>
                    <a:lnTo>
                      <a:pt x="1785" y="842"/>
                    </a:lnTo>
                    <a:lnTo>
                      <a:pt x="1767" y="857"/>
                    </a:lnTo>
                    <a:lnTo>
                      <a:pt x="1726" y="854"/>
                    </a:lnTo>
                    <a:lnTo>
                      <a:pt x="1635" y="795"/>
                    </a:lnTo>
                    <a:lnTo>
                      <a:pt x="1641" y="729"/>
                    </a:lnTo>
                    <a:lnTo>
                      <a:pt x="1621" y="706"/>
                    </a:lnTo>
                    <a:lnTo>
                      <a:pt x="1619" y="703"/>
                    </a:lnTo>
                    <a:lnTo>
                      <a:pt x="1620" y="701"/>
                    </a:lnTo>
                    <a:lnTo>
                      <a:pt x="1624" y="676"/>
                    </a:lnTo>
                    <a:lnTo>
                      <a:pt x="1602" y="665"/>
                    </a:lnTo>
                    <a:lnTo>
                      <a:pt x="1562" y="662"/>
                    </a:lnTo>
                    <a:lnTo>
                      <a:pt x="1551" y="615"/>
                    </a:lnTo>
                    <a:lnTo>
                      <a:pt x="1519" y="566"/>
                    </a:lnTo>
                    <a:lnTo>
                      <a:pt x="1552" y="549"/>
                    </a:lnTo>
                    <a:lnTo>
                      <a:pt x="1563" y="536"/>
                    </a:lnTo>
                    <a:lnTo>
                      <a:pt x="1617" y="530"/>
                    </a:lnTo>
                    <a:lnTo>
                      <a:pt x="1635" y="508"/>
                    </a:lnTo>
                    <a:lnTo>
                      <a:pt x="1704" y="535"/>
                    </a:lnTo>
                    <a:lnTo>
                      <a:pt x="1731" y="526"/>
                    </a:lnTo>
                    <a:lnTo>
                      <a:pt x="1734" y="492"/>
                    </a:lnTo>
                    <a:lnTo>
                      <a:pt x="1773" y="482"/>
                    </a:lnTo>
                    <a:lnTo>
                      <a:pt x="1797" y="441"/>
                    </a:lnTo>
                    <a:lnTo>
                      <a:pt x="1855" y="421"/>
                    </a:lnTo>
                    <a:lnTo>
                      <a:pt x="1876" y="432"/>
                    </a:lnTo>
                    <a:lnTo>
                      <a:pt x="1919" y="389"/>
                    </a:lnTo>
                    <a:lnTo>
                      <a:pt x="1921" y="354"/>
                    </a:lnTo>
                    <a:lnTo>
                      <a:pt x="1904" y="304"/>
                    </a:lnTo>
                    <a:lnTo>
                      <a:pt x="1940" y="260"/>
                    </a:lnTo>
                    <a:lnTo>
                      <a:pt x="1955" y="204"/>
                    </a:lnTo>
                    <a:lnTo>
                      <a:pt x="1899" y="177"/>
                    </a:lnTo>
                    <a:lnTo>
                      <a:pt x="1882" y="150"/>
                    </a:lnTo>
                    <a:lnTo>
                      <a:pt x="1888" y="137"/>
                    </a:lnTo>
                    <a:lnTo>
                      <a:pt x="1848" y="135"/>
                    </a:lnTo>
                    <a:lnTo>
                      <a:pt x="1846" y="115"/>
                    </a:lnTo>
                    <a:lnTo>
                      <a:pt x="1805" y="98"/>
                    </a:lnTo>
                    <a:lnTo>
                      <a:pt x="1795" y="66"/>
                    </a:lnTo>
                    <a:lnTo>
                      <a:pt x="1795" y="65"/>
                    </a:lnTo>
                    <a:lnTo>
                      <a:pt x="1789" y="19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172">
                <a:extLst>
                  <a:ext uri="{FF2B5EF4-FFF2-40B4-BE49-F238E27FC236}">
                    <a16:creationId xmlns:a16="http://schemas.microsoft.com/office/drawing/2014/main" id="{F92A6369-009D-6FF4-3684-8B2E12B6E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7" y="2412"/>
                <a:ext cx="821" cy="316"/>
              </a:xfrm>
              <a:custGeom>
                <a:avLst/>
                <a:gdLst>
                  <a:gd name="T0" fmla="*/ 148 w 2464"/>
                  <a:gd name="T1" fmla="*/ 19 h 948"/>
                  <a:gd name="T2" fmla="*/ 184 w 2464"/>
                  <a:gd name="T3" fmla="*/ 63 h 948"/>
                  <a:gd name="T4" fmla="*/ 190 w 2464"/>
                  <a:gd name="T5" fmla="*/ 97 h 948"/>
                  <a:gd name="T6" fmla="*/ 168 w 2464"/>
                  <a:gd name="T7" fmla="*/ 126 h 948"/>
                  <a:gd name="T8" fmla="*/ 150 w 2464"/>
                  <a:gd name="T9" fmla="*/ 136 h 948"/>
                  <a:gd name="T10" fmla="*/ 114 w 2464"/>
                  <a:gd name="T11" fmla="*/ 113 h 948"/>
                  <a:gd name="T12" fmla="*/ 72 w 2464"/>
                  <a:gd name="T13" fmla="*/ 95 h 948"/>
                  <a:gd name="T14" fmla="*/ 45 w 2464"/>
                  <a:gd name="T15" fmla="*/ 125 h 948"/>
                  <a:gd name="T16" fmla="*/ 40 w 2464"/>
                  <a:gd name="T17" fmla="*/ 144 h 948"/>
                  <a:gd name="T18" fmla="*/ 30 w 2464"/>
                  <a:gd name="T19" fmla="*/ 159 h 948"/>
                  <a:gd name="T20" fmla="*/ 20 w 2464"/>
                  <a:gd name="T21" fmla="*/ 173 h 948"/>
                  <a:gd name="T22" fmla="*/ 0 w 2464"/>
                  <a:gd name="T23" fmla="*/ 202 h 948"/>
                  <a:gd name="T24" fmla="*/ 8 w 2464"/>
                  <a:gd name="T25" fmla="*/ 227 h 948"/>
                  <a:gd name="T26" fmla="*/ 52 w 2464"/>
                  <a:gd name="T27" fmla="*/ 212 h 948"/>
                  <a:gd name="T28" fmla="*/ 95 w 2464"/>
                  <a:gd name="T29" fmla="*/ 216 h 948"/>
                  <a:gd name="T30" fmla="*/ 106 w 2464"/>
                  <a:gd name="T31" fmla="*/ 246 h 948"/>
                  <a:gd name="T32" fmla="*/ 108 w 2464"/>
                  <a:gd name="T33" fmla="*/ 274 h 948"/>
                  <a:gd name="T34" fmla="*/ 64 w 2464"/>
                  <a:gd name="T35" fmla="*/ 330 h 948"/>
                  <a:gd name="T36" fmla="*/ 16 w 2464"/>
                  <a:gd name="T37" fmla="*/ 372 h 948"/>
                  <a:gd name="T38" fmla="*/ 9 w 2464"/>
                  <a:gd name="T39" fmla="*/ 401 h 948"/>
                  <a:gd name="T40" fmla="*/ 31 w 2464"/>
                  <a:gd name="T41" fmla="*/ 418 h 948"/>
                  <a:gd name="T42" fmla="*/ 81 w 2464"/>
                  <a:gd name="T43" fmla="*/ 447 h 948"/>
                  <a:gd name="T44" fmla="*/ 94 w 2464"/>
                  <a:gd name="T45" fmla="*/ 468 h 948"/>
                  <a:gd name="T46" fmla="*/ 102 w 2464"/>
                  <a:gd name="T47" fmla="*/ 475 h 948"/>
                  <a:gd name="T48" fmla="*/ 105 w 2464"/>
                  <a:gd name="T49" fmla="*/ 472 h 948"/>
                  <a:gd name="T50" fmla="*/ 107 w 2464"/>
                  <a:gd name="T51" fmla="*/ 468 h 948"/>
                  <a:gd name="T52" fmla="*/ 139 w 2464"/>
                  <a:gd name="T53" fmla="*/ 519 h 948"/>
                  <a:gd name="T54" fmla="*/ 148 w 2464"/>
                  <a:gd name="T55" fmla="*/ 635 h 948"/>
                  <a:gd name="T56" fmla="*/ 139 w 2464"/>
                  <a:gd name="T57" fmla="*/ 668 h 948"/>
                  <a:gd name="T58" fmla="*/ 152 w 2464"/>
                  <a:gd name="T59" fmla="*/ 690 h 948"/>
                  <a:gd name="T60" fmla="*/ 182 w 2464"/>
                  <a:gd name="T61" fmla="*/ 691 h 948"/>
                  <a:gd name="T62" fmla="*/ 236 w 2464"/>
                  <a:gd name="T63" fmla="*/ 668 h 948"/>
                  <a:gd name="T64" fmla="*/ 238 w 2464"/>
                  <a:gd name="T65" fmla="*/ 731 h 948"/>
                  <a:gd name="T66" fmla="*/ 238 w 2464"/>
                  <a:gd name="T67" fmla="*/ 787 h 948"/>
                  <a:gd name="T68" fmla="*/ 284 w 2464"/>
                  <a:gd name="T69" fmla="*/ 820 h 948"/>
                  <a:gd name="T70" fmla="*/ 307 w 2464"/>
                  <a:gd name="T71" fmla="*/ 859 h 948"/>
                  <a:gd name="T72" fmla="*/ 2357 w 2464"/>
                  <a:gd name="T73" fmla="*/ 948 h 948"/>
                  <a:gd name="T74" fmla="*/ 2358 w 2464"/>
                  <a:gd name="T75" fmla="*/ 941 h 948"/>
                  <a:gd name="T76" fmla="*/ 2383 w 2464"/>
                  <a:gd name="T77" fmla="*/ 911 h 948"/>
                  <a:gd name="T78" fmla="*/ 2407 w 2464"/>
                  <a:gd name="T79" fmla="*/ 881 h 948"/>
                  <a:gd name="T80" fmla="*/ 2425 w 2464"/>
                  <a:gd name="T81" fmla="*/ 837 h 948"/>
                  <a:gd name="T82" fmla="*/ 2453 w 2464"/>
                  <a:gd name="T83" fmla="*/ 791 h 948"/>
                  <a:gd name="T84" fmla="*/ 2458 w 2464"/>
                  <a:gd name="T85" fmla="*/ 765 h 948"/>
                  <a:gd name="T86" fmla="*/ 2378 w 2464"/>
                  <a:gd name="T87" fmla="*/ 692 h 948"/>
                  <a:gd name="T88" fmla="*/ 2252 w 2464"/>
                  <a:gd name="T89" fmla="*/ 725 h 948"/>
                  <a:gd name="T90" fmla="*/ 2242 w 2464"/>
                  <a:gd name="T91" fmla="*/ 728 h 948"/>
                  <a:gd name="T92" fmla="*/ 2154 w 2464"/>
                  <a:gd name="T93" fmla="*/ 720 h 948"/>
                  <a:gd name="T94" fmla="*/ 1999 w 2464"/>
                  <a:gd name="T95" fmla="*/ 655 h 948"/>
                  <a:gd name="T96" fmla="*/ 1878 w 2464"/>
                  <a:gd name="T97" fmla="*/ 625 h 948"/>
                  <a:gd name="T98" fmla="*/ 1764 w 2464"/>
                  <a:gd name="T99" fmla="*/ 488 h 948"/>
                  <a:gd name="T100" fmla="*/ 1750 w 2464"/>
                  <a:gd name="T101" fmla="*/ 349 h 948"/>
                  <a:gd name="T102" fmla="*/ 1781 w 2464"/>
                  <a:gd name="T103" fmla="*/ 239 h 948"/>
                  <a:gd name="T104" fmla="*/ 1804 w 2464"/>
                  <a:gd name="T105" fmla="*/ 124 h 948"/>
                  <a:gd name="T106" fmla="*/ 1887 w 2464"/>
                  <a:gd name="T107" fmla="*/ 76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464" h="948">
                    <a:moveTo>
                      <a:pt x="1858" y="51"/>
                    </a:moveTo>
                    <a:lnTo>
                      <a:pt x="1848" y="15"/>
                    </a:lnTo>
                    <a:lnTo>
                      <a:pt x="148" y="0"/>
                    </a:lnTo>
                    <a:lnTo>
                      <a:pt x="148" y="19"/>
                    </a:lnTo>
                    <a:lnTo>
                      <a:pt x="153" y="41"/>
                    </a:lnTo>
                    <a:lnTo>
                      <a:pt x="165" y="47"/>
                    </a:lnTo>
                    <a:lnTo>
                      <a:pt x="176" y="54"/>
                    </a:lnTo>
                    <a:lnTo>
                      <a:pt x="184" y="63"/>
                    </a:lnTo>
                    <a:lnTo>
                      <a:pt x="190" y="71"/>
                    </a:lnTo>
                    <a:lnTo>
                      <a:pt x="192" y="79"/>
                    </a:lnTo>
                    <a:lnTo>
                      <a:pt x="193" y="88"/>
                    </a:lnTo>
                    <a:lnTo>
                      <a:pt x="190" y="97"/>
                    </a:lnTo>
                    <a:lnTo>
                      <a:pt x="187" y="108"/>
                    </a:lnTo>
                    <a:lnTo>
                      <a:pt x="179" y="115"/>
                    </a:lnTo>
                    <a:lnTo>
                      <a:pt x="173" y="123"/>
                    </a:lnTo>
                    <a:lnTo>
                      <a:pt x="168" y="126"/>
                    </a:lnTo>
                    <a:lnTo>
                      <a:pt x="164" y="129"/>
                    </a:lnTo>
                    <a:lnTo>
                      <a:pt x="157" y="133"/>
                    </a:lnTo>
                    <a:lnTo>
                      <a:pt x="153" y="134"/>
                    </a:lnTo>
                    <a:lnTo>
                      <a:pt x="150" y="136"/>
                    </a:lnTo>
                    <a:lnTo>
                      <a:pt x="142" y="138"/>
                    </a:lnTo>
                    <a:lnTo>
                      <a:pt x="133" y="139"/>
                    </a:lnTo>
                    <a:lnTo>
                      <a:pt x="123" y="125"/>
                    </a:lnTo>
                    <a:lnTo>
                      <a:pt x="114" y="113"/>
                    </a:lnTo>
                    <a:lnTo>
                      <a:pt x="104" y="104"/>
                    </a:lnTo>
                    <a:lnTo>
                      <a:pt x="94" y="98"/>
                    </a:lnTo>
                    <a:lnTo>
                      <a:pt x="83" y="95"/>
                    </a:lnTo>
                    <a:lnTo>
                      <a:pt x="72" y="95"/>
                    </a:lnTo>
                    <a:lnTo>
                      <a:pt x="60" y="97"/>
                    </a:lnTo>
                    <a:lnTo>
                      <a:pt x="49" y="104"/>
                    </a:lnTo>
                    <a:lnTo>
                      <a:pt x="47" y="114"/>
                    </a:lnTo>
                    <a:lnTo>
                      <a:pt x="45" y="125"/>
                    </a:lnTo>
                    <a:lnTo>
                      <a:pt x="43" y="129"/>
                    </a:lnTo>
                    <a:lnTo>
                      <a:pt x="42" y="131"/>
                    </a:lnTo>
                    <a:lnTo>
                      <a:pt x="42" y="134"/>
                    </a:lnTo>
                    <a:lnTo>
                      <a:pt x="40" y="144"/>
                    </a:lnTo>
                    <a:lnTo>
                      <a:pt x="37" y="145"/>
                    </a:lnTo>
                    <a:lnTo>
                      <a:pt x="36" y="147"/>
                    </a:lnTo>
                    <a:lnTo>
                      <a:pt x="34" y="151"/>
                    </a:lnTo>
                    <a:lnTo>
                      <a:pt x="30" y="159"/>
                    </a:lnTo>
                    <a:lnTo>
                      <a:pt x="25" y="166"/>
                    </a:lnTo>
                    <a:lnTo>
                      <a:pt x="23" y="167"/>
                    </a:lnTo>
                    <a:lnTo>
                      <a:pt x="22" y="169"/>
                    </a:lnTo>
                    <a:lnTo>
                      <a:pt x="20" y="173"/>
                    </a:lnTo>
                    <a:lnTo>
                      <a:pt x="12" y="178"/>
                    </a:lnTo>
                    <a:lnTo>
                      <a:pt x="8" y="185"/>
                    </a:lnTo>
                    <a:lnTo>
                      <a:pt x="2" y="197"/>
                    </a:lnTo>
                    <a:lnTo>
                      <a:pt x="0" y="202"/>
                    </a:lnTo>
                    <a:lnTo>
                      <a:pt x="0" y="209"/>
                    </a:lnTo>
                    <a:lnTo>
                      <a:pt x="1" y="214"/>
                    </a:lnTo>
                    <a:lnTo>
                      <a:pt x="4" y="220"/>
                    </a:lnTo>
                    <a:lnTo>
                      <a:pt x="8" y="227"/>
                    </a:lnTo>
                    <a:lnTo>
                      <a:pt x="15" y="229"/>
                    </a:lnTo>
                    <a:lnTo>
                      <a:pt x="24" y="227"/>
                    </a:lnTo>
                    <a:lnTo>
                      <a:pt x="35" y="220"/>
                    </a:lnTo>
                    <a:lnTo>
                      <a:pt x="52" y="212"/>
                    </a:lnTo>
                    <a:lnTo>
                      <a:pt x="61" y="210"/>
                    </a:lnTo>
                    <a:lnTo>
                      <a:pt x="70" y="210"/>
                    </a:lnTo>
                    <a:lnTo>
                      <a:pt x="87" y="213"/>
                    </a:lnTo>
                    <a:lnTo>
                      <a:pt x="95" y="216"/>
                    </a:lnTo>
                    <a:lnTo>
                      <a:pt x="105" y="221"/>
                    </a:lnTo>
                    <a:lnTo>
                      <a:pt x="105" y="234"/>
                    </a:lnTo>
                    <a:lnTo>
                      <a:pt x="105" y="239"/>
                    </a:lnTo>
                    <a:lnTo>
                      <a:pt x="106" y="246"/>
                    </a:lnTo>
                    <a:lnTo>
                      <a:pt x="106" y="255"/>
                    </a:lnTo>
                    <a:lnTo>
                      <a:pt x="108" y="263"/>
                    </a:lnTo>
                    <a:lnTo>
                      <a:pt x="108" y="269"/>
                    </a:lnTo>
                    <a:lnTo>
                      <a:pt x="108" y="274"/>
                    </a:lnTo>
                    <a:lnTo>
                      <a:pt x="108" y="277"/>
                    </a:lnTo>
                    <a:lnTo>
                      <a:pt x="109" y="279"/>
                    </a:lnTo>
                    <a:lnTo>
                      <a:pt x="86" y="307"/>
                    </a:lnTo>
                    <a:lnTo>
                      <a:pt x="64" y="330"/>
                    </a:lnTo>
                    <a:lnTo>
                      <a:pt x="53" y="339"/>
                    </a:lnTo>
                    <a:lnTo>
                      <a:pt x="43" y="348"/>
                    </a:lnTo>
                    <a:lnTo>
                      <a:pt x="23" y="362"/>
                    </a:lnTo>
                    <a:lnTo>
                      <a:pt x="16" y="372"/>
                    </a:lnTo>
                    <a:lnTo>
                      <a:pt x="12" y="381"/>
                    </a:lnTo>
                    <a:lnTo>
                      <a:pt x="9" y="389"/>
                    </a:lnTo>
                    <a:lnTo>
                      <a:pt x="9" y="396"/>
                    </a:lnTo>
                    <a:lnTo>
                      <a:pt x="9" y="401"/>
                    </a:lnTo>
                    <a:lnTo>
                      <a:pt x="12" y="406"/>
                    </a:lnTo>
                    <a:lnTo>
                      <a:pt x="15" y="411"/>
                    </a:lnTo>
                    <a:lnTo>
                      <a:pt x="22" y="415"/>
                    </a:lnTo>
                    <a:lnTo>
                      <a:pt x="31" y="418"/>
                    </a:lnTo>
                    <a:lnTo>
                      <a:pt x="45" y="423"/>
                    </a:lnTo>
                    <a:lnTo>
                      <a:pt x="61" y="432"/>
                    </a:lnTo>
                    <a:lnTo>
                      <a:pt x="78" y="443"/>
                    </a:lnTo>
                    <a:lnTo>
                      <a:pt x="81" y="447"/>
                    </a:lnTo>
                    <a:lnTo>
                      <a:pt x="82" y="450"/>
                    </a:lnTo>
                    <a:lnTo>
                      <a:pt x="84" y="453"/>
                    </a:lnTo>
                    <a:lnTo>
                      <a:pt x="90" y="462"/>
                    </a:lnTo>
                    <a:lnTo>
                      <a:pt x="94" y="468"/>
                    </a:lnTo>
                    <a:lnTo>
                      <a:pt x="96" y="471"/>
                    </a:lnTo>
                    <a:lnTo>
                      <a:pt x="97" y="472"/>
                    </a:lnTo>
                    <a:lnTo>
                      <a:pt x="100" y="474"/>
                    </a:lnTo>
                    <a:lnTo>
                      <a:pt x="102" y="475"/>
                    </a:lnTo>
                    <a:lnTo>
                      <a:pt x="103" y="475"/>
                    </a:lnTo>
                    <a:lnTo>
                      <a:pt x="105" y="475"/>
                    </a:lnTo>
                    <a:lnTo>
                      <a:pt x="105" y="473"/>
                    </a:lnTo>
                    <a:lnTo>
                      <a:pt x="105" y="472"/>
                    </a:lnTo>
                    <a:lnTo>
                      <a:pt x="106" y="472"/>
                    </a:lnTo>
                    <a:lnTo>
                      <a:pt x="106" y="470"/>
                    </a:lnTo>
                    <a:lnTo>
                      <a:pt x="106" y="468"/>
                    </a:lnTo>
                    <a:lnTo>
                      <a:pt x="107" y="468"/>
                    </a:lnTo>
                    <a:lnTo>
                      <a:pt x="114" y="476"/>
                    </a:lnTo>
                    <a:lnTo>
                      <a:pt x="123" y="485"/>
                    </a:lnTo>
                    <a:lnTo>
                      <a:pt x="135" y="507"/>
                    </a:lnTo>
                    <a:lnTo>
                      <a:pt x="139" y="519"/>
                    </a:lnTo>
                    <a:lnTo>
                      <a:pt x="145" y="533"/>
                    </a:lnTo>
                    <a:lnTo>
                      <a:pt x="151" y="563"/>
                    </a:lnTo>
                    <a:lnTo>
                      <a:pt x="151" y="597"/>
                    </a:lnTo>
                    <a:lnTo>
                      <a:pt x="148" y="635"/>
                    </a:lnTo>
                    <a:lnTo>
                      <a:pt x="143" y="649"/>
                    </a:lnTo>
                    <a:lnTo>
                      <a:pt x="141" y="656"/>
                    </a:lnTo>
                    <a:lnTo>
                      <a:pt x="141" y="663"/>
                    </a:lnTo>
                    <a:lnTo>
                      <a:pt x="139" y="668"/>
                    </a:lnTo>
                    <a:lnTo>
                      <a:pt x="141" y="674"/>
                    </a:lnTo>
                    <a:lnTo>
                      <a:pt x="144" y="683"/>
                    </a:lnTo>
                    <a:lnTo>
                      <a:pt x="149" y="688"/>
                    </a:lnTo>
                    <a:lnTo>
                      <a:pt x="152" y="690"/>
                    </a:lnTo>
                    <a:lnTo>
                      <a:pt x="157" y="692"/>
                    </a:lnTo>
                    <a:lnTo>
                      <a:pt x="162" y="692"/>
                    </a:lnTo>
                    <a:lnTo>
                      <a:pt x="168" y="692"/>
                    </a:lnTo>
                    <a:lnTo>
                      <a:pt x="182" y="691"/>
                    </a:lnTo>
                    <a:lnTo>
                      <a:pt x="203" y="680"/>
                    </a:lnTo>
                    <a:lnTo>
                      <a:pt x="221" y="672"/>
                    </a:lnTo>
                    <a:lnTo>
                      <a:pt x="229" y="669"/>
                    </a:lnTo>
                    <a:lnTo>
                      <a:pt x="236" y="668"/>
                    </a:lnTo>
                    <a:lnTo>
                      <a:pt x="247" y="667"/>
                    </a:lnTo>
                    <a:lnTo>
                      <a:pt x="243" y="699"/>
                    </a:lnTo>
                    <a:lnTo>
                      <a:pt x="240" y="716"/>
                    </a:lnTo>
                    <a:lnTo>
                      <a:pt x="238" y="731"/>
                    </a:lnTo>
                    <a:lnTo>
                      <a:pt x="234" y="746"/>
                    </a:lnTo>
                    <a:lnTo>
                      <a:pt x="230" y="760"/>
                    </a:lnTo>
                    <a:lnTo>
                      <a:pt x="233" y="774"/>
                    </a:lnTo>
                    <a:lnTo>
                      <a:pt x="238" y="787"/>
                    </a:lnTo>
                    <a:lnTo>
                      <a:pt x="246" y="797"/>
                    </a:lnTo>
                    <a:lnTo>
                      <a:pt x="257" y="804"/>
                    </a:lnTo>
                    <a:lnTo>
                      <a:pt x="271" y="811"/>
                    </a:lnTo>
                    <a:lnTo>
                      <a:pt x="284" y="820"/>
                    </a:lnTo>
                    <a:lnTo>
                      <a:pt x="293" y="828"/>
                    </a:lnTo>
                    <a:lnTo>
                      <a:pt x="300" y="839"/>
                    </a:lnTo>
                    <a:lnTo>
                      <a:pt x="303" y="848"/>
                    </a:lnTo>
                    <a:lnTo>
                      <a:pt x="307" y="859"/>
                    </a:lnTo>
                    <a:lnTo>
                      <a:pt x="306" y="869"/>
                    </a:lnTo>
                    <a:lnTo>
                      <a:pt x="303" y="882"/>
                    </a:lnTo>
                    <a:lnTo>
                      <a:pt x="273" y="928"/>
                    </a:lnTo>
                    <a:lnTo>
                      <a:pt x="2357" y="948"/>
                    </a:lnTo>
                    <a:lnTo>
                      <a:pt x="2357" y="944"/>
                    </a:lnTo>
                    <a:lnTo>
                      <a:pt x="2357" y="942"/>
                    </a:lnTo>
                    <a:lnTo>
                      <a:pt x="2357" y="941"/>
                    </a:lnTo>
                    <a:lnTo>
                      <a:pt x="2358" y="941"/>
                    </a:lnTo>
                    <a:lnTo>
                      <a:pt x="2359" y="934"/>
                    </a:lnTo>
                    <a:lnTo>
                      <a:pt x="2367" y="927"/>
                    </a:lnTo>
                    <a:lnTo>
                      <a:pt x="2376" y="920"/>
                    </a:lnTo>
                    <a:lnTo>
                      <a:pt x="2383" y="911"/>
                    </a:lnTo>
                    <a:lnTo>
                      <a:pt x="2391" y="903"/>
                    </a:lnTo>
                    <a:lnTo>
                      <a:pt x="2394" y="895"/>
                    </a:lnTo>
                    <a:lnTo>
                      <a:pt x="2399" y="889"/>
                    </a:lnTo>
                    <a:lnTo>
                      <a:pt x="2407" y="881"/>
                    </a:lnTo>
                    <a:lnTo>
                      <a:pt x="2419" y="872"/>
                    </a:lnTo>
                    <a:lnTo>
                      <a:pt x="2426" y="868"/>
                    </a:lnTo>
                    <a:lnTo>
                      <a:pt x="2434" y="864"/>
                    </a:lnTo>
                    <a:lnTo>
                      <a:pt x="2425" y="837"/>
                    </a:lnTo>
                    <a:lnTo>
                      <a:pt x="2448" y="819"/>
                    </a:lnTo>
                    <a:lnTo>
                      <a:pt x="2447" y="808"/>
                    </a:lnTo>
                    <a:lnTo>
                      <a:pt x="2448" y="800"/>
                    </a:lnTo>
                    <a:lnTo>
                      <a:pt x="2453" y="791"/>
                    </a:lnTo>
                    <a:lnTo>
                      <a:pt x="2460" y="785"/>
                    </a:lnTo>
                    <a:lnTo>
                      <a:pt x="2461" y="783"/>
                    </a:lnTo>
                    <a:lnTo>
                      <a:pt x="2464" y="781"/>
                    </a:lnTo>
                    <a:lnTo>
                      <a:pt x="2458" y="765"/>
                    </a:lnTo>
                    <a:lnTo>
                      <a:pt x="2427" y="716"/>
                    </a:lnTo>
                    <a:lnTo>
                      <a:pt x="2422" y="662"/>
                    </a:lnTo>
                    <a:lnTo>
                      <a:pt x="2402" y="663"/>
                    </a:lnTo>
                    <a:lnTo>
                      <a:pt x="2378" y="692"/>
                    </a:lnTo>
                    <a:lnTo>
                      <a:pt x="2285" y="707"/>
                    </a:lnTo>
                    <a:lnTo>
                      <a:pt x="2263" y="718"/>
                    </a:lnTo>
                    <a:lnTo>
                      <a:pt x="2257" y="721"/>
                    </a:lnTo>
                    <a:lnTo>
                      <a:pt x="2252" y="725"/>
                    </a:lnTo>
                    <a:lnTo>
                      <a:pt x="2246" y="727"/>
                    </a:lnTo>
                    <a:lnTo>
                      <a:pt x="2243" y="727"/>
                    </a:lnTo>
                    <a:lnTo>
                      <a:pt x="2242" y="727"/>
                    </a:lnTo>
                    <a:lnTo>
                      <a:pt x="2242" y="728"/>
                    </a:lnTo>
                    <a:lnTo>
                      <a:pt x="2240" y="730"/>
                    </a:lnTo>
                    <a:lnTo>
                      <a:pt x="2222" y="741"/>
                    </a:lnTo>
                    <a:lnTo>
                      <a:pt x="2176" y="744"/>
                    </a:lnTo>
                    <a:lnTo>
                      <a:pt x="2154" y="720"/>
                    </a:lnTo>
                    <a:lnTo>
                      <a:pt x="2093" y="719"/>
                    </a:lnTo>
                    <a:lnTo>
                      <a:pt x="2070" y="687"/>
                    </a:lnTo>
                    <a:lnTo>
                      <a:pt x="2043" y="684"/>
                    </a:lnTo>
                    <a:lnTo>
                      <a:pt x="1999" y="655"/>
                    </a:lnTo>
                    <a:lnTo>
                      <a:pt x="1979" y="656"/>
                    </a:lnTo>
                    <a:lnTo>
                      <a:pt x="1931" y="626"/>
                    </a:lnTo>
                    <a:lnTo>
                      <a:pt x="1899" y="637"/>
                    </a:lnTo>
                    <a:lnTo>
                      <a:pt x="1878" y="625"/>
                    </a:lnTo>
                    <a:lnTo>
                      <a:pt x="1852" y="574"/>
                    </a:lnTo>
                    <a:lnTo>
                      <a:pt x="1830" y="556"/>
                    </a:lnTo>
                    <a:lnTo>
                      <a:pt x="1786" y="500"/>
                    </a:lnTo>
                    <a:lnTo>
                      <a:pt x="1764" y="488"/>
                    </a:lnTo>
                    <a:lnTo>
                      <a:pt x="1769" y="467"/>
                    </a:lnTo>
                    <a:lnTo>
                      <a:pt x="1764" y="422"/>
                    </a:lnTo>
                    <a:lnTo>
                      <a:pt x="1803" y="398"/>
                    </a:lnTo>
                    <a:lnTo>
                      <a:pt x="1750" y="349"/>
                    </a:lnTo>
                    <a:lnTo>
                      <a:pt x="1727" y="297"/>
                    </a:lnTo>
                    <a:lnTo>
                      <a:pt x="1744" y="269"/>
                    </a:lnTo>
                    <a:lnTo>
                      <a:pt x="1764" y="261"/>
                    </a:lnTo>
                    <a:lnTo>
                      <a:pt x="1781" y="239"/>
                    </a:lnTo>
                    <a:lnTo>
                      <a:pt x="1791" y="211"/>
                    </a:lnTo>
                    <a:lnTo>
                      <a:pt x="1809" y="182"/>
                    </a:lnTo>
                    <a:lnTo>
                      <a:pt x="1792" y="145"/>
                    </a:lnTo>
                    <a:lnTo>
                      <a:pt x="1804" y="124"/>
                    </a:lnTo>
                    <a:lnTo>
                      <a:pt x="1805" y="123"/>
                    </a:lnTo>
                    <a:lnTo>
                      <a:pt x="1822" y="109"/>
                    </a:lnTo>
                    <a:lnTo>
                      <a:pt x="1896" y="109"/>
                    </a:lnTo>
                    <a:lnTo>
                      <a:pt x="1887" y="76"/>
                    </a:lnTo>
                    <a:lnTo>
                      <a:pt x="1867" y="70"/>
                    </a:lnTo>
                    <a:lnTo>
                      <a:pt x="1858" y="5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173">
                <a:extLst>
                  <a:ext uri="{FF2B5EF4-FFF2-40B4-BE49-F238E27FC236}">
                    <a16:creationId xmlns:a16="http://schemas.microsoft.com/office/drawing/2014/main" id="{057CD304-BCA6-57BB-5B43-6527339AB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1" y="2721"/>
                <a:ext cx="701" cy="311"/>
              </a:xfrm>
              <a:custGeom>
                <a:avLst/>
                <a:gdLst>
                  <a:gd name="T0" fmla="*/ 14 w 2104"/>
                  <a:gd name="T1" fmla="*/ 49 h 933"/>
                  <a:gd name="T2" fmla="*/ 82 w 2104"/>
                  <a:gd name="T3" fmla="*/ 167 h 933"/>
                  <a:gd name="T4" fmla="*/ 171 w 2104"/>
                  <a:gd name="T5" fmla="*/ 121 h 933"/>
                  <a:gd name="T6" fmla="*/ 203 w 2104"/>
                  <a:gd name="T7" fmla="*/ 156 h 933"/>
                  <a:gd name="T8" fmla="*/ 143 w 2104"/>
                  <a:gd name="T9" fmla="*/ 183 h 933"/>
                  <a:gd name="T10" fmla="*/ 57 w 2104"/>
                  <a:gd name="T11" fmla="*/ 212 h 933"/>
                  <a:gd name="T12" fmla="*/ 74 w 2104"/>
                  <a:gd name="T13" fmla="*/ 292 h 933"/>
                  <a:gd name="T14" fmla="*/ 147 w 2104"/>
                  <a:gd name="T15" fmla="*/ 294 h 933"/>
                  <a:gd name="T16" fmla="*/ 293 w 2104"/>
                  <a:gd name="T17" fmla="*/ 389 h 933"/>
                  <a:gd name="T18" fmla="*/ 172 w 2104"/>
                  <a:gd name="T19" fmla="*/ 347 h 933"/>
                  <a:gd name="T20" fmla="*/ 74 w 2104"/>
                  <a:gd name="T21" fmla="*/ 378 h 933"/>
                  <a:gd name="T22" fmla="*/ 143 w 2104"/>
                  <a:gd name="T23" fmla="*/ 412 h 933"/>
                  <a:gd name="T24" fmla="*/ 123 w 2104"/>
                  <a:gd name="T25" fmla="*/ 502 h 933"/>
                  <a:gd name="T26" fmla="*/ 210 w 2104"/>
                  <a:gd name="T27" fmla="*/ 538 h 933"/>
                  <a:gd name="T28" fmla="*/ 321 w 2104"/>
                  <a:gd name="T29" fmla="*/ 582 h 933"/>
                  <a:gd name="T30" fmla="*/ 241 w 2104"/>
                  <a:gd name="T31" fmla="*/ 642 h 933"/>
                  <a:gd name="T32" fmla="*/ 168 w 2104"/>
                  <a:gd name="T33" fmla="*/ 647 h 933"/>
                  <a:gd name="T34" fmla="*/ 240 w 2104"/>
                  <a:gd name="T35" fmla="*/ 723 h 933"/>
                  <a:gd name="T36" fmla="*/ 376 w 2104"/>
                  <a:gd name="T37" fmla="*/ 790 h 933"/>
                  <a:gd name="T38" fmla="*/ 492 w 2104"/>
                  <a:gd name="T39" fmla="*/ 754 h 933"/>
                  <a:gd name="T40" fmla="*/ 432 w 2104"/>
                  <a:gd name="T41" fmla="*/ 819 h 933"/>
                  <a:gd name="T42" fmla="*/ 393 w 2104"/>
                  <a:gd name="T43" fmla="*/ 838 h 933"/>
                  <a:gd name="T44" fmla="*/ 369 w 2104"/>
                  <a:gd name="T45" fmla="*/ 860 h 933"/>
                  <a:gd name="T46" fmla="*/ 489 w 2104"/>
                  <a:gd name="T47" fmla="*/ 897 h 933"/>
                  <a:gd name="T48" fmla="*/ 564 w 2104"/>
                  <a:gd name="T49" fmla="*/ 909 h 933"/>
                  <a:gd name="T50" fmla="*/ 605 w 2104"/>
                  <a:gd name="T51" fmla="*/ 897 h 933"/>
                  <a:gd name="T52" fmla="*/ 672 w 2104"/>
                  <a:gd name="T53" fmla="*/ 932 h 933"/>
                  <a:gd name="T54" fmla="*/ 726 w 2104"/>
                  <a:gd name="T55" fmla="*/ 917 h 933"/>
                  <a:gd name="T56" fmla="*/ 783 w 2104"/>
                  <a:gd name="T57" fmla="*/ 924 h 933"/>
                  <a:gd name="T58" fmla="*/ 802 w 2104"/>
                  <a:gd name="T59" fmla="*/ 894 h 933"/>
                  <a:gd name="T60" fmla="*/ 798 w 2104"/>
                  <a:gd name="T61" fmla="*/ 869 h 933"/>
                  <a:gd name="T62" fmla="*/ 837 w 2104"/>
                  <a:gd name="T63" fmla="*/ 782 h 933"/>
                  <a:gd name="T64" fmla="*/ 941 w 2104"/>
                  <a:gd name="T65" fmla="*/ 717 h 933"/>
                  <a:gd name="T66" fmla="*/ 1024 w 2104"/>
                  <a:gd name="T67" fmla="*/ 694 h 933"/>
                  <a:gd name="T68" fmla="*/ 1047 w 2104"/>
                  <a:gd name="T69" fmla="*/ 655 h 933"/>
                  <a:gd name="T70" fmla="*/ 1010 w 2104"/>
                  <a:gd name="T71" fmla="*/ 600 h 933"/>
                  <a:gd name="T72" fmla="*/ 899 w 2104"/>
                  <a:gd name="T73" fmla="*/ 604 h 933"/>
                  <a:gd name="T74" fmla="*/ 849 w 2104"/>
                  <a:gd name="T75" fmla="*/ 569 h 933"/>
                  <a:gd name="T76" fmla="*/ 956 w 2104"/>
                  <a:gd name="T77" fmla="*/ 545 h 933"/>
                  <a:gd name="T78" fmla="*/ 1071 w 2104"/>
                  <a:gd name="T79" fmla="*/ 554 h 933"/>
                  <a:gd name="T80" fmla="*/ 1176 w 2104"/>
                  <a:gd name="T81" fmla="*/ 572 h 933"/>
                  <a:gd name="T82" fmla="*/ 1217 w 2104"/>
                  <a:gd name="T83" fmla="*/ 517 h 933"/>
                  <a:gd name="T84" fmla="*/ 1274 w 2104"/>
                  <a:gd name="T85" fmla="*/ 478 h 933"/>
                  <a:gd name="T86" fmla="*/ 1306 w 2104"/>
                  <a:gd name="T87" fmla="*/ 494 h 933"/>
                  <a:gd name="T88" fmla="*/ 1426 w 2104"/>
                  <a:gd name="T89" fmla="*/ 437 h 933"/>
                  <a:gd name="T90" fmla="*/ 1449 w 2104"/>
                  <a:gd name="T91" fmla="*/ 412 h 933"/>
                  <a:gd name="T92" fmla="*/ 1541 w 2104"/>
                  <a:gd name="T93" fmla="*/ 341 h 933"/>
                  <a:gd name="T94" fmla="*/ 1598 w 2104"/>
                  <a:gd name="T95" fmla="*/ 387 h 933"/>
                  <a:gd name="T96" fmla="*/ 1641 w 2104"/>
                  <a:gd name="T97" fmla="*/ 358 h 933"/>
                  <a:gd name="T98" fmla="*/ 1646 w 2104"/>
                  <a:gd name="T99" fmla="*/ 299 h 933"/>
                  <a:gd name="T100" fmla="*/ 1708 w 2104"/>
                  <a:gd name="T101" fmla="*/ 244 h 933"/>
                  <a:gd name="T102" fmla="*/ 1734 w 2104"/>
                  <a:gd name="T103" fmla="*/ 122 h 933"/>
                  <a:gd name="T104" fmla="*/ 1790 w 2104"/>
                  <a:gd name="T105" fmla="*/ 184 h 933"/>
                  <a:gd name="T106" fmla="*/ 1865 w 2104"/>
                  <a:gd name="T107" fmla="*/ 189 h 933"/>
                  <a:gd name="T108" fmla="*/ 1995 w 2104"/>
                  <a:gd name="T109" fmla="*/ 141 h 933"/>
                  <a:gd name="T110" fmla="*/ 2043 w 2104"/>
                  <a:gd name="T111" fmla="*/ 93 h 933"/>
                  <a:gd name="T112" fmla="*/ 20 w 2104"/>
                  <a:gd name="T113" fmla="*/ 0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04" h="933">
                    <a:moveTo>
                      <a:pt x="20" y="0"/>
                    </a:moveTo>
                    <a:lnTo>
                      <a:pt x="8" y="18"/>
                    </a:lnTo>
                    <a:lnTo>
                      <a:pt x="1" y="26"/>
                    </a:lnTo>
                    <a:lnTo>
                      <a:pt x="0" y="35"/>
                    </a:lnTo>
                    <a:lnTo>
                      <a:pt x="1" y="38"/>
                    </a:lnTo>
                    <a:lnTo>
                      <a:pt x="4" y="42"/>
                    </a:lnTo>
                    <a:lnTo>
                      <a:pt x="7" y="45"/>
                    </a:lnTo>
                    <a:lnTo>
                      <a:pt x="14" y="49"/>
                    </a:lnTo>
                    <a:lnTo>
                      <a:pt x="24" y="93"/>
                    </a:lnTo>
                    <a:lnTo>
                      <a:pt x="40" y="140"/>
                    </a:lnTo>
                    <a:lnTo>
                      <a:pt x="45" y="148"/>
                    </a:lnTo>
                    <a:lnTo>
                      <a:pt x="52" y="156"/>
                    </a:lnTo>
                    <a:lnTo>
                      <a:pt x="58" y="161"/>
                    </a:lnTo>
                    <a:lnTo>
                      <a:pt x="65" y="165"/>
                    </a:lnTo>
                    <a:lnTo>
                      <a:pt x="73" y="166"/>
                    </a:lnTo>
                    <a:lnTo>
                      <a:pt x="82" y="167"/>
                    </a:lnTo>
                    <a:lnTo>
                      <a:pt x="91" y="166"/>
                    </a:lnTo>
                    <a:lnTo>
                      <a:pt x="102" y="163"/>
                    </a:lnTo>
                    <a:lnTo>
                      <a:pt x="114" y="154"/>
                    </a:lnTo>
                    <a:lnTo>
                      <a:pt x="123" y="146"/>
                    </a:lnTo>
                    <a:lnTo>
                      <a:pt x="130" y="141"/>
                    </a:lnTo>
                    <a:lnTo>
                      <a:pt x="137" y="140"/>
                    </a:lnTo>
                    <a:lnTo>
                      <a:pt x="152" y="128"/>
                    </a:lnTo>
                    <a:lnTo>
                      <a:pt x="171" y="121"/>
                    </a:lnTo>
                    <a:lnTo>
                      <a:pt x="191" y="117"/>
                    </a:lnTo>
                    <a:lnTo>
                      <a:pt x="213" y="117"/>
                    </a:lnTo>
                    <a:lnTo>
                      <a:pt x="212" y="127"/>
                    </a:lnTo>
                    <a:lnTo>
                      <a:pt x="210" y="138"/>
                    </a:lnTo>
                    <a:lnTo>
                      <a:pt x="208" y="142"/>
                    </a:lnTo>
                    <a:lnTo>
                      <a:pt x="207" y="144"/>
                    </a:lnTo>
                    <a:lnTo>
                      <a:pt x="207" y="147"/>
                    </a:lnTo>
                    <a:lnTo>
                      <a:pt x="203" y="156"/>
                    </a:lnTo>
                    <a:lnTo>
                      <a:pt x="196" y="162"/>
                    </a:lnTo>
                    <a:lnTo>
                      <a:pt x="187" y="168"/>
                    </a:lnTo>
                    <a:lnTo>
                      <a:pt x="178" y="172"/>
                    </a:lnTo>
                    <a:lnTo>
                      <a:pt x="166" y="177"/>
                    </a:lnTo>
                    <a:lnTo>
                      <a:pt x="163" y="177"/>
                    </a:lnTo>
                    <a:lnTo>
                      <a:pt x="158" y="178"/>
                    </a:lnTo>
                    <a:lnTo>
                      <a:pt x="150" y="180"/>
                    </a:lnTo>
                    <a:lnTo>
                      <a:pt x="143" y="183"/>
                    </a:lnTo>
                    <a:lnTo>
                      <a:pt x="131" y="186"/>
                    </a:lnTo>
                    <a:lnTo>
                      <a:pt x="120" y="190"/>
                    </a:lnTo>
                    <a:lnTo>
                      <a:pt x="106" y="195"/>
                    </a:lnTo>
                    <a:lnTo>
                      <a:pt x="90" y="200"/>
                    </a:lnTo>
                    <a:lnTo>
                      <a:pt x="79" y="204"/>
                    </a:lnTo>
                    <a:lnTo>
                      <a:pt x="69" y="208"/>
                    </a:lnTo>
                    <a:lnTo>
                      <a:pt x="62" y="210"/>
                    </a:lnTo>
                    <a:lnTo>
                      <a:pt x="57" y="212"/>
                    </a:lnTo>
                    <a:lnTo>
                      <a:pt x="46" y="220"/>
                    </a:lnTo>
                    <a:lnTo>
                      <a:pt x="43" y="229"/>
                    </a:lnTo>
                    <a:lnTo>
                      <a:pt x="44" y="239"/>
                    </a:lnTo>
                    <a:lnTo>
                      <a:pt x="53" y="251"/>
                    </a:lnTo>
                    <a:lnTo>
                      <a:pt x="56" y="265"/>
                    </a:lnTo>
                    <a:lnTo>
                      <a:pt x="61" y="277"/>
                    </a:lnTo>
                    <a:lnTo>
                      <a:pt x="66" y="285"/>
                    </a:lnTo>
                    <a:lnTo>
                      <a:pt x="74" y="292"/>
                    </a:lnTo>
                    <a:lnTo>
                      <a:pt x="81" y="295"/>
                    </a:lnTo>
                    <a:lnTo>
                      <a:pt x="91" y="298"/>
                    </a:lnTo>
                    <a:lnTo>
                      <a:pt x="102" y="297"/>
                    </a:lnTo>
                    <a:lnTo>
                      <a:pt x="115" y="294"/>
                    </a:lnTo>
                    <a:lnTo>
                      <a:pt x="118" y="293"/>
                    </a:lnTo>
                    <a:lnTo>
                      <a:pt x="125" y="293"/>
                    </a:lnTo>
                    <a:lnTo>
                      <a:pt x="135" y="293"/>
                    </a:lnTo>
                    <a:lnTo>
                      <a:pt x="147" y="294"/>
                    </a:lnTo>
                    <a:lnTo>
                      <a:pt x="361" y="379"/>
                    </a:lnTo>
                    <a:lnTo>
                      <a:pt x="365" y="382"/>
                    </a:lnTo>
                    <a:lnTo>
                      <a:pt x="373" y="388"/>
                    </a:lnTo>
                    <a:lnTo>
                      <a:pt x="386" y="395"/>
                    </a:lnTo>
                    <a:lnTo>
                      <a:pt x="403" y="406"/>
                    </a:lnTo>
                    <a:lnTo>
                      <a:pt x="350" y="408"/>
                    </a:lnTo>
                    <a:lnTo>
                      <a:pt x="313" y="400"/>
                    </a:lnTo>
                    <a:lnTo>
                      <a:pt x="293" y="389"/>
                    </a:lnTo>
                    <a:lnTo>
                      <a:pt x="272" y="381"/>
                    </a:lnTo>
                    <a:lnTo>
                      <a:pt x="248" y="372"/>
                    </a:lnTo>
                    <a:lnTo>
                      <a:pt x="222" y="366"/>
                    </a:lnTo>
                    <a:lnTo>
                      <a:pt x="211" y="361"/>
                    </a:lnTo>
                    <a:lnTo>
                      <a:pt x="204" y="358"/>
                    </a:lnTo>
                    <a:lnTo>
                      <a:pt x="199" y="355"/>
                    </a:lnTo>
                    <a:lnTo>
                      <a:pt x="198" y="355"/>
                    </a:lnTo>
                    <a:lnTo>
                      <a:pt x="172" y="347"/>
                    </a:lnTo>
                    <a:lnTo>
                      <a:pt x="149" y="344"/>
                    </a:lnTo>
                    <a:lnTo>
                      <a:pt x="124" y="346"/>
                    </a:lnTo>
                    <a:lnTo>
                      <a:pt x="101" y="354"/>
                    </a:lnTo>
                    <a:lnTo>
                      <a:pt x="89" y="359"/>
                    </a:lnTo>
                    <a:lnTo>
                      <a:pt x="82" y="363"/>
                    </a:lnTo>
                    <a:lnTo>
                      <a:pt x="77" y="367"/>
                    </a:lnTo>
                    <a:lnTo>
                      <a:pt x="75" y="373"/>
                    </a:lnTo>
                    <a:lnTo>
                      <a:pt x="74" y="378"/>
                    </a:lnTo>
                    <a:lnTo>
                      <a:pt x="76" y="384"/>
                    </a:lnTo>
                    <a:lnTo>
                      <a:pt x="81" y="390"/>
                    </a:lnTo>
                    <a:lnTo>
                      <a:pt x="88" y="397"/>
                    </a:lnTo>
                    <a:lnTo>
                      <a:pt x="102" y="397"/>
                    </a:lnTo>
                    <a:lnTo>
                      <a:pt x="115" y="400"/>
                    </a:lnTo>
                    <a:lnTo>
                      <a:pt x="125" y="403"/>
                    </a:lnTo>
                    <a:lnTo>
                      <a:pt x="136" y="408"/>
                    </a:lnTo>
                    <a:lnTo>
                      <a:pt x="143" y="412"/>
                    </a:lnTo>
                    <a:lnTo>
                      <a:pt x="150" y="419"/>
                    </a:lnTo>
                    <a:lnTo>
                      <a:pt x="156" y="426"/>
                    </a:lnTo>
                    <a:lnTo>
                      <a:pt x="160" y="435"/>
                    </a:lnTo>
                    <a:lnTo>
                      <a:pt x="140" y="454"/>
                    </a:lnTo>
                    <a:lnTo>
                      <a:pt x="122" y="471"/>
                    </a:lnTo>
                    <a:lnTo>
                      <a:pt x="120" y="483"/>
                    </a:lnTo>
                    <a:lnTo>
                      <a:pt x="121" y="493"/>
                    </a:lnTo>
                    <a:lnTo>
                      <a:pt x="123" y="502"/>
                    </a:lnTo>
                    <a:lnTo>
                      <a:pt x="127" y="509"/>
                    </a:lnTo>
                    <a:lnTo>
                      <a:pt x="131" y="514"/>
                    </a:lnTo>
                    <a:lnTo>
                      <a:pt x="139" y="518"/>
                    </a:lnTo>
                    <a:lnTo>
                      <a:pt x="146" y="521"/>
                    </a:lnTo>
                    <a:lnTo>
                      <a:pt x="157" y="523"/>
                    </a:lnTo>
                    <a:lnTo>
                      <a:pt x="168" y="526"/>
                    </a:lnTo>
                    <a:lnTo>
                      <a:pt x="182" y="530"/>
                    </a:lnTo>
                    <a:lnTo>
                      <a:pt x="210" y="538"/>
                    </a:lnTo>
                    <a:lnTo>
                      <a:pt x="242" y="545"/>
                    </a:lnTo>
                    <a:lnTo>
                      <a:pt x="277" y="552"/>
                    </a:lnTo>
                    <a:lnTo>
                      <a:pt x="290" y="555"/>
                    </a:lnTo>
                    <a:lnTo>
                      <a:pt x="297" y="557"/>
                    </a:lnTo>
                    <a:lnTo>
                      <a:pt x="303" y="562"/>
                    </a:lnTo>
                    <a:lnTo>
                      <a:pt x="307" y="565"/>
                    </a:lnTo>
                    <a:lnTo>
                      <a:pt x="312" y="570"/>
                    </a:lnTo>
                    <a:lnTo>
                      <a:pt x="321" y="582"/>
                    </a:lnTo>
                    <a:lnTo>
                      <a:pt x="318" y="597"/>
                    </a:lnTo>
                    <a:lnTo>
                      <a:pt x="311" y="614"/>
                    </a:lnTo>
                    <a:lnTo>
                      <a:pt x="304" y="621"/>
                    </a:lnTo>
                    <a:lnTo>
                      <a:pt x="295" y="630"/>
                    </a:lnTo>
                    <a:lnTo>
                      <a:pt x="284" y="638"/>
                    </a:lnTo>
                    <a:lnTo>
                      <a:pt x="272" y="647"/>
                    </a:lnTo>
                    <a:lnTo>
                      <a:pt x="254" y="647"/>
                    </a:lnTo>
                    <a:lnTo>
                      <a:pt x="241" y="642"/>
                    </a:lnTo>
                    <a:lnTo>
                      <a:pt x="234" y="638"/>
                    </a:lnTo>
                    <a:lnTo>
                      <a:pt x="230" y="635"/>
                    </a:lnTo>
                    <a:lnTo>
                      <a:pt x="225" y="625"/>
                    </a:lnTo>
                    <a:lnTo>
                      <a:pt x="213" y="609"/>
                    </a:lnTo>
                    <a:lnTo>
                      <a:pt x="209" y="604"/>
                    </a:lnTo>
                    <a:lnTo>
                      <a:pt x="206" y="600"/>
                    </a:lnTo>
                    <a:lnTo>
                      <a:pt x="182" y="632"/>
                    </a:lnTo>
                    <a:lnTo>
                      <a:pt x="168" y="647"/>
                    </a:lnTo>
                    <a:lnTo>
                      <a:pt x="156" y="662"/>
                    </a:lnTo>
                    <a:lnTo>
                      <a:pt x="149" y="684"/>
                    </a:lnTo>
                    <a:lnTo>
                      <a:pt x="143" y="700"/>
                    </a:lnTo>
                    <a:lnTo>
                      <a:pt x="137" y="714"/>
                    </a:lnTo>
                    <a:lnTo>
                      <a:pt x="133" y="725"/>
                    </a:lnTo>
                    <a:lnTo>
                      <a:pt x="167" y="721"/>
                    </a:lnTo>
                    <a:lnTo>
                      <a:pt x="203" y="722"/>
                    </a:lnTo>
                    <a:lnTo>
                      <a:pt x="240" y="723"/>
                    </a:lnTo>
                    <a:lnTo>
                      <a:pt x="278" y="729"/>
                    </a:lnTo>
                    <a:lnTo>
                      <a:pt x="291" y="736"/>
                    </a:lnTo>
                    <a:lnTo>
                      <a:pt x="307" y="748"/>
                    </a:lnTo>
                    <a:lnTo>
                      <a:pt x="325" y="762"/>
                    </a:lnTo>
                    <a:lnTo>
                      <a:pt x="347" y="782"/>
                    </a:lnTo>
                    <a:lnTo>
                      <a:pt x="355" y="785"/>
                    </a:lnTo>
                    <a:lnTo>
                      <a:pt x="366" y="789"/>
                    </a:lnTo>
                    <a:lnTo>
                      <a:pt x="376" y="790"/>
                    </a:lnTo>
                    <a:lnTo>
                      <a:pt x="388" y="789"/>
                    </a:lnTo>
                    <a:lnTo>
                      <a:pt x="413" y="775"/>
                    </a:lnTo>
                    <a:lnTo>
                      <a:pt x="442" y="762"/>
                    </a:lnTo>
                    <a:lnTo>
                      <a:pt x="470" y="748"/>
                    </a:lnTo>
                    <a:lnTo>
                      <a:pt x="502" y="734"/>
                    </a:lnTo>
                    <a:lnTo>
                      <a:pt x="498" y="740"/>
                    </a:lnTo>
                    <a:lnTo>
                      <a:pt x="496" y="748"/>
                    </a:lnTo>
                    <a:lnTo>
                      <a:pt x="492" y="754"/>
                    </a:lnTo>
                    <a:lnTo>
                      <a:pt x="490" y="757"/>
                    </a:lnTo>
                    <a:lnTo>
                      <a:pt x="489" y="761"/>
                    </a:lnTo>
                    <a:lnTo>
                      <a:pt x="477" y="774"/>
                    </a:lnTo>
                    <a:lnTo>
                      <a:pt x="464" y="787"/>
                    </a:lnTo>
                    <a:lnTo>
                      <a:pt x="456" y="795"/>
                    </a:lnTo>
                    <a:lnTo>
                      <a:pt x="449" y="803"/>
                    </a:lnTo>
                    <a:lnTo>
                      <a:pt x="441" y="811"/>
                    </a:lnTo>
                    <a:lnTo>
                      <a:pt x="432" y="819"/>
                    </a:lnTo>
                    <a:lnTo>
                      <a:pt x="422" y="824"/>
                    </a:lnTo>
                    <a:lnTo>
                      <a:pt x="411" y="831"/>
                    </a:lnTo>
                    <a:lnTo>
                      <a:pt x="405" y="833"/>
                    </a:lnTo>
                    <a:lnTo>
                      <a:pt x="403" y="833"/>
                    </a:lnTo>
                    <a:lnTo>
                      <a:pt x="402" y="833"/>
                    </a:lnTo>
                    <a:lnTo>
                      <a:pt x="402" y="834"/>
                    </a:lnTo>
                    <a:lnTo>
                      <a:pt x="400" y="836"/>
                    </a:lnTo>
                    <a:lnTo>
                      <a:pt x="393" y="838"/>
                    </a:lnTo>
                    <a:lnTo>
                      <a:pt x="391" y="838"/>
                    </a:lnTo>
                    <a:lnTo>
                      <a:pt x="390" y="838"/>
                    </a:lnTo>
                    <a:lnTo>
                      <a:pt x="390" y="839"/>
                    </a:lnTo>
                    <a:lnTo>
                      <a:pt x="388" y="841"/>
                    </a:lnTo>
                    <a:lnTo>
                      <a:pt x="374" y="848"/>
                    </a:lnTo>
                    <a:lnTo>
                      <a:pt x="369" y="850"/>
                    </a:lnTo>
                    <a:lnTo>
                      <a:pt x="368" y="854"/>
                    </a:lnTo>
                    <a:lnTo>
                      <a:pt x="369" y="860"/>
                    </a:lnTo>
                    <a:lnTo>
                      <a:pt x="376" y="869"/>
                    </a:lnTo>
                    <a:lnTo>
                      <a:pt x="387" y="875"/>
                    </a:lnTo>
                    <a:lnTo>
                      <a:pt x="397" y="880"/>
                    </a:lnTo>
                    <a:lnTo>
                      <a:pt x="408" y="883"/>
                    </a:lnTo>
                    <a:lnTo>
                      <a:pt x="418" y="886"/>
                    </a:lnTo>
                    <a:lnTo>
                      <a:pt x="445" y="891"/>
                    </a:lnTo>
                    <a:lnTo>
                      <a:pt x="469" y="895"/>
                    </a:lnTo>
                    <a:lnTo>
                      <a:pt x="489" y="897"/>
                    </a:lnTo>
                    <a:lnTo>
                      <a:pt x="507" y="899"/>
                    </a:lnTo>
                    <a:lnTo>
                      <a:pt x="519" y="903"/>
                    </a:lnTo>
                    <a:lnTo>
                      <a:pt x="526" y="904"/>
                    </a:lnTo>
                    <a:lnTo>
                      <a:pt x="533" y="906"/>
                    </a:lnTo>
                    <a:lnTo>
                      <a:pt x="546" y="909"/>
                    </a:lnTo>
                    <a:lnTo>
                      <a:pt x="558" y="910"/>
                    </a:lnTo>
                    <a:lnTo>
                      <a:pt x="560" y="909"/>
                    </a:lnTo>
                    <a:lnTo>
                      <a:pt x="564" y="909"/>
                    </a:lnTo>
                    <a:lnTo>
                      <a:pt x="570" y="909"/>
                    </a:lnTo>
                    <a:lnTo>
                      <a:pt x="583" y="906"/>
                    </a:lnTo>
                    <a:lnTo>
                      <a:pt x="593" y="902"/>
                    </a:lnTo>
                    <a:lnTo>
                      <a:pt x="595" y="900"/>
                    </a:lnTo>
                    <a:lnTo>
                      <a:pt x="595" y="899"/>
                    </a:lnTo>
                    <a:lnTo>
                      <a:pt x="596" y="899"/>
                    </a:lnTo>
                    <a:lnTo>
                      <a:pt x="598" y="899"/>
                    </a:lnTo>
                    <a:lnTo>
                      <a:pt x="605" y="897"/>
                    </a:lnTo>
                    <a:lnTo>
                      <a:pt x="612" y="893"/>
                    </a:lnTo>
                    <a:lnTo>
                      <a:pt x="622" y="894"/>
                    </a:lnTo>
                    <a:lnTo>
                      <a:pt x="633" y="899"/>
                    </a:lnTo>
                    <a:lnTo>
                      <a:pt x="646" y="911"/>
                    </a:lnTo>
                    <a:lnTo>
                      <a:pt x="648" y="915"/>
                    </a:lnTo>
                    <a:lnTo>
                      <a:pt x="653" y="920"/>
                    </a:lnTo>
                    <a:lnTo>
                      <a:pt x="660" y="925"/>
                    </a:lnTo>
                    <a:lnTo>
                      <a:pt x="672" y="932"/>
                    </a:lnTo>
                    <a:lnTo>
                      <a:pt x="680" y="933"/>
                    </a:lnTo>
                    <a:lnTo>
                      <a:pt x="690" y="933"/>
                    </a:lnTo>
                    <a:lnTo>
                      <a:pt x="698" y="932"/>
                    </a:lnTo>
                    <a:lnTo>
                      <a:pt x="702" y="930"/>
                    </a:lnTo>
                    <a:lnTo>
                      <a:pt x="704" y="929"/>
                    </a:lnTo>
                    <a:lnTo>
                      <a:pt x="708" y="929"/>
                    </a:lnTo>
                    <a:lnTo>
                      <a:pt x="716" y="921"/>
                    </a:lnTo>
                    <a:lnTo>
                      <a:pt x="726" y="917"/>
                    </a:lnTo>
                    <a:lnTo>
                      <a:pt x="734" y="914"/>
                    </a:lnTo>
                    <a:lnTo>
                      <a:pt x="742" y="915"/>
                    </a:lnTo>
                    <a:lnTo>
                      <a:pt x="749" y="916"/>
                    </a:lnTo>
                    <a:lnTo>
                      <a:pt x="756" y="919"/>
                    </a:lnTo>
                    <a:lnTo>
                      <a:pt x="762" y="924"/>
                    </a:lnTo>
                    <a:lnTo>
                      <a:pt x="770" y="932"/>
                    </a:lnTo>
                    <a:lnTo>
                      <a:pt x="779" y="927"/>
                    </a:lnTo>
                    <a:lnTo>
                      <a:pt x="783" y="924"/>
                    </a:lnTo>
                    <a:lnTo>
                      <a:pt x="789" y="922"/>
                    </a:lnTo>
                    <a:lnTo>
                      <a:pt x="796" y="916"/>
                    </a:lnTo>
                    <a:lnTo>
                      <a:pt x="798" y="912"/>
                    </a:lnTo>
                    <a:lnTo>
                      <a:pt x="799" y="910"/>
                    </a:lnTo>
                    <a:lnTo>
                      <a:pt x="801" y="909"/>
                    </a:lnTo>
                    <a:lnTo>
                      <a:pt x="801" y="903"/>
                    </a:lnTo>
                    <a:lnTo>
                      <a:pt x="802" y="899"/>
                    </a:lnTo>
                    <a:lnTo>
                      <a:pt x="802" y="894"/>
                    </a:lnTo>
                    <a:lnTo>
                      <a:pt x="803" y="890"/>
                    </a:lnTo>
                    <a:lnTo>
                      <a:pt x="802" y="883"/>
                    </a:lnTo>
                    <a:lnTo>
                      <a:pt x="801" y="881"/>
                    </a:lnTo>
                    <a:lnTo>
                      <a:pt x="801" y="880"/>
                    </a:lnTo>
                    <a:lnTo>
                      <a:pt x="801" y="878"/>
                    </a:lnTo>
                    <a:lnTo>
                      <a:pt x="799" y="872"/>
                    </a:lnTo>
                    <a:lnTo>
                      <a:pt x="798" y="870"/>
                    </a:lnTo>
                    <a:lnTo>
                      <a:pt x="798" y="869"/>
                    </a:lnTo>
                    <a:lnTo>
                      <a:pt x="798" y="866"/>
                    </a:lnTo>
                    <a:lnTo>
                      <a:pt x="799" y="844"/>
                    </a:lnTo>
                    <a:lnTo>
                      <a:pt x="804" y="828"/>
                    </a:lnTo>
                    <a:lnTo>
                      <a:pt x="812" y="814"/>
                    </a:lnTo>
                    <a:lnTo>
                      <a:pt x="817" y="809"/>
                    </a:lnTo>
                    <a:lnTo>
                      <a:pt x="824" y="805"/>
                    </a:lnTo>
                    <a:lnTo>
                      <a:pt x="832" y="792"/>
                    </a:lnTo>
                    <a:lnTo>
                      <a:pt x="837" y="782"/>
                    </a:lnTo>
                    <a:lnTo>
                      <a:pt x="838" y="778"/>
                    </a:lnTo>
                    <a:lnTo>
                      <a:pt x="840" y="776"/>
                    </a:lnTo>
                    <a:lnTo>
                      <a:pt x="841" y="773"/>
                    </a:lnTo>
                    <a:lnTo>
                      <a:pt x="861" y="758"/>
                    </a:lnTo>
                    <a:lnTo>
                      <a:pt x="882" y="746"/>
                    </a:lnTo>
                    <a:lnTo>
                      <a:pt x="902" y="734"/>
                    </a:lnTo>
                    <a:lnTo>
                      <a:pt x="923" y="726"/>
                    </a:lnTo>
                    <a:lnTo>
                      <a:pt x="941" y="717"/>
                    </a:lnTo>
                    <a:lnTo>
                      <a:pt x="960" y="711"/>
                    </a:lnTo>
                    <a:lnTo>
                      <a:pt x="978" y="706"/>
                    </a:lnTo>
                    <a:lnTo>
                      <a:pt x="997" y="703"/>
                    </a:lnTo>
                    <a:lnTo>
                      <a:pt x="1003" y="702"/>
                    </a:lnTo>
                    <a:lnTo>
                      <a:pt x="1010" y="700"/>
                    </a:lnTo>
                    <a:lnTo>
                      <a:pt x="1017" y="697"/>
                    </a:lnTo>
                    <a:lnTo>
                      <a:pt x="1020" y="695"/>
                    </a:lnTo>
                    <a:lnTo>
                      <a:pt x="1024" y="694"/>
                    </a:lnTo>
                    <a:lnTo>
                      <a:pt x="1028" y="689"/>
                    </a:lnTo>
                    <a:lnTo>
                      <a:pt x="1030" y="686"/>
                    </a:lnTo>
                    <a:lnTo>
                      <a:pt x="1034" y="684"/>
                    </a:lnTo>
                    <a:lnTo>
                      <a:pt x="1038" y="676"/>
                    </a:lnTo>
                    <a:lnTo>
                      <a:pt x="1042" y="669"/>
                    </a:lnTo>
                    <a:lnTo>
                      <a:pt x="1043" y="665"/>
                    </a:lnTo>
                    <a:lnTo>
                      <a:pt x="1045" y="661"/>
                    </a:lnTo>
                    <a:lnTo>
                      <a:pt x="1047" y="655"/>
                    </a:lnTo>
                    <a:lnTo>
                      <a:pt x="1048" y="649"/>
                    </a:lnTo>
                    <a:lnTo>
                      <a:pt x="1048" y="642"/>
                    </a:lnTo>
                    <a:lnTo>
                      <a:pt x="1046" y="634"/>
                    </a:lnTo>
                    <a:lnTo>
                      <a:pt x="1043" y="628"/>
                    </a:lnTo>
                    <a:lnTo>
                      <a:pt x="1038" y="621"/>
                    </a:lnTo>
                    <a:lnTo>
                      <a:pt x="1031" y="615"/>
                    </a:lnTo>
                    <a:lnTo>
                      <a:pt x="1020" y="606"/>
                    </a:lnTo>
                    <a:lnTo>
                      <a:pt x="1010" y="600"/>
                    </a:lnTo>
                    <a:lnTo>
                      <a:pt x="1001" y="596"/>
                    </a:lnTo>
                    <a:lnTo>
                      <a:pt x="993" y="595"/>
                    </a:lnTo>
                    <a:lnTo>
                      <a:pt x="976" y="598"/>
                    </a:lnTo>
                    <a:lnTo>
                      <a:pt x="961" y="601"/>
                    </a:lnTo>
                    <a:lnTo>
                      <a:pt x="946" y="603"/>
                    </a:lnTo>
                    <a:lnTo>
                      <a:pt x="934" y="605"/>
                    </a:lnTo>
                    <a:lnTo>
                      <a:pt x="910" y="605"/>
                    </a:lnTo>
                    <a:lnTo>
                      <a:pt x="899" y="604"/>
                    </a:lnTo>
                    <a:lnTo>
                      <a:pt x="891" y="603"/>
                    </a:lnTo>
                    <a:lnTo>
                      <a:pt x="883" y="599"/>
                    </a:lnTo>
                    <a:lnTo>
                      <a:pt x="877" y="599"/>
                    </a:lnTo>
                    <a:lnTo>
                      <a:pt x="869" y="599"/>
                    </a:lnTo>
                    <a:lnTo>
                      <a:pt x="861" y="603"/>
                    </a:lnTo>
                    <a:lnTo>
                      <a:pt x="853" y="589"/>
                    </a:lnTo>
                    <a:lnTo>
                      <a:pt x="850" y="578"/>
                    </a:lnTo>
                    <a:lnTo>
                      <a:pt x="849" y="569"/>
                    </a:lnTo>
                    <a:lnTo>
                      <a:pt x="853" y="562"/>
                    </a:lnTo>
                    <a:lnTo>
                      <a:pt x="858" y="554"/>
                    </a:lnTo>
                    <a:lnTo>
                      <a:pt x="869" y="550"/>
                    </a:lnTo>
                    <a:lnTo>
                      <a:pt x="881" y="547"/>
                    </a:lnTo>
                    <a:lnTo>
                      <a:pt x="898" y="546"/>
                    </a:lnTo>
                    <a:lnTo>
                      <a:pt x="914" y="543"/>
                    </a:lnTo>
                    <a:lnTo>
                      <a:pt x="934" y="544"/>
                    </a:lnTo>
                    <a:lnTo>
                      <a:pt x="956" y="545"/>
                    </a:lnTo>
                    <a:lnTo>
                      <a:pt x="981" y="550"/>
                    </a:lnTo>
                    <a:lnTo>
                      <a:pt x="983" y="552"/>
                    </a:lnTo>
                    <a:lnTo>
                      <a:pt x="990" y="555"/>
                    </a:lnTo>
                    <a:lnTo>
                      <a:pt x="1001" y="559"/>
                    </a:lnTo>
                    <a:lnTo>
                      <a:pt x="1016" y="565"/>
                    </a:lnTo>
                    <a:lnTo>
                      <a:pt x="1035" y="559"/>
                    </a:lnTo>
                    <a:lnTo>
                      <a:pt x="1054" y="556"/>
                    </a:lnTo>
                    <a:lnTo>
                      <a:pt x="1071" y="554"/>
                    </a:lnTo>
                    <a:lnTo>
                      <a:pt x="1090" y="555"/>
                    </a:lnTo>
                    <a:lnTo>
                      <a:pt x="1107" y="556"/>
                    </a:lnTo>
                    <a:lnTo>
                      <a:pt x="1124" y="560"/>
                    </a:lnTo>
                    <a:lnTo>
                      <a:pt x="1140" y="566"/>
                    </a:lnTo>
                    <a:lnTo>
                      <a:pt x="1156" y="574"/>
                    </a:lnTo>
                    <a:lnTo>
                      <a:pt x="1166" y="573"/>
                    </a:lnTo>
                    <a:lnTo>
                      <a:pt x="1170" y="572"/>
                    </a:lnTo>
                    <a:lnTo>
                      <a:pt x="1176" y="572"/>
                    </a:lnTo>
                    <a:lnTo>
                      <a:pt x="1184" y="569"/>
                    </a:lnTo>
                    <a:lnTo>
                      <a:pt x="1185" y="567"/>
                    </a:lnTo>
                    <a:lnTo>
                      <a:pt x="1187" y="566"/>
                    </a:lnTo>
                    <a:lnTo>
                      <a:pt x="1191" y="564"/>
                    </a:lnTo>
                    <a:lnTo>
                      <a:pt x="1198" y="554"/>
                    </a:lnTo>
                    <a:lnTo>
                      <a:pt x="1204" y="545"/>
                    </a:lnTo>
                    <a:lnTo>
                      <a:pt x="1210" y="531"/>
                    </a:lnTo>
                    <a:lnTo>
                      <a:pt x="1217" y="517"/>
                    </a:lnTo>
                    <a:lnTo>
                      <a:pt x="1217" y="509"/>
                    </a:lnTo>
                    <a:lnTo>
                      <a:pt x="1220" y="503"/>
                    </a:lnTo>
                    <a:lnTo>
                      <a:pt x="1224" y="496"/>
                    </a:lnTo>
                    <a:lnTo>
                      <a:pt x="1230" y="492"/>
                    </a:lnTo>
                    <a:lnTo>
                      <a:pt x="1245" y="485"/>
                    </a:lnTo>
                    <a:lnTo>
                      <a:pt x="1267" y="482"/>
                    </a:lnTo>
                    <a:lnTo>
                      <a:pt x="1272" y="480"/>
                    </a:lnTo>
                    <a:lnTo>
                      <a:pt x="1274" y="478"/>
                    </a:lnTo>
                    <a:lnTo>
                      <a:pt x="1278" y="478"/>
                    </a:lnTo>
                    <a:lnTo>
                      <a:pt x="1286" y="476"/>
                    </a:lnTo>
                    <a:lnTo>
                      <a:pt x="1288" y="474"/>
                    </a:lnTo>
                    <a:lnTo>
                      <a:pt x="1290" y="473"/>
                    </a:lnTo>
                    <a:lnTo>
                      <a:pt x="1292" y="471"/>
                    </a:lnTo>
                    <a:lnTo>
                      <a:pt x="1295" y="475"/>
                    </a:lnTo>
                    <a:lnTo>
                      <a:pt x="1301" y="484"/>
                    </a:lnTo>
                    <a:lnTo>
                      <a:pt x="1306" y="494"/>
                    </a:lnTo>
                    <a:lnTo>
                      <a:pt x="1313" y="510"/>
                    </a:lnTo>
                    <a:lnTo>
                      <a:pt x="1333" y="502"/>
                    </a:lnTo>
                    <a:lnTo>
                      <a:pt x="1354" y="492"/>
                    </a:lnTo>
                    <a:lnTo>
                      <a:pt x="1373" y="482"/>
                    </a:lnTo>
                    <a:lnTo>
                      <a:pt x="1392" y="470"/>
                    </a:lnTo>
                    <a:lnTo>
                      <a:pt x="1409" y="455"/>
                    </a:lnTo>
                    <a:lnTo>
                      <a:pt x="1426" y="440"/>
                    </a:lnTo>
                    <a:lnTo>
                      <a:pt x="1426" y="437"/>
                    </a:lnTo>
                    <a:lnTo>
                      <a:pt x="1427" y="436"/>
                    </a:lnTo>
                    <a:lnTo>
                      <a:pt x="1429" y="434"/>
                    </a:lnTo>
                    <a:lnTo>
                      <a:pt x="1433" y="430"/>
                    </a:lnTo>
                    <a:lnTo>
                      <a:pt x="1442" y="422"/>
                    </a:lnTo>
                    <a:lnTo>
                      <a:pt x="1442" y="420"/>
                    </a:lnTo>
                    <a:lnTo>
                      <a:pt x="1443" y="419"/>
                    </a:lnTo>
                    <a:lnTo>
                      <a:pt x="1445" y="416"/>
                    </a:lnTo>
                    <a:lnTo>
                      <a:pt x="1449" y="412"/>
                    </a:lnTo>
                    <a:lnTo>
                      <a:pt x="1457" y="404"/>
                    </a:lnTo>
                    <a:lnTo>
                      <a:pt x="1443" y="378"/>
                    </a:lnTo>
                    <a:lnTo>
                      <a:pt x="1455" y="383"/>
                    </a:lnTo>
                    <a:lnTo>
                      <a:pt x="1470" y="386"/>
                    </a:lnTo>
                    <a:lnTo>
                      <a:pt x="1486" y="387"/>
                    </a:lnTo>
                    <a:lnTo>
                      <a:pt x="1504" y="388"/>
                    </a:lnTo>
                    <a:lnTo>
                      <a:pt x="1535" y="333"/>
                    </a:lnTo>
                    <a:lnTo>
                      <a:pt x="1541" y="341"/>
                    </a:lnTo>
                    <a:lnTo>
                      <a:pt x="1547" y="349"/>
                    </a:lnTo>
                    <a:lnTo>
                      <a:pt x="1550" y="358"/>
                    </a:lnTo>
                    <a:lnTo>
                      <a:pt x="1552" y="367"/>
                    </a:lnTo>
                    <a:lnTo>
                      <a:pt x="1562" y="374"/>
                    </a:lnTo>
                    <a:lnTo>
                      <a:pt x="1573" y="380"/>
                    </a:lnTo>
                    <a:lnTo>
                      <a:pt x="1583" y="384"/>
                    </a:lnTo>
                    <a:lnTo>
                      <a:pt x="1594" y="387"/>
                    </a:lnTo>
                    <a:lnTo>
                      <a:pt x="1598" y="387"/>
                    </a:lnTo>
                    <a:lnTo>
                      <a:pt x="1600" y="387"/>
                    </a:lnTo>
                    <a:lnTo>
                      <a:pt x="1601" y="387"/>
                    </a:lnTo>
                    <a:lnTo>
                      <a:pt x="1603" y="388"/>
                    </a:lnTo>
                    <a:lnTo>
                      <a:pt x="1614" y="388"/>
                    </a:lnTo>
                    <a:lnTo>
                      <a:pt x="1623" y="386"/>
                    </a:lnTo>
                    <a:lnTo>
                      <a:pt x="1634" y="383"/>
                    </a:lnTo>
                    <a:lnTo>
                      <a:pt x="1638" y="369"/>
                    </a:lnTo>
                    <a:lnTo>
                      <a:pt x="1641" y="358"/>
                    </a:lnTo>
                    <a:lnTo>
                      <a:pt x="1642" y="347"/>
                    </a:lnTo>
                    <a:lnTo>
                      <a:pt x="1642" y="338"/>
                    </a:lnTo>
                    <a:lnTo>
                      <a:pt x="1639" y="328"/>
                    </a:lnTo>
                    <a:lnTo>
                      <a:pt x="1635" y="321"/>
                    </a:lnTo>
                    <a:lnTo>
                      <a:pt x="1629" y="314"/>
                    </a:lnTo>
                    <a:lnTo>
                      <a:pt x="1621" y="309"/>
                    </a:lnTo>
                    <a:lnTo>
                      <a:pt x="1638" y="303"/>
                    </a:lnTo>
                    <a:lnTo>
                      <a:pt x="1646" y="299"/>
                    </a:lnTo>
                    <a:lnTo>
                      <a:pt x="1654" y="295"/>
                    </a:lnTo>
                    <a:lnTo>
                      <a:pt x="1668" y="287"/>
                    </a:lnTo>
                    <a:lnTo>
                      <a:pt x="1680" y="279"/>
                    </a:lnTo>
                    <a:lnTo>
                      <a:pt x="1691" y="268"/>
                    </a:lnTo>
                    <a:lnTo>
                      <a:pt x="1695" y="262"/>
                    </a:lnTo>
                    <a:lnTo>
                      <a:pt x="1697" y="259"/>
                    </a:lnTo>
                    <a:lnTo>
                      <a:pt x="1700" y="257"/>
                    </a:lnTo>
                    <a:lnTo>
                      <a:pt x="1708" y="244"/>
                    </a:lnTo>
                    <a:lnTo>
                      <a:pt x="1714" y="231"/>
                    </a:lnTo>
                    <a:lnTo>
                      <a:pt x="1704" y="199"/>
                    </a:lnTo>
                    <a:lnTo>
                      <a:pt x="1702" y="170"/>
                    </a:lnTo>
                    <a:lnTo>
                      <a:pt x="1704" y="144"/>
                    </a:lnTo>
                    <a:lnTo>
                      <a:pt x="1708" y="131"/>
                    </a:lnTo>
                    <a:lnTo>
                      <a:pt x="1713" y="121"/>
                    </a:lnTo>
                    <a:lnTo>
                      <a:pt x="1723" y="120"/>
                    </a:lnTo>
                    <a:lnTo>
                      <a:pt x="1734" y="122"/>
                    </a:lnTo>
                    <a:lnTo>
                      <a:pt x="1742" y="125"/>
                    </a:lnTo>
                    <a:lnTo>
                      <a:pt x="1751" y="130"/>
                    </a:lnTo>
                    <a:lnTo>
                      <a:pt x="1757" y="136"/>
                    </a:lnTo>
                    <a:lnTo>
                      <a:pt x="1762" y="145"/>
                    </a:lnTo>
                    <a:lnTo>
                      <a:pt x="1766" y="155"/>
                    </a:lnTo>
                    <a:lnTo>
                      <a:pt x="1771" y="167"/>
                    </a:lnTo>
                    <a:lnTo>
                      <a:pt x="1779" y="177"/>
                    </a:lnTo>
                    <a:lnTo>
                      <a:pt x="1790" y="184"/>
                    </a:lnTo>
                    <a:lnTo>
                      <a:pt x="1799" y="188"/>
                    </a:lnTo>
                    <a:lnTo>
                      <a:pt x="1810" y="191"/>
                    </a:lnTo>
                    <a:lnTo>
                      <a:pt x="1820" y="195"/>
                    </a:lnTo>
                    <a:lnTo>
                      <a:pt x="1825" y="195"/>
                    </a:lnTo>
                    <a:lnTo>
                      <a:pt x="1832" y="196"/>
                    </a:lnTo>
                    <a:lnTo>
                      <a:pt x="1842" y="195"/>
                    </a:lnTo>
                    <a:lnTo>
                      <a:pt x="1855" y="193"/>
                    </a:lnTo>
                    <a:lnTo>
                      <a:pt x="1865" y="189"/>
                    </a:lnTo>
                    <a:lnTo>
                      <a:pt x="1876" y="184"/>
                    </a:lnTo>
                    <a:lnTo>
                      <a:pt x="1886" y="177"/>
                    </a:lnTo>
                    <a:lnTo>
                      <a:pt x="1892" y="172"/>
                    </a:lnTo>
                    <a:lnTo>
                      <a:pt x="1898" y="169"/>
                    </a:lnTo>
                    <a:lnTo>
                      <a:pt x="1932" y="160"/>
                    </a:lnTo>
                    <a:lnTo>
                      <a:pt x="1961" y="152"/>
                    </a:lnTo>
                    <a:lnTo>
                      <a:pt x="1984" y="145"/>
                    </a:lnTo>
                    <a:lnTo>
                      <a:pt x="1995" y="141"/>
                    </a:lnTo>
                    <a:lnTo>
                      <a:pt x="2004" y="139"/>
                    </a:lnTo>
                    <a:lnTo>
                      <a:pt x="2017" y="137"/>
                    </a:lnTo>
                    <a:lnTo>
                      <a:pt x="2029" y="134"/>
                    </a:lnTo>
                    <a:lnTo>
                      <a:pt x="2056" y="125"/>
                    </a:lnTo>
                    <a:lnTo>
                      <a:pt x="2050" y="114"/>
                    </a:lnTo>
                    <a:lnTo>
                      <a:pt x="2049" y="103"/>
                    </a:lnTo>
                    <a:lnTo>
                      <a:pt x="2045" y="97"/>
                    </a:lnTo>
                    <a:lnTo>
                      <a:pt x="2043" y="93"/>
                    </a:lnTo>
                    <a:lnTo>
                      <a:pt x="2052" y="75"/>
                    </a:lnTo>
                    <a:lnTo>
                      <a:pt x="2065" y="59"/>
                    </a:lnTo>
                    <a:lnTo>
                      <a:pt x="2078" y="44"/>
                    </a:lnTo>
                    <a:lnTo>
                      <a:pt x="2093" y="32"/>
                    </a:lnTo>
                    <a:lnTo>
                      <a:pt x="2096" y="28"/>
                    </a:lnTo>
                    <a:lnTo>
                      <a:pt x="2099" y="26"/>
                    </a:lnTo>
                    <a:lnTo>
                      <a:pt x="2104" y="2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174">
                <a:extLst>
                  <a:ext uri="{FF2B5EF4-FFF2-40B4-BE49-F238E27FC236}">
                    <a16:creationId xmlns:a16="http://schemas.microsoft.com/office/drawing/2014/main" id="{EDCB4E71-0597-4A0F-79F1-8F9D820AB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6" y="603"/>
                <a:ext cx="4" cy="3"/>
              </a:xfrm>
              <a:custGeom>
                <a:avLst/>
                <a:gdLst>
                  <a:gd name="T0" fmla="*/ 14 w 14"/>
                  <a:gd name="T1" fmla="*/ 0 h 9"/>
                  <a:gd name="T2" fmla="*/ 0 w 14"/>
                  <a:gd name="T3" fmla="*/ 6 h 9"/>
                  <a:gd name="T4" fmla="*/ 0 w 14"/>
                  <a:gd name="T5" fmla="*/ 9 h 9"/>
                  <a:gd name="T6" fmla="*/ 14 w 14"/>
                  <a:gd name="T7" fmla="*/ 1 h 9"/>
                  <a:gd name="T8" fmla="*/ 14 w 14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9">
                    <a:moveTo>
                      <a:pt x="14" y="0"/>
                    </a:moveTo>
                    <a:lnTo>
                      <a:pt x="0" y="6"/>
                    </a:lnTo>
                    <a:lnTo>
                      <a:pt x="0" y="9"/>
                    </a:lnTo>
                    <a:lnTo>
                      <a:pt x="14" y="1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175">
                <a:extLst>
                  <a:ext uri="{FF2B5EF4-FFF2-40B4-BE49-F238E27FC236}">
                    <a16:creationId xmlns:a16="http://schemas.microsoft.com/office/drawing/2014/main" id="{228D4089-22E1-1D6B-ABC1-83408D146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1" y="876"/>
                <a:ext cx="1" cy="1"/>
              </a:xfrm>
              <a:custGeom>
                <a:avLst/>
                <a:gdLst>
                  <a:gd name="T0" fmla="*/ 0 w 2"/>
                  <a:gd name="T1" fmla="*/ 2 h 2"/>
                  <a:gd name="T2" fmla="*/ 2 w 2"/>
                  <a:gd name="T3" fmla="*/ 0 h 2"/>
                  <a:gd name="T4" fmla="*/ 0 w 2"/>
                  <a:gd name="T5" fmla="*/ 0 h 2"/>
                  <a:gd name="T6" fmla="*/ 0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176">
                <a:extLst>
                  <a:ext uri="{FF2B5EF4-FFF2-40B4-BE49-F238E27FC236}">
                    <a16:creationId xmlns:a16="http://schemas.microsoft.com/office/drawing/2014/main" id="{4606CF07-7993-BED5-6DBB-6FBD0C72C8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8" y="1390"/>
                <a:ext cx="2" cy="0"/>
              </a:xfrm>
              <a:custGeom>
                <a:avLst/>
                <a:gdLst>
                  <a:gd name="T0" fmla="*/ 0 w 6"/>
                  <a:gd name="T1" fmla="*/ 0 h 1"/>
                  <a:gd name="T2" fmla="*/ 0 w 6"/>
                  <a:gd name="T3" fmla="*/ 1 h 1"/>
                  <a:gd name="T4" fmla="*/ 6 w 6"/>
                  <a:gd name="T5" fmla="*/ 0 h 1"/>
                  <a:gd name="T6" fmla="*/ 0 w 6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">
                    <a:moveTo>
                      <a:pt x="0" y="0"/>
                    </a:moveTo>
                    <a:lnTo>
                      <a:pt x="0" y="1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177">
                <a:extLst>
                  <a:ext uri="{FF2B5EF4-FFF2-40B4-BE49-F238E27FC236}">
                    <a16:creationId xmlns:a16="http://schemas.microsoft.com/office/drawing/2014/main" id="{7B17C511-3A5F-CC7D-D5F5-B08DEEA3C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6" y="1641"/>
                <a:ext cx="5" cy="9"/>
              </a:xfrm>
              <a:custGeom>
                <a:avLst/>
                <a:gdLst>
                  <a:gd name="T0" fmla="*/ 0 w 15"/>
                  <a:gd name="T1" fmla="*/ 5 h 28"/>
                  <a:gd name="T2" fmla="*/ 13 w 15"/>
                  <a:gd name="T3" fmla="*/ 28 h 28"/>
                  <a:gd name="T4" fmla="*/ 15 w 15"/>
                  <a:gd name="T5" fmla="*/ 24 h 28"/>
                  <a:gd name="T6" fmla="*/ 7 w 15"/>
                  <a:gd name="T7" fmla="*/ 12 h 28"/>
                  <a:gd name="T8" fmla="*/ 1 w 15"/>
                  <a:gd name="T9" fmla="*/ 0 h 28"/>
                  <a:gd name="T10" fmla="*/ 0 w 15"/>
                  <a:gd name="T11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8">
                    <a:moveTo>
                      <a:pt x="0" y="5"/>
                    </a:moveTo>
                    <a:lnTo>
                      <a:pt x="13" y="28"/>
                    </a:lnTo>
                    <a:lnTo>
                      <a:pt x="15" y="24"/>
                    </a:lnTo>
                    <a:lnTo>
                      <a:pt x="7" y="12"/>
                    </a:lnTo>
                    <a:lnTo>
                      <a:pt x="1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178">
                <a:extLst>
                  <a:ext uri="{FF2B5EF4-FFF2-40B4-BE49-F238E27FC236}">
                    <a16:creationId xmlns:a16="http://schemas.microsoft.com/office/drawing/2014/main" id="{976EE0BE-D07B-261E-0197-8108EF669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1712"/>
                <a:ext cx="1" cy="1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179">
                <a:extLst>
                  <a:ext uri="{FF2B5EF4-FFF2-40B4-BE49-F238E27FC236}">
                    <a16:creationId xmlns:a16="http://schemas.microsoft.com/office/drawing/2014/main" id="{2C025E7D-5DC0-7339-82DF-15D855DDED6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33" y="2776"/>
                <a:ext cx="1336" cy="598"/>
              </a:xfrm>
              <a:custGeom>
                <a:avLst/>
                <a:gdLst>
                  <a:gd name="T0" fmla="*/ 2163 w 4007"/>
                  <a:gd name="T1" fmla="*/ 185 h 1794"/>
                  <a:gd name="T2" fmla="*/ 1988 w 4007"/>
                  <a:gd name="T3" fmla="*/ 468 h 1794"/>
                  <a:gd name="T4" fmla="*/ 1945 w 4007"/>
                  <a:gd name="T5" fmla="*/ 395 h 1794"/>
                  <a:gd name="T6" fmla="*/ 1817 w 4007"/>
                  <a:gd name="T7" fmla="*/ 408 h 1794"/>
                  <a:gd name="T8" fmla="*/ 1830 w 4007"/>
                  <a:gd name="T9" fmla="*/ 252 h 1794"/>
                  <a:gd name="T10" fmla="*/ 1714 w 4007"/>
                  <a:gd name="T11" fmla="*/ 289 h 1794"/>
                  <a:gd name="T12" fmla="*/ 1708 w 4007"/>
                  <a:gd name="T13" fmla="*/ 366 h 1794"/>
                  <a:gd name="T14" fmla="*/ 1626 w 4007"/>
                  <a:gd name="T15" fmla="*/ 390 h 1794"/>
                  <a:gd name="T16" fmla="*/ 1493 w 4007"/>
                  <a:gd name="T17" fmla="*/ 254 h 1794"/>
                  <a:gd name="T18" fmla="*/ 1469 w 4007"/>
                  <a:gd name="T19" fmla="*/ 359 h 1794"/>
                  <a:gd name="T20" fmla="*/ 1490 w 4007"/>
                  <a:gd name="T21" fmla="*/ 433 h 1794"/>
                  <a:gd name="T22" fmla="*/ 1484 w 4007"/>
                  <a:gd name="T23" fmla="*/ 538 h 1794"/>
                  <a:gd name="T24" fmla="*/ 1358 w 4007"/>
                  <a:gd name="T25" fmla="*/ 331 h 1794"/>
                  <a:gd name="T26" fmla="*/ 1288 w 4007"/>
                  <a:gd name="T27" fmla="*/ 459 h 1794"/>
                  <a:gd name="T28" fmla="*/ 1229 w 4007"/>
                  <a:gd name="T29" fmla="*/ 411 h 1794"/>
                  <a:gd name="T30" fmla="*/ 1148 w 4007"/>
                  <a:gd name="T31" fmla="*/ 400 h 1794"/>
                  <a:gd name="T32" fmla="*/ 1059 w 4007"/>
                  <a:gd name="T33" fmla="*/ 399 h 1794"/>
                  <a:gd name="T34" fmla="*/ 1030 w 4007"/>
                  <a:gd name="T35" fmla="*/ 439 h 1794"/>
                  <a:gd name="T36" fmla="*/ 1021 w 4007"/>
                  <a:gd name="T37" fmla="*/ 625 h 1794"/>
                  <a:gd name="T38" fmla="*/ 997 w 4007"/>
                  <a:gd name="T39" fmla="*/ 731 h 1794"/>
                  <a:gd name="T40" fmla="*/ 834 w 4007"/>
                  <a:gd name="T41" fmla="*/ 578 h 1794"/>
                  <a:gd name="T42" fmla="*/ 797 w 4007"/>
                  <a:gd name="T43" fmla="*/ 653 h 1794"/>
                  <a:gd name="T44" fmla="*/ 700 w 4007"/>
                  <a:gd name="T45" fmla="*/ 679 h 1794"/>
                  <a:gd name="T46" fmla="*/ 620 w 4007"/>
                  <a:gd name="T47" fmla="*/ 757 h 1794"/>
                  <a:gd name="T48" fmla="*/ 508 w 4007"/>
                  <a:gd name="T49" fmla="*/ 685 h 1794"/>
                  <a:gd name="T50" fmla="*/ 431 w 4007"/>
                  <a:gd name="T51" fmla="*/ 596 h 1794"/>
                  <a:gd name="T52" fmla="*/ 265 w 4007"/>
                  <a:gd name="T53" fmla="*/ 525 h 1794"/>
                  <a:gd name="T54" fmla="*/ 331 w 4007"/>
                  <a:gd name="T55" fmla="*/ 755 h 1794"/>
                  <a:gd name="T56" fmla="*/ 139 w 4007"/>
                  <a:gd name="T57" fmla="*/ 540 h 1794"/>
                  <a:gd name="T58" fmla="*/ 221 w 4007"/>
                  <a:gd name="T59" fmla="*/ 653 h 1794"/>
                  <a:gd name="T60" fmla="*/ 675 w 4007"/>
                  <a:gd name="T61" fmla="*/ 1000 h 1794"/>
                  <a:gd name="T62" fmla="*/ 1516 w 4007"/>
                  <a:gd name="T63" fmla="*/ 1289 h 1794"/>
                  <a:gd name="T64" fmla="*/ 1933 w 4007"/>
                  <a:gd name="T65" fmla="*/ 1311 h 1794"/>
                  <a:gd name="T66" fmla="*/ 2543 w 4007"/>
                  <a:gd name="T67" fmla="*/ 1397 h 1794"/>
                  <a:gd name="T68" fmla="*/ 3020 w 4007"/>
                  <a:gd name="T69" fmla="*/ 1693 h 1794"/>
                  <a:gd name="T70" fmla="*/ 3778 w 4007"/>
                  <a:gd name="T71" fmla="*/ 1656 h 1794"/>
                  <a:gd name="T72" fmla="*/ 3939 w 4007"/>
                  <a:gd name="T73" fmla="*/ 1585 h 1794"/>
                  <a:gd name="T74" fmla="*/ 3773 w 4007"/>
                  <a:gd name="T75" fmla="*/ 1589 h 1794"/>
                  <a:gd name="T76" fmla="*/ 3699 w 4007"/>
                  <a:gd name="T77" fmla="*/ 1473 h 1794"/>
                  <a:gd name="T78" fmla="*/ 3645 w 4007"/>
                  <a:gd name="T79" fmla="*/ 1344 h 1794"/>
                  <a:gd name="T80" fmla="*/ 3647 w 4007"/>
                  <a:gd name="T81" fmla="*/ 1241 h 1794"/>
                  <a:gd name="T82" fmla="*/ 3821 w 4007"/>
                  <a:gd name="T83" fmla="*/ 1155 h 1794"/>
                  <a:gd name="T84" fmla="*/ 3800 w 4007"/>
                  <a:gd name="T85" fmla="*/ 921 h 1794"/>
                  <a:gd name="T86" fmla="*/ 3692 w 4007"/>
                  <a:gd name="T87" fmla="*/ 948 h 1794"/>
                  <a:gd name="T88" fmla="*/ 3552 w 4007"/>
                  <a:gd name="T89" fmla="*/ 818 h 1794"/>
                  <a:gd name="T90" fmla="*/ 3275 w 4007"/>
                  <a:gd name="T91" fmla="*/ 969 h 1794"/>
                  <a:gd name="T92" fmla="*/ 3204 w 4007"/>
                  <a:gd name="T93" fmla="*/ 940 h 1794"/>
                  <a:gd name="T94" fmla="*/ 3238 w 4007"/>
                  <a:gd name="T95" fmla="*/ 835 h 1794"/>
                  <a:gd name="T96" fmla="*/ 3070 w 4007"/>
                  <a:gd name="T97" fmla="*/ 745 h 1794"/>
                  <a:gd name="T98" fmla="*/ 2739 w 4007"/>
                  <a:gd name="T99" fmla="*/ 583 h 1794"/>
                  <a:gd name="T100" fmla="*/ 2632 w 4007"/>
                  <a:gd name="T101" fmla="*/ 512 h 1794"/>
                  <a:gd name="T102" fmla="*/ 2614 w 4007"/>
                  <a:gd name="T103" fmla="*/ 680 h 1794"/>
                  <a:gd name="T104" fmla="*/ 2484 w 4007"/>
                  <a:gd name="T105" fmla="*/ 606 h 1794"/>
                  <a:gd name="T106" fmla="*/ 2394 w 4007"/>
                  <a:gd name="T107" fmla="*/ 555 h 1794"/>
                  <a:gd name="T108" fmla="*/ 2393 w 4007"/>
                  <a:gd name="T109" fmla="*/ 462 h 1794"/>
                  <a:gd name="T110" fmla="*/ 2302 w 4007"/>
                  <a:gd name="T111" fmla="*/ 297 h 1794"/>
                  <a:gd name="T112" fmla="*/ 2163 w 4007"/>
                  <a:gd name="T113" fmla="*/ 558 h 1794"/>
                  <a:gd name="T114" fmla="*/ 2018 w 4007"/>
                  <a:gd name="T115" fmla="*/ 563 h 1794"/>
                  <a:gd name="T116" fmla="*/ 2291 w 4007"/>
                  <a:gd name="T117" fmla="*/ 205 h 1794"/>
                  <a:gd name="T118" fmla="*/ 2261 w 4007"/>
                  <a:gd name="T119" fmla="*/ 4 h 1794"/>
                  <a:gd name="T120" fmla="*/ 1781 w 4007"/>
                  <a:gd name="T121" fmla="*/ 230 h 1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007" h="1794">
                    <a:moveTo>
                      <a:pt x="2252" y="2"/>
                    </a:moveTo>
                    <a:lnTo>
                      <a:pt x="2239" y="0"/>
                    </a:lnTo>
                    <a:lnTo>
                      <a:pt x="2230" y="3"/>
                    </a:lnTo>
                    <a:lnTo>
                      <a:pt x="2220" y="9"/>
                    </a:lnTo>
                    <a:lnTo>
                      <a:pt x="2213" y="19"/>
                    </a:lnTo>
                    <a:lnTo>
                      <a:pt x="2204" y="28"/>
                    </a:lnTo>
                    <a:lnTo>
                      <a:pt x="2197" y="38"/>
                    </a:lnTo>
                    <a:lnTo>
                      <a:pt x="2191" y="44"/>
                    </a:lnTo>
                    <a:lnTo>
                      <a:pt x="2188" y="50"/>
                    </a:lnTo>
                    <a:lnTo>
                      <a:pt x="2182" y="56"/>
                    </a:lnTo>
                    <a:lnTo>
                      <a:pt x="2177" y="63"/>
                    </a:lnTo>
                    <a:lnTo>
                      <a:pt x="2173" y="70"/>
                    </a:lnTo>
                    <a:lnTo>
                      <a:pt x="2172" y="76"/>
                    </a:lnTo>
                    <a:lnTo>
                      <a:pt x="2171" y="80"/>
                    </a:lnTo>
                    <a:lnTo>
                      <a:pt x="2172" y="85"/>
                    </a:lnTo>
                    <a:lnTo>
                      <a:pt x="2173" y="88"/>
                    </a:lnTo>
                    <a:lnTo>
                      <a:pt x="2176" y="93"/>
                    </a:lnTo>
                    <a:lnTo>
                      <a:pt x="2207" y="116"/>
                    </a:lnTo>
                    <a:lnTo>
                      <a:pt x="2238" y="144"/>
                    </a:lnTo>
                    <a:lnTo>
                      <a:pt x="2192" y="187"/>
                    </a:lnTo>
                    <a:lnTo>
                      <a:pt x="2181" y="184"/>
                    </a:lnTo>
                    <a:lnTo>
                      <a:pt x="2173" y="183"/>
                    </a:lnTo>
                    <a:lnTo>
                      <a:pt x="2166" y="183"/>
                    </a:lnTo>
                    <a:lnTo>
                      <a:pt x="2163" y="185"/>
                    </a:lnTo>
                    <a:lnTo>
                      <a:pt x="2159" y="187"/>
                    </a:lnTo>
                    <a:lnTo>
                      <a:pt x="2158" y="190"/>
                    </a:lnTo>
                    <a:lnTo>
                      <a:pt x="2159" y="195"/>
                    </a:lnTo>
                    <a:lnTo>
                      <a:pt x="2163" y="201"/>
                    </a:lnTo>
                    <a:lnTo>
                      <a:pt x="2165" y="211"/>
                    </a:lnTo>
                    <a:lnTo>
                      <a:pt x="2166" y="224"/>
                    </a:lnTo>
                    <a:lnTo>
                      <a:pt x="2166" y="235"/>
                    </a:lnTo>
                    <a:lnTo>
                      <a:pt x="2165" y="247"/>
                    </a:lnTo>
                    <a:lnTo>
                      <a:pt x="2162" y="258"/>
                    </a:lnTo>
                    <a:lnTo>
                      <a:pt x="2157" y="270"/>
                    </a:lnTo>
                    <a:lnTo>
                      <a:pt x="2147" y="296"/>
                    </a:lnTo>
                    <a:lnTo>
                      <a:pt x="2127" y="315"/>
                    </a:lnTo>
                    <a:lnTo>
                      <a:pt x="2111" y="332"/>
                    </a:lnTo>
                    <a:lnTo>
                      <a:pt x="2104" y="340"/>
                    </a:lnTo>
                    <a:lnTo>
                      <a:pt x="2099" y="348"/>
                    </a:lnTo>
                    <a:lnTo>
                      <a:pt x="2093" y="356"/>
                    </a:lnTo>
                    <a:lnTo>
                      <a:pt x="2090" y="364"/>
                    </a:lnTo>
                    <a:lnTo>
                      <a:pt x="2064" y="390"/>
                    </a:lnTo>
                    <a:lnTo>
                      <a:pt x="2040" y="414"/>
                    </a:lnTo>
                    <a:lnTo>
                      <a:pt x="2028" y="425"/>
                    </a:lnTo>
                    <a:lnTo>
                      <a:pt x="2019" y="436"/>
                    </a:lnTo>
                    <a:lnTo>
                      <a:pt x="2001" y="459"/>
                    </a:lnTo>
                    <a:lnTo>
                      <a:pt x="1994" y="464"/>
                    </a:lnTo>
                    <a:lnTo>
                      <a:pt x="1988" y="468"/>
                    </a:lnTo>
                    <a:lnTo>
                      <a:pt x="1983" y="471"/>
                    </a:lnTo>
                    <a:lnTo>
                      <a:pt x="1979" y="472"/>
                    </a:lnTo>
                    <a:lnTo>
                      <a:pt x="1974" y="471"/>
                    </a:lnTo>
                    <a:lnTo>
                      <a:pt x="1970" y="468"/>
                    </a:lnTo>
                    <a:lnTo>
                      <a:pt x="1967" y="463"/>
                    </a:lnTo>
                    <a:lnTo>
                      <a:pt x="1965" y="458"/>
                    </a:lnTo>
                    <a:lnTo>
                      <a:pt x="1998" y="398"/>
                    </a:lnTo>
                    <a:lnTo>
                      <a:pt x="2031" y="343"/>
                    </a:lnTo>
                    <a:lnTo>
                      <a:pt x="2065" y="292"/>
                    </a:lnTo>
                    <a:lnTo>
                      <a:pt x="2101" y="246"/>
                    </a:lnTo>
                    <a:lnTo>
                      <a:pt x="2089" y="190"/>
                    </a:lnTo>
                    <a:lnTo>
                      <a:pt x="2071" y="203"/>
                    </a:lnTo>
                    <a:lnTo>
                      <a:pt x="2055" y="218"/>
                    </a:lnTo>
                    <a:lnTo>
                      <a:pt x="2041" y="234"/>
                    </a:lnTo>
                    <a:lnTo>
                      <a:pt x="2028" y="251"/>
                    </a:lnTo>
                    <a:lnTo>
                      <a:pt x="2015" y="269"/>
                    </a:lnTo>
                    <a:lnTo>
                      <a:pt x="2005" y="289"/>
                    </a:lnTo>
                    <a:lnTo>
                      <a:pt x="1995" y="310"/>
                    </a:lnTo>
                    <a:lnTo>
                      <a:pt x="1988" y="333"/>
                    </a:lnTo>
                    <a:lnTo>
                      <a:pt x="1973" y="364"/>
                    </a:lnTo>
                    <a:lnTo>
                      <a:pt x="1959" y="380"/>
                    </a:lnTo>
                    <a:lnTo>
                      <a:pt x="1954" y="383"/>
                    </a:lnTo>
                    <a:lnTo>
                      <a:pt x="1951" y="387"/>
                    </a:lnTo>
                    <a:lnTo>
                      <a:pt x="1945" y="395"/>
                    </a:lnTo>
                    <a:lnTo>
                      <a:pt x="1929" y="410"/>
                    </a:lnTo>
                    <a:lnTo>
                      <a:pt x="1915" y="425"/>
                    </a:lnTo>
                    <a:lnTo>
                      <a:pt x="1898" y="438"/>
                    </a:lnTo>
                    <a:lnTo>
                      <a:pt x="1881" y="450"/>
                    </a:lnTo>
                    <a:lnTo>
                      <a:pt x="1876" y="452"/>
                    </a:lnTo>
                    <a:lnTo>
                      <a:pt x="1871" y="455"/>
                    </a:lnTo>
                    <a:lnTo>
                      <a:pt x="1863" y="462"/>
                    </a:lnTo>
                    <a:lnTo>
                      <a:pt x="1858" y="464"/>
                    </a:lnTo>
                    <a:lnTo>
                      <a:pt x="1854" y="467"/>
                    </a:lnTo>
                    <a:lnTo>
                      <a:pt x="1845" y="473"/>
                    </a:lnTo>
                    <a:lnTo>
                      <a:pt x="1848" y="456"/>
                    </a:lnTo>
                    <a:lnTo>
                      <a:pt x="1849" y="448"/>
                    </a:lnTo>
                    <a:lnTo>
                      <a:pt x="1851" y="441"/>
                    </a:lnTo>
                    <a:lnTo>
                      <a:pt x="1855" y="409"/>
                    </a:lnTo>
                    <a:lnTo>
                      <a:pt x="1854" y="375"/>
                    </a:lnTo>
                    <a:lnTo>
                      <a:pt x="1851" y="359"/>
                    </a:lnTo>
                    <a:lnTo>
                      <a:pt x="1849" y="343"/>
                    </a:lnTo>
                    <a:lnTo>
                      <a:pt x="1838" y="350"/>
                    </a:lnTo>
                    <a:lnTo>
                      <a:pt x="1829" y="363"/>
                    </a:lnTo>
                    <a:lnTo>
                      <a:pt x="1822" y="380"/>
                    </a:lnTo>
                    <a:lnTo>
                      <a:pt x="1819" y="402"/>
                    </a:lnTo>
                    <a:lnTo>
                      <a:pt x="1818" y="402"/>
                    </a:lnTo>
                    <a:lnTo>
                      <a:pt x="1818" y="405"/>
                    </a:lnTo>
                    <a:lnTo>
                      <a:pt x="1817" y="408"/>
                    </a:lnTo>
                    <a:lnTo>
                      <a:pt x="1817" y="414"/>
                    </a:lnTo>
                    <a:lnTo>
                      <a:pt x="1815" y="420"/>
                    </a:lnTo>
                    <a:lnTo>
                      <a:pt x="1814" y="428"/>
                    </a:lnTo>
                    <a:lnTo>
                      <a:pt x="1811" y="436"/>
                    </a:lnTo>
                    <a:lnTo>
                      <a:pt x="1810" y="448"/>
                    </a:lnTo>
                    <a:lnTo>
                      <a:pt x="1800" y="440"/>
                    </a:lnTo>
                    <a:lnTo>
                      <a:pt x="1793" y="431"/>
                    </a:lnTo>
                    <a:lnTo>
                      <a:pt x="1787" y="422"/>
                    </a:lnTo>
                    <a:lnTo>
                      <a:pt x="1785" y="417"/>
                    </a:lnTo>
                    <a:lnTo>
                      <a:pt x="1785" y="412"/>
                    </a:lnTo>
                    <a:lnTo>
                      <a:pt x="1784" y="401"/>
                    </a:lnTo>
                    <a:lnTo>
                      <a:pt x="1786" y="390"/>
                    </a:lnTo>
                    <a:lnTo>
                      <a:pt x="1791" y="378"/>
                    </a:lnTo>
                    <a:lnTo>
                      <a:pt x="1799" y="366"/>
                    </a:lnTo>
                    <a:lnTo>
                      <a:pt x="1805" y="349"/>
                    </a:lnTo>
                    <a:lnTo>
                      <a:pt x="1808" y="333"/>
                    </a:lnTo>
                    <a:lnTo>
                      <a:pt x="1807" y="319"/>
                    </a:lnTo>
                    <a:lnTo>
                      <a:pt x="1803" y="305"/>
                    </a:lnTo>
                    <a:lnTo>
                      <a:pt x="1817" y="284"/>
                    </a:lnTo>
                    <a:lnTo>
                      <a:pt x="1822" y="273"/>
                    </a:lnTo>
                    <a:lnTo>
                      <a:pt x="1824" y="268"/>
                    </a:lnTo>
                    <a:lnTo>
                      <a:pt x="1827" y="264"/>
                    </a:lnTo>
                    <a:lnTo>
                      <a:pt x="1828" y="258"/>
                    </a:lnTo>
                    <a:lnTo>
                      <a:pt x="1830" y="252"/>
                    </a:lnTo>
                    <a:lnTo>
                      <a:pt x="1834" y="242"/>
                    </a:lnTo>
                    <a:lnTo>
                      <a:pt x="1836" y="221"/>
                    </a:lnTo>
                    <a:lnTo>
                      <a:pt x="1835" y="205"/>
                    </a:lnTo>
                    <a:lnTo>
                      <a:pt x="1832" y="193"/>
                    </a:lnTo>
                    <a:lnTo>
                      <a:pt x="1829" y="181"/>
                    </a:lnTo>
                    <a:lnTo>
                      <a:pt x="1825" y="173"/>
                    </a:lnTo>
                    <a:lnTo>
                      <a:pt x="1822" y="159"/>
                    </a:lnTo>
                    <a:lnTo>
                      <a:pt x="1821" y="147"/>
                    </a:lnTo>
                    <a:lnTo>
                      <a:pt x="1822" y="136"/>
                    </a:lnTo>
                    <a:lnTo>
                      <a:pt x="1826" y="127"/>
                    </a:lnTo>
                    <a:lnTo>
                      <a:pt x="1806" y="126"/>
                    </a:lnTo>
                    <a:lnTo>
                      <a:pt x="1788" y="126"/>
                    </a:lnTo>
                    <a:lnTo>
                      <a:pt x="1758" y="129"/>
                    </a:lnTo>
                    <a:lnTo>
                      <a:pt x="1734" y="135"/>
                    </a:lnTo>
                    <a:lnTo>
                      <a:pt x="1718" y="142"/>
                    </a:lnTo>
                    <a:lnTo>
                      <a:pt x="1707" y="148"/>
                    </a:lnTo>
                    <a:lnTo>
                      <a:pt x="1703" y="157"/>
                    </a:lnTo>
                    <a:lnTo>
                      <a:pt x="1701" y="165"/>
                    </a:lnTo>
                    <a:lnTo>
                      <a:pt x="1705" y="175"/>
                    </a:lnTo>
                    <a:lnTo>
                      <a:pt x="1707" y="203"/>
                    </a:lnTo>
                    <a:lnTo>
                      <a:pt x="1709" y="231"/>
                    </a:lnTo>
                    <a:lnTo>
                      <a:pt x="1712" y="256"/>
                    </a:lnTo>
                    <a:lnTo>
                      <a:pt x="1714" y="280"/>
                    </a:lnTo>
                    <a:lnTo>
                      <a:pt x="1714" y="289"/>
                    </a:lnTo>
                    <a:lnTo>
                      <a:pt x="1715" y="300"/>
                    </a:lnTo>
                    <a:lnTo>
                      <a:pt x="1717" y="318"/>
                    </a:lnTo>
                    <a:lnTo>
                      <a:pt x="1717" y="333"/>
                    </a:lnTo>
                    <a:lnTo>
                      <a:pt x="1719" y="347"/>
                    </a:lnTo>
                    <a:lnTo>
                      <a:pt x="1726" y="373"/>
                    </a:lnTo>
                    <a:lnTo>
                      <a:pt x="1725" y="439"/>
                    </a:lnTo>
                    <a:lnTo>
                      <a:pt x="1723" y="446"/>
                    </a:lnTo>
                    <a:lnTo>
                      <a:pt x="1722" y="454"/>
                    </a:lnTo>
                    <a:lnTo>
                      <a:pt x="1717" y="469"/>
                    </a:lnTo>
                    <a:lnTo>
                      <a:pt x="1713" y="475"/>
                    </a:lnTo>
                    <a:lnTo>
                      <a:pt x="1711" y="479"/>
                    </a:lnTo>
                    <a:lnTo>
                      <a:pt x="1709" y="483"/>
                    </a:lnTo>
                    <a:lnTo>
                      <a:pt x="1702" y="495"/>
                    </a:lnTo>
                    <a:lnTo>
                      <a:pt x="1702" y="489"/>
                    </a:lnTo>
                    <a:lnTo>
                      <a:pt x="1702" y="482"/>
                    </a:lnTo>
                    <a:lnTo>
                      <a:pt x="1702" y="473"/>
                    </a:lnTo>
                    <a:lnTo>
                      <a:pt x="1702" y="464"/>
                    </a:lnTo>
                    <a:lnTo>
                      <a:pt x="1703" y="451"/>
                    </a:lnTo>
                    <a:lnTo>
                      <a:pt x="1707" y="444"/>
                    </a:lnTo>
                    <a:lnTo>
                      <a:pt x="1715" y="439"/>
                    </a:lnTo>
                    <a:lnTo>
                      <a:pt x="1719" y="438"/>
                    </a:lnTo>
                    <a:lnTo>
                      <a:pt x="1725" y="439"/>
                    </a:lnTo>
                    <a:lnTo>
                      <a:pt x="1717" y="400"/>
                    </a:lnTo>
                    <a:lnTo>
                      <a:pt x="1708" y="366"/>
                    </a:lnTo>
                    <a:lnTo>
                      <a:pt x="1700" y="338"/>
                    </a:lnTo>
                    <a:lnTo>
                      <a:pt x="1693" y="316"/>
                    </a:lnTo>
                    <a:lnTo>
                      <a:pt x="1687" y="302"/>
                    </a:lnTo>
                    <a:lnTo>
                      <a:pt x="1685" y="287"/>
                    </a:lnTo>
                    <a:lnTo>
                      <a:pt x="1683" y="268"/>
                    </a:lnTo>
                    <a:lnTo>
                      <a:pt x="1684" y="248"/>
                    </a:lnTo>
                    <a:lnTo>
                      <a:pt x="1683" y="230"/>
                    </a:lnTo>
                    <a:lnTo>
                      <a:pt x="1681" y="216"/>
                    </a:lnTo>
                    <a:lnTo>
                      <a:pt x="1678" y="204"/>
                    </a:lnTo>
                    <a:lnTo>
                      <a:pt x="1675" y="195"/>
                    </a:lnTo>
                    <a:lnTo>
                      <a:pt x="1667" y="197"/>
                    </a:lnTo>
                    <a:lnTo>
                      <a:pt x="1662" y="204"/>
                    </a:lnTo>
                    <a:lnTo>
                      <a:pt x="1658" y="216"/>
                    </a:lnTo>
                    <a:lnTo>
                      <a:pt x="1656" y="234"/>
                    </a:lnTo>
                    <a:lnTo>
                      <a:pt x="1650" y="316"/>
                    </a:lnTo>
                    <a:lnTo>
                      <a:pt x="1648" y="320"/>
                    </a:lnTo>
                    <a:lnTo>
                      <a:pt x="1648" y="325"/>
                    </a:lnTo>
                    <a:lnTo>
                      <a:pt x="1647" y="336"/>
                    </a:lnTo>
                    <a:lnTo>
                      <a:pt x="1645" y="340"/>
                    </a:lnTo>
                    <a:lnTo>
                      <a:pt x="1644" y="342"/>
                    </a:lnTo>
                    <a:lnTo>
                      <a:pt x="1644" y="345"/>
                    </a:lnTo>
                    <a:lnTo>
                      <a:pt x="1642" y="356"/>
                    </a:lnTo>
                    <a:lnTo>
                      <a:pt x="1634" y="395"/>
                    </a:lnTo>
                    <a:lnTo>
                      <a:pt x="1626" y="390"/>
                    </a:lnTo>
                    <a:lnTo>
                      <a:pt x="1621" y="384"/>
                    </a:lnTo>
                    <a:lnTo>
                      <a:pt x="1614" y="369"/>
                    </a:lnTo>
                    <a:lnTo>
                      <a:pt x="1611" y="360"/>
                    </a:lnTo>
                    <a:lnTo>
                      <a:pt x="1610" y="349"/>
                    </a:lnTo>
                    <a:lnTo>
                      <a:pt x="1611" y="326"/>
                    </a:lnTo>
                    <a:lnTo>
                      <a:pt x="1599" y="316"/>
                    </a:lnTo>
                    <a:lnTo>
                      <a:pt x="1595" y="310"/>
                    </a:lnTo>
                    <a:lnTo>
                      <a:pt x="1593" y="306"/>
                    </a:lnTo>
                    <a:lnTo>
                      <a:pt x="1590" y="296"/>
                    </a:lnTo>
                    <a:lnTo>
                      <a:pt x="1591" y="286"/>
                    </a:lnTo>
                    <a:lnTo>
                      <a:pt x="1612" y="230"/>
                    </a:lnTo>
                    <a:lnTo>
                      <a:pt x="1598" y="224"/>
                    </a:lnTo>
                    <a:lnTo>
                      <a:pt x="1586" y="223"/>
                    </a:lnTo>
                    <a:lnTo>
                      <a:pt x="1576" y="225"/>
                    </a:lnTo>
                    <a:lnTo>
                      <a:pt x="1569" y="232"/>
                    </a:lnTo>
                    <a:lnTo>
                      <a:pt x="1561" y="237"/>
                    </a:lnTo>
                    <a:lnTo>
                      <a:pt x="1556" y="242"/>
                    </a:lnTo>
                    <a:lnTo>
                      <a:pt x="1547" y="250"/>
                    </a:lnTo>
                    <a:lnTo>
                      <a:pt x="1540" y="257"/>
                    </a:lnTo>
                    <a:lnTo>
                      <a:pt x="1537" y="263"/>
                    </a:lnTo>
                    <a:lnTo>
                      <a:pt x="1527" y="263"/>
                    </a:lnTo>
                    <a:lnTo>
                      <a:pt x="1518" y="263"/>
                    </a:lnTo>
                    <a:lnTo>
                      <a:pt x="1504" y="260"/>
                    </a:lnTo>
                    <a:lnTo>
                      <a:pt x="1493" y="254"/>
                    </a:lnTo>
                    <a:lnTo>
                      <a:pt x="1486" y="243"/>
                    </a:lnTo>
                    <a:lnTo>
                      <a:pt x="1474" y="240"/>
                    </a:lnTo>
                    <a:lnTo>
                      <a:pt x="1467" y="239"/>
                    </a:lnTo>
                    <a:lnTo>
                      <a:pt x="1459" y="239"/>
                    </a:lnTo>
                    <a:lnTo>
                      <a:pt x="1456" y="240"/>
                    </a:lnTo>
                    <a:lnTo>
                      <a:pt x="1453" y="241"/>
                    </a:lnTo>
                    <a:lnTo>
                      <a:pt x="1453" y="244"/>
                    </a:lnTo>
                    <a:lnTo>
                      <a:pt x="1458" y="254"/>
                    </a:lnTo>
                    <a:lnTo>
                      <a:pt x="1458" y="264"/>
                    </a:lnTo>
                    <a:lnTo>
                      <a:pt x="1459" y="275"/>
                    </a:lnTo>
                    <a:lnTo>
                      <a:pt x="1459" y="293"/>
                    </a:lnTo>
                    <a:lnTo>
                      <a:pt x="1458" y="293"/>
                    </a:lnTo>
                    <a:lnTo>
                      <a:pt x="1458" y="295"/>
                    </a:lnTo>
                    <a:lnTo>
                      <a:pt x="1458" y="297"/>
                    </a:lnTo>
                    <a:lnTo>
                      <a:pt x="1458" y="301"/>
                    </a:lnTo>
                    <a:lnTo>
                      <a:pt x="1458" y="309"/>
                    </a:lnTo>
                    <a:lnTo>
                      <a:pt x="1457" y="316"/>
                    </a:lnTo>
                    <a:lnTo>
                      <a:pt x="1457" y="322"/>
                    </a:lnTo>
                    <a:lnTo>
                      <a:pt x="1450" y="334"/>
                    </a:lnTo>
                    <a:lnTo>
                      <a:pt x="1449" y="340"/>
                    </a:lnTo>
                    <a:lnTo>
                      <a:pt x="1452" y="346"/>
                    </a:lnTo>
                    <a:lnTo>
                      <a:pt x="1455" y="350"/>
                    </a:lnTo>
                    <a:lnTo>
                      <a:pt x="1461" y="356"/>
                    </a:lnTo>
                    <a:lnTo>
                      <a:pt x="1469" y="359"/>
                    </a:lnTo>
                    <a:lnTo>
                      <a:pt x="1479" y="363"/>
                    </a:lnTo>
                    <a:lnTo>
                      <a:pt x="1498" y="378"/>
                    </a:lnTo>
                    <a:lnTo>
                      <a:pt x="1522" y="393"/>
                    </a:lnTo>
                    <a:lnTo>
                      <a:pt x="1552" y="410"/>
                    </a:lnTo>
                    <a:lnTo>
                      <a:pt x="1586" y="429"/>
                    </a:lnTo>
                    <a:lnTo>
                      <a:pt x="1589" y="436"/>
                    </a:lnTo>
                    <a:lnTo>
                      <a:pt x="1589" y="438"/>
                    </a:lnTo>
                    <a:lnTo>
                      <a:pt x="1590" y="440"/>
                    </a:lnTo>
                    <a:lnTo>
                      <a:pt x="1592" y="444"/>
                    </a:lnTo>
                    <a:lnTo>
                      <a:pt x="1593" y="450"/>
                    </a:lnTo>
                    <a:lnTo>
                      <a:pt x="1594" y="456"/>
                    </a:lnTo>
                    <a:lnTo>
                      <a:pt x="1593" y="461"/>
                    </a:lnTo>
                    <a:lnTo>
                      <a:pt x="1592" y="465"/>
                    </a:lnTo>
                    <a:lnTo>
                      <a:pt x="1590" y="466"/>
                    </a:lnTo>
                    <a:lnTo>
                      <a:pt x="1589" y="468"/>
                    </a:lnTo>
                    <a:lnTo>
                      <a:pt x="1586" y="471"/>
                    </a:lnTo>
                    <a:lnTo>
                      <a:pt x="1569" y="470"/>
                    </a:lnTo>
                    <a:lnTo>
                      <a:pt x="1553" y="467"/>
                    </a:lnTo>
                    <a:lnTo>
                      <a:pt x="1539" y="461"/>
                    </a:lnTo>
                    <a:lnTo>
                      <a:pt x="1529" y="453"/>
                    </a:lnTo>
                    <a:lnTo>
                      <a:pt x="1519" y="444"/>
                    </a:lnTo>
                    <a:lnTo>
                      <a:pt x="1511" y="438"/>
                    </a:lnTo>
                    <a:lnTo>
                      <a:pt x="1500" y="434"/>
                    </a:lnTo>
                    <a:lnTo>
                      <a:pt x="1490" y="433"/>
                    </a:lnTo>
                    <a:lnTo>
                      <a:pt x="1495" y="451"/>
                    </a:lnTo>
                    <a:lnTo>
                      <a:pt x="1502" y="469"/>
                    </a:lnTo>
                    <a:lnTo>
                      <a:pt x="1520" y="503"/>
                    </a:lnTo>
                    <a:lnTo>
                      <a:pt x="1530" y="517"/>
                    </a:lnTo>
                    <a:lnTo>
                      <a:pt x="1541" y="533"/>
                    </a:lnTo>
                    <a:lnTo>
                      <a:pt x="1554" y="547"/>
                    </a:lnTo>
                    <a:lnTo>
                      <a:pt x="1569" y="562"/>
                    </a:lnTo>
                    <a:lnTo>
                      <a:pt x="1566" y="572"/>
                    </a:lnTo>
                    <a:lnTo>
                      <a:pt x="1564" y="582"/>
                    </a:lnTo>
                    <a:lnTo>
                      <a:pt x="1560" y="596"/>
                    </a:lnTo>
                    <a:lnTo>
                      <a:pt x="1545" y="592"/>
                    </a:lnTo>
                    <a:lnTo>
                      <a:pt x="1541" y="590"/>
                    </a:lnTo>
                    <a:lnTo>
                      <a:pt x="1539" y="589"/>
                    </a:lnTo>
                    <a:lnTo>
                      <a:pt x="1538" y="589"/>
                    </a:lnTo>
                    <a:lnTo>
                      <a:pt x="1532" y="585"/>
                    </a:lnTo>
                    <a:lnTo>
                      <a:pt x="1523" y="578"/>
                    </a:lnTo>
                    <a:lnTo>
                      <a:pt x="1516" y="572"/>
                    </a:lnTo>
                    <a:lnTo>
                      <a:pt x="1508" y="565"/>
                    </a:lnTo>
                    <a:lnTo>
                      <a:pt x="1500" y="556"/>
                    </a:lnTo>
                    <a:lnTo>
                      <a:pt x="1498" y="554"/>
                    </a:lnTo>
                    <a:lnTo>
                      <a:pt x="1497" y="553"/>
                    </a:lnTo>
                    <a:lnTo>
                      <a:pt x="1495" y="551"/>
                    </a:lnTo>
                    <a:lnTo>
                      <a:pt x="1489" y="544"/>
                    </a:lnTo>
                    <a:lnTo>
                      <a:pt x="1484" y="538"/>
                    </a:lnTo>
                    <a:lnTo>
                      <a:pt x="1481" y="534"/>
                    </a:lnTo>
                    <a:lnTo>
                      <a:pt x="1473" y="525"/>
                    </a:lnTo>
                    <a:lnTo>
                      <a:pt x="1462" y="511"/>
                    </a:lnTo>
                    <a:lnTo>
                      <a:pt x="1456" y="504"/>
                    </a:lnTo>
                    <a:lnTo>
                      <a:pt x="1451" y="497"/>
                    </a:lnTo>
                    <a:lnTo>
                      <a:pt x="1447" y="492"/>
                    </a:lnTo>
                    <a:lnTo>
                      <a:pt x="1443" y="488"/>
                    </a:lnTo>
                    <a:lnTo>
                      <a:pt x="1437" y="480"/>
                    </a:lnTo>
                    <a:lnTo>
                      <a:pt x="1433" y="474"/>
                    </a:lnTo>
                    <a:lnTo>
                      <a:pt x="1430" y="470"/>
                    </a:lnTo>
                    <a:lnTo>
                      <a:pt x="1423" y="462"/>
                    </a:lnTo>
                    <a:lnTo>
                      <a:pt x="1412" y="446"/>
                    </a:lnTo>
                    <a:lnTo>
                      <a:pt x="1402" y="433"/>
                    </a:lnTo>
                    <a:lnTo>
                      <a:pt x="1387" y="411"/>
                    </a:lnTo>
                    <a:lnTo>
                      <a:pt x="1379" y="401"/>
                    </a:lnTo>
                    <a:lnTo>
                      <a:pt x="1374" y="393"/>
                    </a:lnTo>
                    <a:lnTo>
                      <a:pt x="1367" y="382"/>
                    </a:lnTo>
                    <a:lnTo>
                      <a:pt x="1361" y="364"/>
                    </a:lnTo>
                    <a:lnTo>
                      <a:pt x="1360" y="344"/>
                    </a:lnTo>
                    <a:lnTo>
                      <a:pt x="1359" y="340"/>
                    </a:lnTo>
                    <a:lnTo>
                      <a:pt x="1359" y="337"/>
                    </a:lnTo>
                    <a:lnTo>
                      <a:pt x="1358" y="334"/>
                    </a:lnTo>
                    <a:lnTo>
                      <a:pt x="1358" y="333"/>
                    </a:lnTo>
                    <a:lnTo>
                      <a:pt x="1358" y="331"/>
                    </a:lnTo>
                    <a:lnTo>
                      <a:pt x="1358" y="327"/>
                    </a:lnTo>
                    <a:lnTo>
                      <a:pt x="1356" y="321"/>
                    </a:lnTo>
                    <a:lnTo>
                      <a:pt x="1355" y="315"/>
                    </a:lnTo>
                    <a:lnTo>
                      <a:pt x="1353" y="307"/>
                    </a:lnTo>
                    <a:lnTo>
                      <a:pt x="1352" y="301"/>
                    </a:lnTo>
                    <a:lnTo>
                      <a:pt x="1309" y="372"/>
                    </a:lnTo>
                    <a:lnTo>
                      <a:pt x="1297" y="362"/>
                    </a:lnTo>
                    <a:lnTo>
                      <a:pt x="1292" y="356"/>
                    </a:lnTo>
                    <a:lnTo>
                      <a:pt x="1289" y="350"/>
                    </a:lnTo>
                    <a:lnTo>
                      <a:pt x="1284" y="337"/>
                    </a:lnTo>
                    <a:lnTo>
                      <a:pt x="1282" y="329"/>
                    </a:lnTo>
                    <a:lnTo>
                      <a:pt x="1282" y="323"/>
                    </a:lnTo>
                    <a:lnTo>
                      <a:pt x="1271" y="331"/>
                    </a:lnTo>
                    <a:lnTo>
                      <a:pt x="1264" y="341"/>
                    </a:lnTo>
                    <a:lnTo>
                      <a:pt x="1258" y="350"/>
                    </a:lnTo>
                    <a:lnTo>
                      <a:pt x="1255" y="361"/>
                    </a:lnTo>
                    <a:lnTo>
                      <a:pt x="1254" y="371"/>
                    </a:lnTo>
                    <a:lnTo>
                      <a:pt x="1255" y="383"/>
                    </a:lnTo>
                    <a:lnTo>
                      <a:pt x="1258" y="394"/>
                    </a:lnTo>
                    <a:lnTo>
                      <a:pt x="1266" y="408"/>
                    </a:lnTo>
                    <a:lnTo>
                      <a:pt x="1274" y="425"/>
                    </a:lnTo>
                    <a:lnTo>
                      <a:pt x="1277" y="433"/>
                    </a:lnTo>
                    <a:lnTo>
                      <a:pt x="1282" y="443"/>
                    </a:lnTo>
                    <a:lnTo>
                      <a:pt x="1288" y="459"/>
                    </a:lnTo>
                    <a:lnTo>
                      <a:pt x="1294" y="474"/>
                    </a:lnTo>
                    <a:lnTo>
                      <a:pt x="1296" y="480"/>
                    </a:lnTo>
                    <a:lnTo>
                      <a:pt x="1299" y="486"/>
                    </a:lnTo>
                    <a:lnTo>
                      <a:pt x="1299" y="488"/>
                    </a:lnTo>
                    <a:lnTo>
                      <a:pt x="1299" y="489"/>
                    </a:lnTo>
                    <a:lnTo>
                      <a:pt x="1300" y="491"/>
                    </a:lnTo>
                    <a:lnTo>
                      <a:pt x="1302" y="497"/>
                    </a:lnTo>
                    <a:lnTo>
                      <a:pt x="1299" y="508"/>
                    </a:lnTo>
                    <a:lnTo>
                      <a:pt x="1297" y="510"/>
                    </a:lnTo>
                    <a:lnTo>
                      <a:pt x="1296" y="510"/>
                    </a:lnTo>
                    <a:lnTo>
                      <a:pt x="1296" y="511"/>
                    </a:lnTo>
                    <a:lnTo>
                      <a:pt x="1296" y="513"/>
                    </a:lnTo>
                    <a:lnTo>
                      <a:pt x="1293" y="520"/>
                    </a:lnTo>
                    <a:lnTo>
                      <a:pt x="1278" y="511"/>
                    </a:lnTo>
                    <a:lnTo>
                      <a:pt x="1267" y="503"/>
                    </a:lnTo>
                    <a:lnTo>
                      <a:pt x="1256" y="493"/>
                    </a:lnTo>
                    <a:lnTo>
                      <a:pt x="1249" y="483"/>
                    </a:lnTo>
                    <a:lnTo>
                      <a:pt x="1242" y="470"/>
                    </a:lnTo>
                    <a:lnTo>
                      <a:pt x="1237" y="456"/>
                    </a:lnTo>
                    <a:lnTo>
                      <a:pt x="1234" y="442"/>
                    </a:lnTo>
                    <a:lnTo>
                      <a:pt x="1233" y="426"/>
                    </a:lnTo>
                    <a:lnTo>
                      <a:pt x="1232" y="418"/>
                    </a:lnTo>
                    <a:lnTo>
                      <a:pt x="1230" y="413"/>
                    </a:lnTo>
                    <a:lnTo>
                      <a:pt x="1229" y="411"/>
                    </a:lnTo>
                    <a:lnTo>
                      <a:pt x="1229" y="410"/>
                    </a:lnTo>
                    <a:lnTo>
                      <a:pt x="1227" y="407"/>
                    </a:lnTo>
                    <a:lnTo>
                      <a:pt x="1226" y="405"/>
                    </a:lnTo>
                    <a:lnTo>
                      <a:pt x="1224" y="401"/>
                    </a:lnTo>
                    <a:lnTo>
                      <a:pt x="1216" y="392"/>
                    </a:lnTo>
                    <a:lnTo>
                      <a:pt x="1207" y="383"/>
                    </a:lnTo>
                    <a:lnTo>
                      <a:pt x="1202" y="373"/>
                    </a:lnTo>
                    <a:lnTo>
                      <a:pt x="1198" y="362"/>
                    </a:lnTo>
                    <a:lnTo>
                      <a:pt x="1197" y="354"/>
                    </a:lnTo>
                    <a:lnTo>
                      <a:pt x="1198" y="348"/>
                    </a:lnTo>
                    <a:lnTo>
                      <a:pt x="1194" y="337"/>
                    </a:lnTo>
                    <a:lnTo>
                      <a:pt x="1190" y="327"/>
                    </a:lnTo>
                    <a:lnTo>
                      <a:pt x="1184" y="318"/>
                    </a:lnTo>
                    <a:lnTo>
                      <a:pt x="1177" y="310"/>
                    </a:lnTo>
                    <a:lnTo>
                      <a:pt x="1173" y="340"/>
                    </a:lnTo>
                    <a:lnTo>
                      <a:pt x="1172" y="367"/>
                    </a:lnTo>
                    <a:lnTo>
                      <a:pt x="1171" y="390"/>
                    </a:lnTo>
                    <a:lnTo>
                      <a:pt x="1172" y="410"/>
                    </a:lnTo>
                    <a:lnTo>
                      <a:pt x="1168" y="411"/>
                    </a:lnTo>
                    <a:lnTo>
                      <a:pt x="1165" y="411"/>
                    </a:lnTo>
                    <a:lnTo>
                      <a:pt x="1161" y="410"/>
                    </a:lnTo>
                    <a:lnTo>
                      <a:pt x="1157" y="408"/>
                    </a:lnTo>
                    <a:lnTo>
                      <a:pt x="1152" y="404"/>
                    </a:lnTo>
                    <a:lnTo>
                      <a:pt x="1148" y="400"/>
                    </a:lnTo>
                    <a:lnTo>
                      <a:pt x="1140" y="387"/>
                    </a:lnTo>
                    <a:lnTo>
                      <a:pt x="1139" y="365"/>
                    </a:lnTo>
                    <a:lnTo>
                      <a:pt x="1137" y="345"/>
                    </a:lnTo>
                    <a:lnTo>
                      <a:pt x="1133" y="327"/>
                    </a:lnTo>
                    <a:lnTo>
                      <a:pt x="1130" y="319"/>
                    </a:lnTo>
                    <a:lnTo>
                      <a:pt x="1128" y="312"/>
                    </a:lnTo>
                    <a:lnTo>
                      <a:pt x="1119" y="299"/>
                    </a:lnTo>
                    <a:lnTo>
                      <a:pt x="1113" y="292"/>
                    </a:lnTo>
                    <a:lnTo>
                      <a:pt x="1109" y="288"/>
                    </a:lnTo>
                    <a:lnTo>
                      <a:pt x="1095" y="279"/>
                    </a:lnTo>
                    <a:lnTo>
                      <a:pt x="1082" y="273"/>
                    </a:lnTo>
                    <a:lnTo>
                      <a:pt x="1081" y="277"/>
                    </a:lnTo>
                    <a:lnTo>
                      <a:pt x="1081" y="282"/>
                    </a:lnTo>
                    <a:lnTo>
                      <a:pt x="1079" y="289"/>
                    </a:lnTo>
                    <a:lnTo>
                      <a:pt x="1079" y="301"/>
                    </a:lnTo>
                    <a:lnTo>
                      <a:pt x="1077" y="312"/>
                    </a:lnTo>
                    <a:lnTo>
                      <a:pt x="1074" y="328"/>
                    </a:lnTo>
                    <a:lnTo>
                      <a:pt x="1072" y="346"/>
                    </a:lnTo>
                    <a:lnTo>
                      <a:pt x="1070" y="366"/>
                    </a:lnTo>
                    <a:lnTo>
                      <a:pt x="1065" y="373"/>
                    </a:lnTo>
                    <a:lnTo>
                      <a:pt x="1062" y="381"/>
                    </a:lnTo>
                    <a:lnTo>
                      <a:pt x="1060" y="387"/>
                    </a:lnTo>
                    <a:lnTo>
                      <a:pt x="1060" y="394"/>
                    </a:lnTo>
                    <a:lnTo>
                      <a:pt x="1059" y="399"/>
                    </a:lnTo>
                    <a:lnTo>
                      <a:pt x="1060" y="404"/>
                    </a:lnTo>
                    <a:lnTo>
                      <a:pt x="1062" y="408"/>
                    </a:lnTo>
                    <a:lnTo>
                      <a:pt x="1066" y="412"/>
                    </a:lnTo>
                    <a:lnTo>
                      <a:pt x="1082" y="421"/>
                    </a:lnTo>
                    <a:lnTo>
                      <a:pt x="1098" y="432"/>
                    </a:lnTo>
                    <a:lnTo>
                      <a:pt x="1109" y="445"/>
                    </a:lnTo>
                    <a:lnTo>
                      <a:pt x="1121" y="460"/>
                    </a:lnTo>
                    <a:lnTo>
                      <a:pt x="1128" y="474"/>
                    </a:lnTo>
                    <a:lnTo>
                      <a:pt x="1133" y="492"/>
                    </a:lnTo>
                    <a:lnTo>
                      <a:pt x="1136" y="511"/>
                    </a:lnTo>
                    <a:lnTo>
                      <a:pt x="1139" y="533"/>
                    </a:lnTo>
                    <a:lnTo>
                      <a:pt x="1130" y="532"/>
                    </a:lnTo>
                    <a:lnTo>
                      <a:pt x="1122" y="529"/>
                    </a:lnTo>
                    <a:lnTo>
                      <a:pt x="1119" y="527"/>
                    </a:lnTo>
                    <a:lnTo>
                      <a:pt x="1116" y="526"/>
                    </a:lnTo>
                    <a:lnTo>
                      <a:pt x="1112" y="524"/>
                    </a:lnTo>
                    <a:lnTo>
                      <a:pt x="1104" y="519"/>
                    </a:lnTo>
                    <a:lnTo>
                      <a:pt x="1088" y="502"/>
                    </a:lnTo>
                    <a:lnTo>
                      <a:pt x="1077" y="488"/>
                    </a:lnTo>
                    <a:lnTo>
                      <a:pt x="1065" y="474"/>
                    </a:lnTo>
                    <a:lnTo>
                      <a:pt x="1058" y="463"/>
                    </a:lnTo>
                    <a:lnTo>
                      <a:pt x="1047" y="451"/>
                    </a:lnTo>
                    <a:lnTo>
                      <a:pt x="1039" y="444"/>
                    </a:lnTo>
                    <a:lnTo>
                      <a:pt x="1030" y="439"/>
                    </a:lnTo>
                    <a:lnTo>
                      <a:pt x="1024" y="435"/>
                    </a:lnTo>
                    <a:lnTo>
                      <a:pt x="1014" y="444"/>
                    </a:lnTo>
                    <a:lnTo>
                      <a:pt x="1009" y="453"/>
                    </a:lnTo>
                    <a:lnTo>
                      <a:pt x="1005" y="462"/>
                    </a:lnTo>
                    <a:lnTo>
                      <a:pt x="1004" y="472"/>
                    </a:lnTo>
                    <a:lnTo>
                      <a:pt x="1004" y="481"/>
                    </a:lnTo>
                    <a:lnTo>
                      <a:pt x="1007" y="489"/>
                    </a:lnTo>
                    <a:lnTo>
                      <a:pt x="1012" y="497"/>
                    </a:lnTo>
                    <a:lnTo>
                      <a:pt x="1021" y="506"/>
                    </a:lnTo>
                    <a:lnTo>
                      <a:pt x="1024" y="516"/>
                    </a:lnTo>
                    <a:lnTo>
                      <a:pt x="1027" y="527"/>
                    </a:lnTo>
                    <a:lnTo>
                      <a:pt x="1029" y="536"/>
                    </a:lnTo>
                    <a:lnTo>
                      <a:pt x="1030" y="547"/>
                    </a:lnTo>
                    <a:lnTo>
                      <a:pt x="1029" y="555"/>
                    </a:lnTo>
                    <a:lnTo>
                      <a:pt x="1028" y="560"/>
                    </a:lnTo>
                    <a:lnTo>
                      <a:pt x="1028" y="565"/>
                    </a:lnTo>
                    <a:lnTo>
                      <a:pt x="1026" y="572"/>
                    </a:lnTo>
                    <a:lnTo>
                      <a:pt x="1023" y="581"/>
                    </a:lnTo>
                    <a:lnTo>
                      <a:pt x="1016" y="591"/>
                    </a:lnTo>
                    <a:lnTo>
                      <a:pt x="1013" y="596"/>
                    </a:lnTo>
                    <a:lnTo>
                      <a:pt x="1013" y="603"/>
                    </a:lnTo>
                    <a:lnTo>
                      <a:pt x="1014" y="613"/>
                    </a:lnTo>
                    <a:lnTo>
                      <a:pt x="1017" y="618"/>
                    </a:lnTo>
                    <a:lnTo>
                      <a:pt x="1021" y="625"/>
                    </a:lnTo>
                    <a:lnTo>
                      <a:pt x="1003" y="615"/>
                    </a:lnTo>
                    <a:lnTo>
                      <a:pt x="987" y="609"/>
                    </a:lnTo>
                    <a:lnTo>
                      <a:pt x="973" y="605"/>
                    </a:lnTo>
                    <a:lnTo>
                      <a:pt x="964" y="604"/>
                    </a:lnTo>
                    <a:lnTo>
                      <a:pt x="956" y="613"/>
                    </a:lnTo>
                    <a:lnTo>
                      <a:pt x="950" y="620"/>
                    </a:lnTo>
                    <a:lnTo>
                      <a:pt x="946" y="625"/>
                    </a:lnTo>
                    <a:lnTo>
                      <a:pt x="945" y="627"/>
                    </a:lnTo>
                    <a:lnTo>
                      <a:pt x="959" y="630"/>
                    </a:lnTo>
                    <a:lnTo>
                      <a:pt x="971" y="635"/>
                    </a:lnTo>
                    <a:lnTo>
                      <a:pt x="982" y="642"/>
                    </a:lnTo>
                    <a:lnTo>
                      <a:pt x="991" y="650"/>
                    </a:lnTo>
                    <a:lnTo>
                      <a:pt x="998" y="658"/>
                    </a:lnTo>
                    <a:lnTo>
                      <a:pt x="1003" y="670"/>
                    </a:lnTo>
                    <a:lnTo>
                      <a:pt x="1006" y="681"/>
                    </a:lnTo>
                    <a:lnTo>
                      <a:pt x="1009" y="696"/>
                    </a:lnTo>
                    <a:lnTo>
                      <a:pt x="1007" y="705"/>
                    </a:lnTo>
                    <a:lnTo>
                      <a:pt x="1006" y="709"/>
                    </a:lnTo>
                    <a:lnTo>
                      <a:pt x="1006" y="714"/>
                    </a:lnTo>
                    <a:lnTo>
                      <a:pt x="1004" y="717"/>
                    </a:lnTo>
                    <a:lnTo>
                      <a:pt x="1003" y="721"/>
                    </a:lnTo>
                    <a:lnTo>
                      <a:pt x="1001" y="725"/>
                    </a:lnTo>
                    <a:lnTo>
                      <a:pt x="1000" y="729"/>
                    </a:lnTo>
                    <a:lnTo>
                      <a:pt x="997" y="731"/>
                    </a:lnTo>
                    <a:lnTo>
                      <a:pt x="994" y="734"/>
                    </a:lnTo>
                    <a:lnTo>
                      <a:pt x="990" y="739"/>
                    </a:lnTo>
                    <a:lnTo>
                      <a:pt x="984" y="742"/>
                    </a:lnTo>
                    <a:lnTo>
                      <a:pt x="978" y="747"/>
                    </a:lnTo>
                    <a:lnTo>
                      <a:pt x="962" y="750"/>
                    </a:lnTo>
                    <a:lnTo>
                      <a:pt x="950" y="751"/>
                    </a:lnTo>
                    <a:lnTo>
                      <a:pt x="939" y="750"/>
                    </a:lnTo>
                    <a:lnTo>
                      <a:pt x="930" y="747"/>
                    </a:lnTo>
                    <a:lnTo>
                      <a:pt x="923" y="740"/>
                    </a:lnTo>
                    <a:lnTo>
                      <a:pt x="918" y="733"/>
                    </a:lnTo>
                    <a:lnTo>
                      <a:pt x="914" y="724"/>
                    </a:lnTo>
                    <a:lnTo>
                      <a:pt x="912" y="712"/>
                    </a:lnTo>
                    <a:lnTo>
                      <a:pt x="910" y="696"/>
                    </a:lnTo>
                    <a:lnTo>
                      <a:pt x="909" y="683"/>
                    </a:lnTo>
                    <a:lnTo>
                      <a:pt x="906" y="670"/>
                    </a:lnTo>
                    <a:lnTo>
                      <a:pt x="903" y="659"/>
                    </a:lnTo>
                    <a:lnTo>
                      <a:pt x="895" y="644"/>
                    </a:lnTo>
                    <a:lnTo>
                      <a:pt x="886" y="633"/>
                    </a:lnTo>
                    <a:lnTo>
                      <a:pt x="876" y="625"/>
                    </a:lnTo>
                    <a:lnTo>
                      <a:pt x="869" y="623"/>
                    </a:lnTo>
                    <a:lnTo>
                      <a:pt x="864" y="623"/>
                    </a:lnTo>
                    <a:lnTo>
                      <a:pt x="850" y="603"/>
                    </a:lnTo>
                    <a:lnTo>
                      <a:pt x="841" y="588"/>
                    </a:lnTo>
                    <a:lnTo>
                      <a:pt x="834" y="578"/>
                    </a:lnTo>
                    <a:lnTo>
                      <a:pt x="830" y="575"/>
                    </a:lnTo>
                    <a:lnTo>
                      <a:pt x="829" y="574"/>
                    </a:lnTo>
                    <a:lnTo>
                      <a:pt x="827" y="571"/>
                    </a:lnTo>
                    <a:lnTo>
                      <a:pt x="825" y="569"/>
                    </a:lnTo>
                    <a:lnTo>
                      <a:pt x="821" y="565"/>
                    </a:lnTo>
                    <a:lnTo>
                      <a:pt x="817" y="562"/>
                    </a:lnTo>
                    <a:lnTo>
                      <a:pt x="810" y="556"/>
                    </a:lnTo>
                    <a:lnTo>
                      <a:pt x="804" y="552"/>
                    </a:lnTo>
                    <a:lnTo>
                      <a:pt x="796" y="547"/>
                    </a:lnTo>
                    <a:lnTo>
                      <a:pt x="787" y="542"/>
                    </a:lnTo>
                    <a:lnTo>
                      <a:pt x="779" y="552"/>
                    </a:lnTo>
                    <a:lnTo>
                      <a:pt x="774" y="564"/>
                    </a:lnTo>
                    <a:lnTo>
                      <a:pt x="768" y="573"/>
                    </a:lnTo>
                    <a:lnTo>
                      <a:pt x="767" y="584"/>
                    </a:lnTo>
                    <a:lnTo>
                      <a:pt x="766" y="592"/>
                    </a:lnTo>
                    <a:lnTo>
                      <a:pt x="767" y="602"/>
                    </a:lnTo>
                    <a:lnTo>
                      <a:pt x="771" y="610"/>
                    </a:lnTo>
                    <a:lnTo>
                      <a:pt x="776" y="618"/>
                    </a:lnTo>
                    <a:lnTo>
                      <a:pt x="785" y="629"/>
                    </a:lnTo>
                    <a:lnTo>
                      <a:pt x="786" y="631"/>
                    </a:lnTo>
                    <a:lnTo>
                      <a:pt x="788" y="634"/>
                    </a:lnTo>
                    <a:lnTo>
                      <a:pt x="793" y="640"/>
                    </a:lnTo>
                    <a:lnTo>
                      <a:pt x="797" y="651"/>
                    </a:lnTo>
                    <a:lnTo>
                      <a:pt x="797" y="653"/>
                    </a:lnTo>
                    <a:lnTo>
                      <a:pt x="797" y="654"/>
                    </a:lnTo>
                    <a:lnTo>
                      <a:pt x="798" y="656"/>
                    </a:lnTo>
                    <a:lnTo>
                      <a:pt x="799" y="663"/>
                    </a:lnTo>
                    <a:lnTo>
                      <a:pt x="804" y="683"/>
                    </a:lnTo>
                    <a:lnTo>
                      <a:pt x="810" y="701"/>
                    </a:lnTo>
                    <a:lnTo>
                      <a:pt x="818" y="717"/>
                    </a:lnTo>
                    <a:lnTo>
                      <a:pt x="827" y="731"/>
                    </a:lnTo>
                    <a:lnTo>
                      <a:pt x="823" y="742"/>
                    </a:lnTo>
                    <a:lnTo>
                      <a:pt x="821" y="753"/>
                    </a:lnTo>
                    <a:lnTo>
                      <a:pt x="818" y="761"/>
                    </a:lnTo>
                    <a:lnTo>
                      <a:pt x="816" y="769"/>
                    </a:lnTo>
                    <a:lnTo>
                      <a:pt x="810" y="765"/>
                    </a:lnTo>
                    <a:lnTo>
                      <a:pt x="805" y="760"/>
                    </a:lnTo>
                    <a:lnTo>
                      <a:pt x="799" y="754"/>
                    </a:lnTo>
                    <a:lnTo>
                      <a:pt x="794" y="748"/>
                    </a:lnTo>
                    <a:lnTo>
                      <a:pt x="785" y="739"/>
                    </a:lnTo>
                    <a:lnTo>
                      <a:pt x="778" y="731"/>
                    </a:lnTo>
                    <a:lnTo>
                      <a:pt x="768" y="720"/>
                    </a:lnTo>
                    <a:lnTo>
                      <a:pt x="760" y="711"/>
                    </a:lnTo>
                    <a:lnTo>
                      <a:pt x="754" y="706"/>
                    </a:lnTo>
                    <a:lnTo>
                      <a:pt x="748" y="701"/>
                    </a:lnTo>
                    <a:lnTo>
                      <a:pt x="737" y="691"/>
                    </a:lnTo>
                    <a:lnTo>
                      <a:pt x="716" y="684"/>
                    </a:lnTo>
                    <a:lnTo>
                      <a:pt x="700" y="679"/>
                    </a:lnTo>
                    <a:lnTo>
                      <a:pt x="693" y="677"/>
                    </a:lnTo>
                    <a:lnTo>
                      <a:pt x="687" y="677"/>
                    </a:lnTo>
                    <a:lnTo>
                      <a:pt x="679" y="678"/>
                    </a:lnTo>
                    <a:lnTo>
                      <a:pt x="691" y="634"/>
                    </a:lnTo>
                    <a:lnTo>
                      <a:pt x="680" y="624"/>
                    </a:lnTo>
                    <a:lnTo>
                      <a:pt x="672" y="618"/>
                    </a:lnTo>
                    <a:lnTo>
                      <a:pt x="663" y="617"/>
                    </a:lnTo>
                    <a:lnTo>
                      <a:pt x="655" y="622"/>
                    </a:lnTo>
                    <a:lnTo>
                      <a:pt x="645" y="623"/>
                    </a:lnTo>
                    <a:lnTo>
                      <a:pt x="637" y="628"/>
                    </a:lnTo>
                    <a:lnTo>
                      <a:pt x="623" y="644"/>
                    </a:lnTo>
                    <a:lnTo>
                      <a:pt x="615" y="651"/>
                    </a:lnTo>
                    <a:lnTo>
                      <a:pt x="612" y="655"/>
                    </a:lnTo>
                    <a:lnTo>
                      <a:pt x="611" y="662"/>
                    </a:lnTo>
                    <a:lnTo>
                      <a:pt x="609" y="667"/>
                    </a:lnTo>
                    <a:lnTo>
                      <a:pt x="609" y="674"/>
                    </a:lnTo>
                    <a:lnTo>
                      <a:pt x="612" y="690"/>
                    </a:lnTo>
                    <a:lnTo>
                      <a:pt x="614" y="698"/>
                    </a:lnTo>
                    <a:lnTo>
                      <a:pt x="616" y="710"/>
                    </a:lnTo>
                    <a:lnTo>
                      <a:pt x="616" y="716"/>
                    </a:lnTo>
                    <a:lnTo>
                      <a:pt x="617" y="725"/>
                    </a:lnTo>
                    <a:lnTo>
                      <a:pt x="617" y="733"/>
                    </a:lnTo>
                    <a:lnTo>
                      <a:pt x="618" y="744"/>
                    </a:lnTo>
                    <a:lnTo>
                      <a:pt x="620" y="757"/>
                    </a:lnTo>
                    <a:lnTo>
                      <a:pt x="621" y="764"/>
                    </a:lnTo>
                    <a:lnTo>
                      <a:pt x="623" y="771"/>
                    </a:lnTo>
                    <a:lnTo>
                      <a:pt x="623" y="776"/>
                    </a:lnTo>
                    <a:lnTo>
                      <a:pt x="624" y="782"/>
                    </a:lnTo>
                    <a:lnTo>
                      <a:pt x="625" y="795"/>
                    </a:lnTo>
                    <a:lnTo>
                      <a:pt x="624" y="799"/>
                    </a:lnTo>
                    <a:lnTo>
                      <a:pt x="624" y="805"/>
                    </a:lnTo>
                    <a:lnTo>
                      <a:pt x="623" y="815"/>
                    </a:lnTo>
                    <a:lnTo>
                      <a:pt x="620" y="823"/>
                    </a:lnTo>
                    <a:lnTo>
                      <a:pt x="618" y="832"/>
                    </a:lnTo>
                    <a:lnTo>
                      <a:pt x="561" y="834"/>
                    </a:lnTo>
                    <a:lnTo>
                      <a:pt x="564" y="810"/>
                    </a:lnTo>
                    <a:lnTo>
                      <a:pt x="567" y="787"/>
                    </a:lnTo>
                    <a:lnTo>
                      <a:pt x="566" y="764"/>
                    </a:lnTo>
                    <a:lnTo>
                      <a:pt x="564" y="742"/>
                    </a:lnTo>
                    <a:lnTo>
                      <a:pt x="559" y="719"/>
                    </a:lnTo>
                    <a:lnTo>
                      <a:pt x="554" y="698"/>
                    </a:lnTo>
                    <a:lnTo>
                      <a:pt x="547" y="677"/>
                    </a:lnTo>
                    <a:lnTo>
                      <a:pt x="537" y="656"/>
                    </a:lnTo>
                    <a:lnTo>
                      <a:pt x="528" y="657"/>
                    </a:lnTo>
                    <a:lnTo>
                      <a:pt x="520" y="663"/>
                    </a:lnTo>
                    <a:lnTo>
                      <a:pt x="515" y="670"/>
                    </a:lnTo>
                    <a:lnTo>
                      <a:pt x="512" y="679"/>
                    </a:lnTo>
                    <a:lnTo>
                      <a:pt x="508" y="685"/>
                    </a:lnTo>
                    <a:lnTo>
                      <a:pt x="506" y="687"/>
                    </a:lnTo>
                    <a:lnTo>
                      <a:pt x="505" y="687"/>
                    </a:lnTo>
                    <a:lnTo>
                      <a:pt x="505" y="688"/>
                    </a:lnTo>
                    <a:lnTo>
                      <a:pt x="505" y="690"/>
                    </a:lnTo>
                    <a:lnTo>
                      <a:pt x="500" y="693"/>
                    </a:lnTo>
                    <a:lnTo>
                      <a:pt x="497" y="697"/>
                    </a:lnTo>
                    <a:lnTo>
                      <a:pt x="489" y="700"/>
                    </a:lnTo>
                    <a:lnTo>
                      <a:pt x="485" y="700"/>
                    </a:lnTo>
                    <a:lnTo>
                      <a:pt x="481" y="700"/>
                    </a:lnTo>
                    <a:lnTo>
                      <a:pt x="483" y="690"/>
                    </a:lnTo>
                    <a:lnTo>
                      <a:pt x="486" y="680"/>
                    </a:lnTo>
                    <a:lnTo>
                      <a:pt x="486" y="670"/>
                    </a:lnTo>
                    <a:lnTo>
                      <a:pt x="485" y="668"/>
                    </a:lnTo>
                    <a:lnTo>
                      <a:pt x="485" y="667"/>
                    </a:lnTo>
                    <a:lnTo>
                      <a:pt x="485" y="665"/>
                    </a:lnTo>
                    <a:lnTo>
                      <a:pt x="485" y="660"/>
                    </a:lnTo>
                    <a:lnTo>
                      <a:pt x="478" y="639"/>
                    </a:lnTo>
                    <a:lnTo>
                      <a:pt x="473" y="629"/>
                    </a:lnTo>
                    <a:lnTo>
                      <a:pt x="467" y="619"/>
                    </a:lnTo>
                    <a:lnTo>
                      <a:pt x="458" y="608"/>
                    </a:lnTo>
                    <a:lnTo>
                      <a:pt x="452" y="601"/>
                    </a:lnTo>
                    <a:lnTo>
                      <a:pt x="446" y="593"/>
                    </a:lnTo>
                    <a:lnTo>
                      <a:pt x="441" y="589"/>
                    </a:lnTo>
                    <a:lnTo>
                      <a:pt x="431" y="596"/>
                    </a:lnTo>
                    <a:lnTo>
                      <a:pt x="419" y="607"/>
                    </a:lnTo>
                    <a:lnTo>
                      <a:pt x="405" y="617"/>
                    </a:lnTo>
                    <a:lnTo>
                      <a:pt x="388" y="631"/>
                    </a:lnTo>
                    <a:lnTo>
                      <a:pt x="378" y="622"/>
                    </a:lnTo>
                    <a:lnTo>
                      <a:pt x="372" y="613"/>
                    </a:lnTo>
                    <a:lnTo>
                      <a:pt x="368" y="603"/>
                    </a:lnTo>
                    <a:lnTo>
                      <a:pt x="367" y="594"/>
                    </a:lnTo>
                    <a:lnTo>
                      <a:pt x="368" y="584"/>
                    </a:lnTo>
                    <a:lnTo>
                      <a:pt x="371" y="574"/>
                    </a:lnTo>
                    <a:lnTo>
                      <a:pt x="377" y="564"/>
                    </a:lnTo>
                    <a:lnTo>
                      <a:pt x="387" y="553"/>
                    </a:lnTo>
                    <a:lnTo>
                      <a:pt x="383" y="541"/>
                    </a:lnTo>
                    <a:lnTo>
                      <a:pt x="380" y="535"/>
                    </a:lnTo>
                    <a:lnTo>
                      <a:pt x="379" y="532"/>
                    </a:lnTo>
                    <a:lnTo>
                      <a:pt x="375" y="527"/>
                    </a:lnTo>
                    <a:lnTo>
                      <a:pt x="371" y="526"/>
                    </a:lnTo>
                    <a:lnTo>
                      <a:pt x="335" y="527"/>
                    </a:lnTo>
                    <a:lnTo>
                      <a:pt x="318" y="529"/>
                    </a:lnTo>
                    <a:lnTo>
                      <a:pt x="304" y="533"/>
                    </a:lnTo>
                    <a:lnTo>
                      <a:pt x="292" y="528"/>
                    </a:lnTo>
                    <a:lnTo>
                      <a:pt x="284" y="525"/>
                    </a:lnTo>
                    <a:lnTo>
                      <a:pt x="275" y="523"/>
                    </a:lnTo>
                    <a:lnTo>
                      <a:pt x="270" y="524"/>
                    </a:lnTo>
                    <a:lnTo>
                      <a:pt x="265" y="525"/>
                    </a:lnTo>
                    <a:lnTo>
                      <a:pt x="263" y="529"/>
                    </a:lnTo>
                    <a:lnTo>
                      <a:pt x="262" y="533"/>
                    </a:lnTo>
                    <a:lnTo>
                      <a:pt x="263" y="541"/>
                    </a:lnTo>
                    <a:lnTo>
                      <a:pt x="277" y="570"/>
                    </a:lnTo>
                    <a:lnTo>
                      <a:pt x="290" y="602"/>
                    </a:lnTo>
                    <a:lnTo>
                      <a:pt x="298" y="633"/>
                    </a:lnTo>
                    <a:lnTo>
                      <a:pt x="303" y="667"/>
                    </a:lnTo>
                    <a:lnTo>
                      <a:pt x="311" y="670"/>
                    </a:lnTo>
                    <a:lnTo>
                      <a:pt x="318" y="674"/>
                    </a:lnTo>
                    <a:lnTo>
                      <a:pt x="324" y="678"/>
                    </a:lnTo>
                    <a:lnTo>
                      <a:pt x="328" y="685"/>
                    </a:lnTo>
                    <a:lnTo>
                      <a:pt x="329" y="691"/>
                    </a:lnTo>
                    <a:lnTo>
                      <a:pt x="330" y="698"/>
                    </a:lnTo>
                    <a:lnTo>
                      <a:pt x="329" y="706"/>
                    </a:lnTo>
                    <a:lnTo>
                      <a:pt x="327" y="715"/>
                    </a:lnTo>
                    <a:lnTo>
                      <a:pt x="329" y="719"/>
                    </a:lnTo>
                    <a:lnTo>
                      <a:pt x="330" y="721"/>
                    </a:lnTo>
                    <a:lnTo>
                      <a:pt x="332" y="725"/>
                    </a:lnTo>
                    <a:lnTo>
                      <a:pt x="337" y="733"/>
                    </a:lnTo>
                    <a:lnTo>
                      <a:pt x="337" y="736"/>
                    </a:lnTo>
                    <a:lnTo>
                      <a:pt x="338" y="740"/>
                    </a:lnTo>
                    <a:lnTo>
                      <a:pt x="339" y="747"/>
                    </a:lnTo>
                    <a:lnTo>
                      <a:pt x="336" y="751"/>
                    </a:lnTo>
                    <a:lnTo>
                      <a:pt x="331" y="755"/>
                    </a:lnTo>
                    <a:lnTo>
                      <a:pt x="324" y="757"/>
                    </a:lnTo>
                    <a:lnTo>
                      <a:pt x="318" y="757"/>
                    </a:lnTo>
                    <a:lnTo>
                      <a:pt x="314" y="758"/>
                    </a:lnTo>
                    <a:lnTo>
                      <a:pt x="298" y="754"/>
                    </a:lnTo>
                    <a:lnTo>
                      <a:pt x="286" y="748"/>
                    </a:lnTo>
                    <a:lnTo>
                      <a:pt x="274" y="737"/>
                    </a:lnTo>
                    <a:lnTo>
                      <a:pt x="266" y="722"/>
                    </a:lnTo>
                    <a:lnTo>
                      <a:pt x="262" y="706"/>
                    </a:lnTo>
                    <a:lnTo>
                      <a:pt x="260" y="691"/>
                    </a:lnTo>
                    <a:lnTo>
                      <a:pt x="258" y="667"/>
                    </a:lnTo>
                    <a:lnTo>
                      <a:pt x="256" y="642"/>
                    </a:lnTo>
                    <a:lnTo>
                      <a:pt x="253" y="617"/>
                    </a:lnTo>
                    <a:lnTo>
                      <a:pt x="245" y="607"/>
                    </a:lnTo>
                    <a:lnTo>
                      <a:pt x="237" y="599"/>
                    </a:lnTo>
                    <a:lnTo>
                      <a:pt x="221" y="587"/>
                    </a:lnTo>
                    <a:lnTo>
                      <a:pt x="210" y="584"/>
                    </a:lnTo>
                    <a:lnTo>
                      <a:pt x="205" y="582"/>
                    </a:lnTo>
                    <a:lnTo>
                      <a:pt x="201" y="581"/>
                    </a:lnTo>
                    <a:lnTo>
                      <a:pt x="190" y="575"/>
                    </a:lnTo>
                    <a:lnTo>
                      <a:pt x="187" y="573"/>
                    </a:lnTo>
                    <a:lnTo>
                      <a:pt x="185" y="572"/>
                    </a:lnTo>
                    <a:lnTo>
                      <a:pt x="181" y="570"/>
                    </a:lnTo>
                    <a:lnTo>
                      <a:pt x="160" y="556"/>
                    </a:lnTo>
                    <a:lnTo>
                      <a:pt x="139" y="540"/>
                    </a:lnTo>
                    <a:lnTo>
                      <a:pt x="124" y="541"/>
                    </a:lnTo>
                    <a:lnTo>
                      <a:pt x="112" y="545"/>
                    </a:lnTo>
                    <a:lnTo>
                      <a:pt x="101" y="551"/>
                    </a:lnTo>
                    <a:lnTo>
                      <a:pt x="92" y="561"/>
                    </a:lnTo>
                    <a:lnTo>
                      <a:pt x="77" y="566"/>
                    </a:lnTo>
                    <a:lnTo>
                      <a:pt x="65" y="569"/>
                    </a:lnTo>
                    <a:lnTo>
                      <a:pt x="55" y="570"/>
                    </a:lnTo>
                    <a:lnTo>
                      <a:pt x="47" y="570"/>
                    </a:lnTo>
                    <a:lnTo>
                      <a:pt x="36" y="561"/>
                    </a:lnTo>
                    <a:lnTo>
                      <a:pt x="24" y="555"/>
                    </a:lnTo>
                    <a:lnTo>
                      <a:pt x="11" y="552"/>
                    </a:lnTo>
                    <a:lnTo>
                      <a:pt x="0" y="553"/>
                    </a:lnTo>
                    <a:lnTo>
                      <a:pt x="18" y="558"/>
                    </a:lnTo>
                    <a:lnTo>
                      <a:pt x="21" y="598"/>
                    </a:lnTo>
                    <a:lnTo>
                      <a:pt x="29" y="611"/>
                    </a:lnTo>
                    <a:lnTo>
                      <a:pt x="29" y="617"/>
                    </a:lnTo>
                    <a:lnTo>
                      <a:pt x="51" y="620"/>
                    </a:lnTo>
                    <a:lnTo>
                      <a:pt x="63" y="613"/>
                    </a:lnTo>
                    <a:lnTo>
                      <a:pt x="74" y="579"/>
                    </a:lnTo>
                    <a:lnTo>
                      <a:pt x="120" y="575"/>
                    </a:lnTo>
                    <a:lnTo>
                      <a:pt x="155" y="606"/>
                    </a:lnTo>
                    <a:lnTo>
                      <a:pt x="196" y="608"/>
                    </a:lnTo>
                    <a:lnTo>
                      <a:pt x="211" y="622"/>
                    </a:lnTo>
                    <a:lnTo>
                      <a:pt x="221" y="653"/>
                    </a:lnTo>
                    <a:lnTo>
                      <a:pt x="219" y="701"/>
                    </a:lnTo>
                    <a:lnTo>
                      <a:pt x="185" y="770"/>
                    </a:lnTo>
                    <a:lnTo>
                      <a:pt x="142" y="821"/>
                    </a:lnTo>
                    <a:lnTo>
                      <a:pt x="167" y="867"/>
                    </a:lnTo>
                    <a:lnTo>
                      <a:pt x="229" y="888"/>
                    </a:lnTo>
                    <a:lnTo>
                      <a:pt x="241" y="866"/>
                    </a:lnTo>
                    <a:lnTo>
                      <a:pt x="249" y="811"/>
                    </a:lnTo>
                    <a:lnTo>
                      <a:pt x="268" y="796"/>
                    </a:lnTo>
                    <a:lnTo>
                      <a:pt x="269" y="796"/>
                    </a:lnTo>
                    <a:lnTo>
                      <a:pt x="294" y="794"/>
                    </a:lnTo>
                    <a:lnTo>
                      <a:pt x="278" y="842"/>
                    </a:lnTo>
                    <a:lnTo>
                      <a:pt x="308" y="872"/>
                    </a:lnTo>
                    <a:lnTo>
                      <a:pt x="354" y="869"/>
                    </a:lnTo>
                    <a:lnTo>
                      <a:pt x="398" y="898"/>
                    </a:lnTo>
                    <a:lnTo>
                      <a:pt x="413" y="916"/>
                    </a:lnTo>
                    <a:lnTo>
                      <a:pt x="438" y="915"/>
                    </a:lnTo>
                    <a:lnTo>
                      <a:pt x="459" y="933"/>
                    </a:lnTo>
                    <a:lnTo>
                      <a:pt x="475" y="936"/>
                    </a:lnTo>
                    <a:lnTo>
                      <a:pt x="489" y="939"/>
                    </a:lnTo>
                    <a:lnTo>
                      <a:pt x="502" y="944"/>
                    </a:lnTo>
                    <a:lnTo>
                      <a:pt x="515" y="946"/>
                    </a:lnTo>
                    <a:lnTo>
                      <a:pt x="573" y="989"/>
                    </a:lnTo>
                    <a:lnTo>
                      <a:pt x="607" y="986"/>
                    </a:lnTo>
                    <a:lnTo>
                      <a:pt x="675" y="1000"/>
                    </a:lnTo>
                    <a:lnTo>
                      <a:pt x="733" y="987"/>
                    </a:lnTo>
                    <a:lnTo>
                      <a:pt x="748" y="1013"/>
                    </a:lnTo>
                    <a:lnTo>
                      <a:pt x="759" y="1046"/>
                    </a:lnTo>
                    <a:lnTo>
                      <a:pt x="746" y="1053"/>
                    </a:lnTo>
                    <a:lnTo>
                      <a:pt x="755" y="1073"/>
                    </a:lnTo>
                    <a:lnTo>
                      <a:pt x="768" y="1085"/>
                    </a:lnTo>
                    <a:lnTo>
                      <a:pt x="804" y="1101"/>
                    </a:lnTo>
                    <a:lnTo>
                      <a:pt x="848" y="1143"/>
                    </a:lnTo>
                    <a:lnTo>
                      <a:pt x="857" y="1176"/>
                    </a:lnTo>
                    <a:lnTo>
                      <a:pt x="879" y="1188"/>
                    </a:lnTo>
                    <a:lnTo>
                      <a:pt x="894" y="1207"/>
                    </a:lnTo>
                    <a:lnTo>
                      <a:pt x="920" y="1191"/>
                    </a:lnTo>
                    <a:lnTo>
                      <a:pt x="936" y="1164"/>
                    </a:lnTo>
                    <a:lnTo>
                      <a:pt x="936" y="1163"/>
                    </a:lnTo>
                    <a:lnTo>
                      <a:pt x="962" y="1177"/>
                    </a:lnTo>
                    <a:lnTo>
                      <a:pt x="986" y="1193"/>
                    </a:lnTo>
                    <a:lnTo>
                      <a:pt x="1032" y="1194"/>
                    </a:lnTo>
                    <a:lnTo>
                      <a:pt x="1103" y="1142"/>
                    </a:lnTo>
                    <a:lnTo>
                      <a:pt x="1187" y="1199"/>
                    </a:lnTo>
                    <a:lnTo>
                      <a:pt x="1229" y="1216"/>
                    </a:lnTo>
                    <a:lnTo>
                      <a:pt x="1268" y="1279"/>
                    </a:lnTo>
                    <a:lnTo>
                      <a:pt x="1327" y="1328"/>
                    </a:lnTo>
                    <a:lnTo>
                      <a:pt x="1348" y="1339"/>
                    </a:lnTo>
                    <a:lnTo>
                      <a:pt x="1516" y="1289"/>
                    </a:lnTo>
                    <a:lnTo>
                      <a:pt x="1580" y="1318"/>
                    </a:lnTo>
                    <a:lnTo>
                      <a:pt x="1596" y="1343"/>
                    </a:lnTo>
                    <a:lnTo>
                      <a:pt x="1611" y="1361"/>
                    </a:lnTo>
                    <a:lnTo>
                      <a:pt x="1630" y="1352"/>
                    </a:lnTo>
                    <a:lnTo>
                      <a:pt x="1660" y="1317"/>
                    </a:lnTo>
                    <a:lnTo>
                      <a:pt x="1681" y="1321"/>
                    </a:lnTo>
                    <a:lnTo>
                      <a:pt x="1726" y="1348"/>
                    </a:lnTo>
                    <a:lnTo>
                      <a:pt x="1754" y="1342"/>
                    </a:lnTo>
                    <a:lnTo>
                      <a:pt x="1763" y="1342"/>
                    </a:lnTo>
                    <a:lnTo>
                      <a:pt x="1769" y="1341"/>
                    </a:lnTo>
                    <a:lnTo>
                      <a:pt x="1773" y="1342"/>
                    </a:lnTo>
                    <a:lnTo>
                      <a:pt x="1798" y="1351"/>
                    </a:lnTo>
                    <a:lnTo>
                      <a:pt x="1803" y="1344"/>
                    </a:lnTo>
                    <a:lnTo>
                      <a:pt x="1816" y="1336"/>
                    </a:lnTo>
                    <a:lnTo>
                      <a:pt x="1857" y="1345"/>
                    </a:lnTo>
                    <a:lnTo>
                      <a:pt x="1869" y="1338"/>
                    </a:lnTo>
                    <a:lnTo>
                      <a:pt x="1924" y="1352"/>
                    </a:lnTo>
                    <a:lnTo>
                      <a:pt x="1931" y="1359"/>
                    </a:lnTo>
                    <a:lnTo>
                      <a:pt x="1939" y="1358"/>
                    </a:lnTo>
                    <a:lnTo>
                      <a:pt x="1937" y="1344"/>
                    </a:lnTo>
                    <a:lnTo>
                      <a:pt x="1943" y="1338"/>
                    </a:lnTo>
                    <a:lnTo>
                      <a:pt x="1936" y="1325"/>
                    </a:lnTo>
                    <a:lnTo>
                      <a:pt x="1941" y="1318"/>
                    </a:lnTo>
                    <a:lnTo>
                      <a:pt x="1933" y="1311"/>
                    </a:lnTo>
                    <a:lnTo>
                      <a:pt x="1925" y="1292"/>
                    </a:lnTo>
                    <a:lnTo>
                      <a:pt x="1910" y="1280"/>
                    </a:lnTo>
                    <a:lnTo>
                      <a:pt x="1929" y="1259"/>
                    </a:lnTo>
                    <a:lnTo>
                      <a:pt x="1915" y="1246"/>
                    </a:lnTo>
                    <a:lnTo>
                      <a:pt x="1932" y="1224"/>
                    </a:lnTo>
                    <a:lnTo>
                      <a:pt x="1928" y="1185"/>
                    </a:lnTo>
                    <a:lnTo>
                      <a:pt x="1947" y="1169"/>
                    </a:lnTo>
                    <a:lnTo>
                      <a:pt x="1974" y="1161"/>
                    </a:lnTo>
                    <a:lnTo>
                      <a:pt x="2022" y="1190"/>
                    </a:lnTo>
                    <a:lnTo>
                      <a:pt x="2090" y="1204"/>
                    </a:lnTo>
                    <a:lnTo>
                      <a:pt x="2148" y="1245"/>
                    </a:lnTo>
                    <a:lnTo>
                      <a:pt x="2181" y="1235"/>
                    </a:lnTo>
                    <a:lnTo>
                      <a:pt x="2203" y="1254"/>
                    </a:lnTo>
                    <a:lnTo>
                      <a:pt x="2284" y="1259"/>
                    </a:lnTo>
                    <a:lnTo>
                      <a:pt x="2306" y="1283"/>
                    </a:lnTo>
                    <a:lnTo>
                      <a:pt x="2319" y="1297"/>
                    </a:lnTo>
                    <a:lnTo>
                      <a:pt x="2330" y="1323"/>
                    </a:lnTo>
                    <a:lnTo>
                      <a:pt x="2359" y="1346"/>
                    </a:lnTo>
                    <a:lnTo>
                      <a:pt x="2403" y="1327"/>
                    </a:lnTo>
                    <a:lnTo>
                      <a:pt x="2432" y="1340"/>
                    </a:lnTo>
                    <a:lnTo>
                      <a:pt x="2512" y="1338"/>
                    </a:lnTo>
                    <a:lnTo>
                      <a:pt x="2514" y="1358"/>
                    </a:lnTo>
                    <a:lnTo>
                      <a:pt x="2536" y="1378"/>
                    </a:lnTo>
                    <a:lnTo>
                      <a:pt x="2543" y="1397"/>
                    </a:lnTo>
                    <a:lnTo>
                      <a:pt x="2558" y="1414"/>
                    </a:lnTo>
                    <a:lnTo>
                      <a:pt x="2569" y="1447"/>
                    </a:lnTo>
                    <a:lnTo>
                      <a:pt x="2584" y="1472"/>
                    </a:lnTo>
                    <a:lnTo>
                      <a:pt x="2611" y="1463"/>
                    </a:lnTo>
                    <a:lnTo>
                      <a:pt x="2607" y="1436"/>
                    </a:lnTo>
                    <a:lnTo>
                      <a:pt x="2620" y="1422"/>
                    </a:lnTo>
                    <a:lnTo>
                      <a:pt x="2646" y="1427"/>
                    </a:lnTo>
                    <a:lnTo>
                      <a:pt x="2679" y="1416"/>
                    </a:lnTo>
                    <a:lnTo>
                      <a:pt x="2722" y="1446"/>
                    </a:lnTo>
                    <a:lnTo>
                      <a:pt x="2830" y="1463"/>
                    </a:lnTo>
                    <a:lnTo>
                      <a:pt x="2833" y="1489"/>
                    </a:lnTo>
                    <a:lnTo>
                      <a:pt x="2874" y="1513"/>
                    </a:lnTo>
                    <a:lnTo>
                      <a:pt x="2862" y="1521"/>
                    </a:lnTo>
                    <a:lnTo>
                      <a:pt x="2849" y="1522"/>
                    </a:lnTo>
                    <a:lnTo>
                      <a:pt x="2831" y="1543"/>
                    </a:lnTo>
                    <a:lnTo>
                      <a:pt x="2833" y="1563"/>
                    </a:lnTo>
                    <a:lnTo>
                      <a:pt x="2822" y="1577"/>
                    </a:lnTo>
                    <a:lnTo>
                      <a:pt x="2823" y="1590"/>
                    </a:lnTo>
                    <a:lnTo>
                      <a:pt x="2830" y="1603"/>
                    </a:lnTo>
                    <a:lnTo>
                      <a:pt x="2911" y="1616"/>
                    </a:lnTo>
                    <a:lnTo>
                      <a:pt x="2962" y="1657"/>
                    </a:lnTo>
                    <a:lnTo>
                      <a:pt x="3000" y="1655"/>
                    </a:lnTo>
                    <a:lnTo>
                      <a:pt x="3002" y="1655"/>
                    </a:lnTo>
                    <a:lnTo>
                      <a:pt x="3020" y="1693"/>
                    </a:lnTo>
                    <a:lnTo>
                      <a:pt x="3029" y="1738"/>
                    </a:lnTo>
                    <a:lnTo>
                      <a:pt x="3073" y="1769"/>
                    </a:lnTo>
                    <a:lnTo>
                      <a:pt x="3126" y="1757"/>
                    </a:lnTo>
                    <a:lnTo>
                      <a:pt x="3187" y="1690"/>
                    </a:lnTo>
                    <a:lnTo>
                      <a:pt x="3233" y="1694"/>
                    </a:lnTo>
                    <a:lnTo>
                      <a:pt x="3278" y="1675"/>
                    </a:lnTo>
                    <a:lnTo>
                      <a:pt x="3320" y="1686"/>
                    </a:lnTo>
                    <a:lnTo>
                      <a:pt x="3370" y="1714"/>
                    </a:lnTo>
                    <a:lnTo>
                      <a:pt x="3424" y="1730"/>
                    </a:lnTo>
                    <a:lnTo>
                      <a:pt x="3470" y="1786"/>
                    </a:lnTo>
                    <a:lnTo>
                      <a:pt x="3510" y="1794"/>
                    </a:lnTo>
                    <a:lnTo>
                      <a:pt x="3523" y="1793"/>
                    </a:lnTo>
                    <a:lnTo>
                      <a:pt x="3541" y="1772"/>
                    </a:lnTo>
                    <a:lnTo>
                      <a:pt x="3629" y="1782"/>
                    </a:lnTo>
                    <a:lnTo>
                      <a:pt x="3635" y="1776"/>
                    </a:lnTo>
                    <a:lnTo>
                      <a:pt x="3619" y="1738"/>
                    </a:lnTo>
                    <a:lnTo>
                      <a:pt x="3637" y="1717"/>
                    </a:lnTo>
                    <a:lnTo>
                      <a:pt x="3649" y="1709"/>
                    </a:lnTo>
                    <a:lnTo>
                      <a:pt x="3695" y="1691"/>
                    </a:lnTo>
                    <a:lnTo>
                      <a:pt x="3717" y="1703"/>
                    </a:lnTo>
                    <a:lnTo>
                      <a:pt x="3732" y="1700"/>
                    </a:lnTo>
                    <a:lnTo>
                      <a:pt x="3736" y="1698"/>
                    </a:lnTo>
                    <a:lnTo>
                      <a:pt x="3740" y="1696"/>
                    </a:lnTo>
                    <a:lnTo>
                      <a:pt x="3778" y="1656"/>
                    </a:lnTo>
                    <a:lnTo>
                      <a:pt x="3804" y="1648"/>
                    </a:lnTo>
                    <a:lnTo>
                      <a:pt x="3845" y="1650"/>
                    </a:lnTo>
                    <a:lnTo>
                      <a:pt x="3862" y="1629"/>
                    </a:lnTo>
                    <a:lnTo>
                      <a:pt x="3884" y="1647"/>
                    </a:lnTo>
                    <a:lnTo>
                      <a:pt x="3944" y="1640"/>
                    </a:lnTo>
                    <a:lnTo>
                      <a:pt x="3989" y="1690"/>
                    </a:lnTo>
                    <a:lnTo>
                      <a:pt x="3993" y="1689"/>
                    </a:lnTo>
                    <a:lnTo>
                      <a:pt x="3998" y="1687"/>
                    </a:lnTo>
                    <a:lnTo>
                      <a:pt x="4007" y="1680"/>
                    </a:lnTo>
                    <a:lnTo>
                      <a:pt x="4005" y="1677"/>
                    </a:lnTo>
                    <a:lnTo>
                      <a:pt x="4004" y="1675"/>
                    </a:lnTo>
                    <a:lnTo>
                      <a:pt x="4002" y="1671"/>
                    </a:lnTo>
                    <a:lnTo>
                      <a:pt x="3997" y="1665"/>
                    </a:lnTo>
                    <a:lnTo>
                      <a:pt x="3995" y="1662"/>
                    </a:lnTo>
                    <a:lnTo>
                      <a:pt x="3994" y="1659"/>
                    </a:lnTo>
                    <a:lnTo>
                      <a:pt x="3989" y="1651"/>
                    </a:lnTo>
                    <a:lnTo>
                      <a:pt x="3986" y="1647"/>
                    </a:lnTo>
                    <a:lnTo>
                      <a:pt x="3984" y="1644"/>
                    </a:lnTo>
                    <a:lnTo>
                      <a:pt x="3977" y="1634"/>
                    </a:lnTo>
                    <a:lnTo>
                      <a:pt x="3972" y="1626"/>
                    </a:lnTo>
                    <a:lnTo>
                      <a:pt x="3965" y="1613"/>
                    </a:lnTo>
                    <a:lnTo>
                      <a:pt x="3957" y="1603"/>
                    </a:lnTo>
                    <a:lnTo>
                      <a:pt x="3948" y="1592"/>
                    </a:lnTo>
                    <a:lnTo>
                      <a:pt x="3939" y="1585"/>
                    </a:lnTo>
                    <a:lnTo>
                      <a:pt x="3927" y="1576"/>
                    </a:lnTo>
                    <a:lnTo>
                      <a:pt x="3915" y="1571"/>
                    </a:lnTo>
                    <a:lnTo>
                      <a:pt x="3903" y="1566"/>
                    </a:lnTo>
                    <a:lnTo>
                      <a:pt x="3890" y="1563"/>
                    </a:lnTo>
                    <a:lnTo>
                      <a:pt x="3872" y="1553"/>
                    </a:lnTo>
                    <a:lnTo>
                      <a:pt x="3858" y="1548"/>
                    </a:lnTo>
                    <a:lnTo>
                      <a:pt x="3843" y="1545"/>
                    </a:lnTo>
                    <a:lnTo>
                      <a:pt x="3831" y="1547"/>
                    </a:lnTo>
                    <a:lnTo>
                      <a:pt x="3822" y="1547"/>
                    </a:lnTo>
                    <a:lnTo>
                      <a:pt x="3816" y="1550"/>
                    </a:lnTo>
                    <a:lnTo>
                      <a:pt x="3809" y="1553"/>
                    </a:lnTo>
                    <a:lnTo>
                      <a:pt x="3806" y="1560"/>
                    </a:lnTo>
                    <a:lnTo>
                      <a:pt x="3801" y="1564"/>
                    </a:lnTo>
                    <a:lnTo>
                      <a:pt x="3797" y="1569"/>
                    </a:lnTo>
                    <a:lnTo>
                      <a:pt x="3788" y="1578"/>
                    </a:lnTo>
                    <a:lnTo>
                      <a:pt x="3786" y="1578"/>
                    </a:lnTo>
                    <a:lnTo>
                      <a:pt x="3785" y="1578"/>
                    </a:lnTo>
                    <a:lnTo>
                      <a:pt x="3785" y="1579"/>
                    </a:lnTo>
                    <a:lnTo>
                      <a:pt x="3783" y="1582"/>
                    </a:lnTo>
                    <a:lnTo>
                      <a:pt x="3779" y="1586"/>
                    </a:lnTo>
                    <a:lnTo>
                      <a:pt x="3777" y="1586"/>
                    </a:lnTo>
                    <a:lnTo>
                      <a:pt x="3776" y="1586"/>
                    </a:lnTo>
                    <a:lnTo>
                      <a:pt x="3776" y="1587"/>
                    </a:lnTo>
                    <a:lnTo>
                      <a:pt x="3773" y="1589"/>
                    </a:lnTo>
                    <a:lnTo>
                      <a:pt x="3769" y="1593"/>
                    </a:lnTo>
                    <a:lnTo>
                      <a:pt x="3758" y="1597"/>
                    </a:lnTo>
                    <a:lnTo>
                      <a:pt x="3747" y="1602"/>
                    </a:lnTo>
                    <a:lnTo>
                      <a:pt x="3735" y="1605"/>
                    </a:lnTo>
                    <a:lnTo>
                      <a:pt x="3723" y="1607"/>
                    </a:lnTo>
                    <a:lnTo>
                      <a:pt x="3708" y="1609"/>
                    </a:lnTo>
                    <a:lnTo>
                      <a:pt x="3694" y="1610"/>
                    </a:lnTo>
                    <a:lnTo>
                      <a:pt x="3679" y="1609"/>
                    </a:lnTo>
                    <a:lnTo>
                      <a:pt x="3666" y="1607"/>
                    </a:lnTo>
                    <a:lnTo>
                      <a:pt x="3665" y="1598"/>
                    </a:lnTo>
                    <a:lnTo>
                      <a:pt x="3666" y="1591"/>
                    </a:lnTo>
                    <a:lnTo>
                      <a:pt x="3669" y="1572"/>
                    </a:lnTo>
                    <a:lnTo>
                      <a:pt x="3679" y="1551"/>
                    </a:lnTo>
                    <a:lnTo>
                      <a:pt x="3688" y="1533"/>
                    </a:lnTo>
                    <a:lnTo>
                      <a:pt x="3696" y="1515"/>
                    </a:lnTo>
                    <a:lnTo>
                      <a:pt x="3703" y="1502"/>
                    </a:lnTo>
                    <a:lnTo>
                      <a:pt x="3703" y="1497"/>
                    </a:lnTo>
                    <a:lnTo>
                      <a:pt x="3703" y="1495"/>
                    </a:lnTo>
                    <a:lnTo>
                      <a:pt x="3703" y="1494"/>
                    </a:lnTo>
                    <a:lnTo>
                      <a:pt x="3704" y="1494"/>
                    </a:lnTo>
                    <a:lnTo>
                      <a:pt x="3704" y="1488"/>
                    </a:lnTo>
                    <a:lnTo>
                      <a:pt x="3702" y="1480"/>
                    </a:lnTo>
                    <a:lnTo>
                      <a:pt x="3700" y="1475"/>
                    </a:lnTo>
                    <a:lnTo>
                      <a:pt x="3699" y="1473"/>
                    </a:lnTo>
                    <a:lnTo>
                      <a:pt x="3699" y="1472"/>
                    </a:lnTo>
                    <a:lnTo>
                      <a:pt x="3691" y="1460"/>
                    </a:lnTo>
                    <a:lnTo>
                      <a:pt x="3684" y="1450"/>
                    </a:lnTo>
                    <a:lnTo>
                      <a:pt x="3675" y="1442"/>
                    </a:lnTo>
                    <a:lnTo>
                      <a:pt x="3666" y="1435"/>
                    </a:lnTo>
                    <a:lnTo>
                      <a:pt x="3656" y="1429"/>
                    </a:lnTo>
                    <a:lnTo>
                      <a:pt x="3645" y="1426"/>
                    </a:lnTo>
                    <a:lnTo>
                      <a:pt x="3633" y="1424"/>
                    </a:lnTo>
                    <a:lnTo>
                      <a:pt x="3621" y="1424"/>
                    </a:lnTo>
                    <a:lnTo>
                      <a:pt x="3508" y="1427"/>
                    </a:lnTo>
                    <a:lnTo>
                      <a:pt x="3524" y="1406"/>
                    </a:lnTo>
                    <a:lnTo>
                      <a:pt x="3543" y="1390"/>
                    </a:lnTo>
                    <a:lnTo>
                      <a:pt x="3565" y="1378"/>
                    </a:lnTo>
                    <a:lnTo>
                      <a:pt x="3577" y="1373"/>
                    </a:lnTo>
                    <a:lnTo>
                      <a:pt x="3591" y="1371"/>
                    </a:lnTo>
                    <a:lnTo>
                      <a:pt x="3595" y="1369"/>
                    </a:lnTo>
                    <a:lnTo>
                      <a:pt x="3597" y="1368"/>
                    </a:lnTo>
                    <a:lnTo>
                      <a:pt x="3600" y="1368"/>
                    </a:lnTo>
                    <a:lnTo>
                      <a:pt x="3604" y="1366"/>
                    </a:lnTo>
                    <a:lnTo>
                      <a:pt x="3606" y="1365"/>
                    </a:lnTo>
                    <a:lnTo>
                      <a:pt x="3609" y="1365"/>
                    </a:lnTo>
                    <a:lnTo>
                      <a:pt x="3618" y="1360"/>
                    </a:lnTo>
                    <a:lnTo>
                      <a:pt x="3626" y="1354"/>
                    </a:lnTo>
                    <a:lnTo>
                      <a:pt x="3645" y="1344"/>
                    </a:lnTo>
                    <a:lnTo>
                      <a:pt x="3660" y="1333"/>
                    </a:lnTo>
                    <a:lnTo>
                      <a:pt x="3664" y="1327"/>
                    </a:lnTo>
                    <a:lnTo>
                      <a:pt x="3668" y="1322"/>
                    </a:lnTo>
                    <a:lnTo>
                      <a:pt x="3670" y="1316"/>
                    </a:lnTo>
                    <a:lnTo>
                      <a:pt x="3670" y="1312"/>
                    </a:lnTo>
                    <a:lnTo>
                      <a:pt x="3671" y="1310"/>
                    </a:lnTo>
                    <a:lnTo>
                      <a:pt x="3642" y="1305"/>
                    </a:lnTo>
                    <a:lnTo>
                      <a:pt x="3615" y="1305"/>
                    </a:lnTo>
                    <a:lnTo>
                      <a:pt x="3585" y="1310"/>
                    </a:lnTo>
                    <a:lnTo>
                      <a:pt x="3558" y="1321"/>
                    </a:lnTo>
                    <a:lnTo>
                      <a:pt x="3551" y="1306"/>
                    </a:lnTo>
                    <a:lnTo>
                      <a:pt x="3545" y="1297"/>
                    </a:lnTo>
                    <a:lnTo>
                      <a:pt x="3542" y="1290"/>
                    </a:lnTo>
                    <a:lnTo>
                      <a:pt x="3543" y="1289"/>
                    </a:lnTo>
                    <a:lnTo>
                      <a:pt x="3562" y="1272"/>
                    </a:lnTo>
                    <a:lnTo>
                      <a:pt x="3581" y="1261"/>
                    </a:lnTo>
                    <a:lnTo>
                      <a:pt x="3589" y="1256"/>
                    </a:lnTo>
                    <a:lnTo>
                      <a:pt x="3599" y="1252"/>
                    </a:lnTo>
                    <a:lnTo>
                      <a:pt x="3607" y="1250"/>
                    </a:lnTo>
                    <a:lnTo>
                      <a:pt x="3617" y="1250"/>
                    </a:lnTo>
                    <a:lnTo>
                      <a:pt x="3632" y="1246"/>
                    </a:lnTo>
                    <a:lnTo>
                      <a:pt x="3635" y="1244"/>
                    </a:lnTo>
                    <a:lnTo>
                      <a:pt x="3639" y="1243"/>
                    </a:lnTo>
                    <a:lnTo>
                      <a:pt x="3647" y="1241"/>
                    </a:lnTo>
                    <a:lnTo>
                      <a:pt x="3662" y="1235"/>
                    </a:lnTo>
                    <a:lnTo>
                      <a:pt x="3677" y="1228"/>
                    </a:lnTo>
                    <a:lnTo>
                      <a:pt x="3675" y="1208"/>
                    </a:lnTo>
                    <a:lnTo>
                      <a:pt x="3676" y="1189"/>
                    </a:lnTo>
                    <a:lnTo>
                      <a:pt x="3677" y="1170"/>
                    </a:lnTo>
                    <a:lnTo>
                      <a:pt x="3682" y="1152"/>
                    </a:lnTo>
                    <a:lnTo>
                      <a:pt x="3699" y="1154"/>
                    </a:lnTo>
                    <a:lnTo>
                      <a:pt x="3711" y="1158"/>
                    </a:lnTo>
                    <a:lnTo>
                      <a:pt x="3720" y="1160"/>
                    </a:lnTo>
                    <a:lnTo>
                      <a:pt x="3722" y="1161"/>
                    </a:lnTo>
                    <a:lnTo>
                      <a:pt x="3724" y="1163"/>
                    </a:lnTo>
                    <a:lnTo>
                      <a:pt x="3735" y="1166"/>
                    </a:lnTo>
                    <a:lnTo>
                      <a:pt x="3746" y="1166"/>
                    </a:lnTo>
                    <a:lnTo>
                      <a:pt x="3758" y="1162"/>
                    </a:lnTo>
                    <a:lnTo>
                      <a:pt x="3770" y="1156"/>
                    </a:lnTo>
                    <a:lnTo>
                      <a:pt x="3776" y="1149"/>
                    </a:lnTo>
                    <a:lnTo>
                      <a:pt x="3783" y="1147"/>
                    </a:lnTo>
                    <a:lnTo>
                      <a:pt x="3792" y="1149"/>
                    </a:lnTo>
                    <a:lnTo>
                      <a:pt x="3806" y="1158"/>
                    </a:lnTo>
                    <a:lnTo>
                      <a:pt x="3813" y="1156"/>
                    </a:lnTo>
                    <a:lnTo>
                      <a:pt x="3813" y="1155"/>
                    </a:lnTo>
                    <a:lnTo>
                      <a:pt x="3814" y="1155"/>
                    </a:lnTo>
                    <a:lnTo>
                      <a:pt x="3817" y="1155"/>
                    </a:lnTo>
                    <a:lnTo>
                      <a:pt x="3821" y="1155"/>
                    </a:lnTo>
                    <a:lnTo>
                      <a:pt x="3826" y="1153"/>
                    </a:lnTo>
                    <a:lnTo>
                      <a:pt x="3829" y="1150"/>
                    </a:lnTo>
                    <a:lnTo>
                      <a:pt x="3830" y="1146"/>
                    </a:lnTo>
                    <a:lnTo>
                      <a:pt x="3829" y="1142"/>
                    </a:lnTo>
                    <a:lnTo>
                      <a:pt x="3827" y="1137"/>
                    </a:lnTo>
                    <a:lnTo>
                      <a:pt x="3824" y="1133"/>
                    </a:lnTo>
                    <a:lnTo>
                      <a:pt x="3816" y="1122"/>
                    </a:lnTo>
                    <a:lnTo>
                      <a:pt x="3809" y="1113"/>
                    </a:lnTo>
                    <a:lnTo>
                      <a:pt x="3804" y="1102"/>
                    </a:lnTo>
                    <a:lnTo>
                      <a:pt x="3802" y="1093"/>
                    </a:lnTo>
                    <a:lnTo>
                      <a:pt x="3799" y="1081"/>
                    </a:lnTo>
                    <a:lnTo>
                      <a:pt x="3799" y="1071"/>
                    </a:lnTo>
                    <a:lnTo>
                      <a:pt x="3803" y="1050"/>
                    </a:lnTo>
                    <a:lnTo>
                      <a:pt x="3803" y="1002"/>
                    </a:lnTo>
                    <a:lnTo>
                      <a:pt x="3798" y="992"/>
                    </a:lnTo>
                    <a:lnTo>
                      <a:pt x="3797" y="983"/>
                    </a:lnTo>
                    <a:lnTo>
                      <a:pt x="3799" y="974"/>
                    </a:lnTo>
                    <a:lnTo>
                      <a:pt x="3805" y="965"/>
                    </a:lnTo>
                    <a:lnTo>
                      <a:pt x="3811" y="951"/>
                    </a:lnTo>
                    <a:lnTo>
                      <a:pt x="3817" y="937"/>
                    </a:lnTo>
                    <a:lnTo>
                      <a:pt x="3820" y="923"/>
                    </a:lnTo>
                    <a:lnTo>
                      <a:pt x="3821" y="911"/>
                    </a:lnTo>
                    <a:lnTo>
                      <a:pt x="3809" y="915"/>
                    </a:lnTo>
                    <a:lnTo>
                      <a:pt x="3800" y="921"/>
                    </a:lnTo>
                    <a:lnTo>
                      <a:pt x="3784" y="937"/>
                    </a:lnTo>
                    <a:lnTo>
                      <a:pt x="3778" y="945"/>
                    </a:lnTo>
                    <a:lnTo>
                      <a:pt x="3773" y="956"/>
                    </a:lnTo>
                    <a:lnTo>
                      <a:pt x="3770" y="966"/>
                    </a:lnTo>
                    <a:lnTo>
                      <a:pt x="3769" y="979"/>
                    </a:lnTo>
                    <a:lnTo>
                      <a:pt x="3763" y="991"/>
                    </a:lnTo>
                    <a:lnTo>
                      <a:pt x="3758" y="1003"/>
                    </a:lnTo>
                    <a:lnTo>
                      <a:pt x="3751" y="1014"/>
                    </a:lnTo>
                    <a:lnTo>
                      <a:pt x="3746" y="1024"/>
                    </a:lnTo>
                    <a:lnTo>
                      <a:pt x="3738" y="1033"/>
                    </a:lnTo>
                    <a:lnTo>
                      <a:pt x="3730" y="1041"/>
                    </a:lnTo>
                    <a:lnTo>
                      <a:pt x="3722" y="1047"/>
                    </a:lnTo>
                    <a:lnTo>
                      <a:pt x="3714" y="1054"/>
                    </a:lnTo>
                    <a:lnTo>
                      <a:pt x="3702" y="1035"/>
                    </a:lnTo>
                    <a:lnTo>
                      <a:pt x="3699" y="1016"/>
                    </a:lnTo>
                    <a:lnTo>
                      <a:pt x="3701" y="997"/>
                    </a:lnTo>
                    <a:lnTo>
                      <a:pt x="3710" y="980"/>
                    </a:lnTo>
                    <a:lnTo>
                      <a:pt x="3712" y="975"/>
                    </a:lnTo>
                    <a:lnTo>
                      <a:pt x="3718" y="970"/>
                    </a:lnTo>
                    <a:lnTo>
                      <a:pt x="3724" y="963"/>
                    </a:lnTo>
                    <a:lnTo>
                      <a:pt x="3734" y="957"/>
                    </a:lnTo>
                    <a:lnTo>
                      <a:pt x="3719" y="952"/>
                    </a:lnTo>
                    <a:lnTo>
                      <a:pt x="3705" y="949"/>
                    </a:lnTo>
                    <a:lnTo>
                      <a:pt x="3692" y="948"/>
                    </a:lnTo>
                    <a:lnTo>
                      <a:pt x="3680" y="949"/>
                    </a:lnTo>
                    <a:lnTo>
                      <a:pt x="3667" y="952"/>
                    </a:lnTo>
                    <a:lnTo>
                      <a:pt x="3656" y="958"/>
                    </a:lnTo>
                    <a:lnTo>
                      <a:pt x="3645" y="965"/>
                    </a:lnTo>
                    <a:lnTo>
                      <a:pt x="3636" y="977"/>
                    </a:lnTo>
                    <a:lnTo>
                      <a:pt x="3626" y="969"/>
                    </a:lnTo>
                    <a:lnTo>
                      <a:pt x="3621" y="957"/>
                    </a:lnTo>
                    <a:lnTo>
                      <a:pt x="3618" y="941"/>
                    </a:lnTo>
                    <a:lnTo>
                      <a:pt x="3618" y="932"/>
                    </a:lnTo>
                    <a:lnTo>
                      <a:pt x="3620" y="922"/>
                    </a:lnTo>
                    <a:lnTo>
                      <a:pt x="3553" y="972"/>
                    </a:lnTo>
                    <a:lnTo>
                      <a:pt x="3545" y="957"/>
                    </a:lnTo>
                    <a:lnTo>
                      <a:pt x="3541" y="944"/>
                    </a:lnTo>
                    <a:lnTo>
                      <a:pt x="3538" y="932"/>
                    </a:lnTo>
                    <a:lnTo>
                      <a:pt x="3537" y="920"/>
                    </a:lnTo>
                    <a:lnTo>
                      <a:pt x="3552" y="908"/>
                    </a:lnTo>
                    <a:lnTo>
                      <a:pt x="3567" y="897"/>
                    </a:lnTo>
                    <a:lnTo>
                      <a:pt x="3581" y="888"/>
                    </a:lnTo>
                    <a:lnTo>
                      <a:pt x="3595" y="880"/>
                    </a:lnTo>
                    <a:lnTo>
                      <a:pt x="3585" y="858"/>
                    </a:lnTo>
                    <a:lnTo>
                      <a:pt x="3580" y="849"/>
                    </a:lnTo>
                    <a:lnTo>
                      <a:pt x="3576" y="841"/>
                    </a:lnTo>
                    <a:lnTo>
                      <a:pt x="3564" y="828"/>
                    </a:lnTo>
                    <a:lnTo>
                      <a:pt x="3552" y="818"/>
                    </a:lnTo>
                    <a:lnTo>
                      <a:pt x="3537" y="811"/>
                    </a:lnTo>
                    <a:lnTo>
                      <a:pt x="3522" y="809"/>
                    </a:lnTo>
                    <a:lnTo>
                      <a:pt x="3505" y="809"/>
                    </a:lnTo>
                    <a:lnTo>
                      <a:pt x="3489" y="814"/>
                    </a:lnTo>
                    <a:lnTo>
                      <a:pt x="3467" y="819"/>
                    </a:lnTo>
                    <a:lnTo>
                      <a:pt x="3446" y="821"/>
                    </a:lnTo>
                    <a:lnTo>
                      <a:pt x="3425" y="820"/>
                    </a:lnTo>
                    <a:lnTo>
                      <a:pt x="3407" y="816"/>
                    </a:lnTo>
                    <a:lnTo>
                      <a:pt x="3372" y="811"/>
                    </a:lnTo>
                    <a:lnTo>
                      <a:pt x="3335" y="810"/>
                    </a:lnTo>
                    <a:lnTo>
                      <a:pt x="3340" y="836"/>
                    </a:lnTo>
                    <a:lnTo>
                      <a:pt x="3342" y="863"/>
                    </a:lnTo>
                    <a:lnTo>
                      <a:pt x="3340" y="892"/>
                    </a:lnTo>
                    <a:lnTo>
                      <a:pt x="3336" y="921"/>
                    </a:lnTo>
                    <a:lnTo>
                      <a:pt x="3330" y="924"/>
                    </a:lnTo>
                    <a:lnTo>
                      <a:pt x="3326" y="926"/>
                    </a:lnTo>
                    <a:lnTo>
                      <a:pt x="3315" y="929"/>
                    </a:lnTo>
                    <a:lnTo>
                      <a:pt x="3306" y="924"/>
                    </a:lnTo>
                    <a:lnTo>
                      <a:pt x="3301" y="921"/>
                    </a:lnTo>
                    <a:lnTo>
                      <a:pt x="3297" y="917"/>
                    </a:lnTo>
                    <a:lnTo>
                      <a:pt x="3285" y="932"/>
                    </a:lnTo>
                    <a:lnTo>
                      <a:pt x="3278" y="946"/>
                    </a:lnTo>
                    <a:lnTo>
                      <a:pt x="3275" y="961"/>
                    </a:lnTo>
                    <a:lnTo>
                      <a:pt x="3275" y="969"/>
                    </a:lnTo>
                    <a:lnTo>
                      <a:pt x="3277" y="977"/>
                    </a:lnTo>
                    <a:lnTo>
                      <a:pt x="3278" y="992"/>
                    </a:lnTo>
                    <a:lnTo>
                      <a:pt x="3278" y="998"/>
                    </a:lnTo>
                    <a:lnTo>
                      <a:pt x="3278" y="1001"/>
                    </a:lnTo>
                    <a:lnTo>
                      <a:pt x="3279" y="1005"/>
                    </a:lnTo>
                    <a:lnTo>
                      <a:pt x="3277" y="1017"/>
                    </a:lnTo>
                    <a:lnTo>
                      <a:pt x="3275" y="1022"/>
                    </a:lnTo>
                    <a:lnTo>
                      <a:pt x="3274" y="1028"/>
                    </a:lnTo>
                    <a:lnTo>
                      <a:pt x="3268" y="1038"/>
                    </a:lnTo>
                    <a:lnTo>
                      <a:pt x="3260" y="1046"/>
                    </a:lnTo>
                    <a:lnTo>
                      <a:pt x="3251" y="1053"/>
                    </a:lnTo>
                    <a:lnTo>
                      <a:pt x="3240" y="1059"/>
                    </a:lnTo>
                    <a:lnTo>
                      <a:pt x="3238" y="1039"/>
                    </a:lnTo>
                    <a:lnTo>
                      <a:pt x="3239" y="1023"/>
                    </a:lnTo>
                    <a:lnTo>
                      <a:pt x="3244" y="1009"/>
                    </a:lnTo>
                    <a:lnTo>
                      <a:pt x="3252" y="997"/>
                    </a:lnTo>
                    <a:lnTo>
                      <a:pt x="3250" y="983"/>
                    </a:lnTo>
                    <a:lnTo>
                      <a:pt x="3247" y="973"/>
                    </a:lnTo>
                    <a:lnTo>
                      <a:pt x="3242" y="962"/>
                    </a:lnTo>
                    <a:lnTo>
                      <a:pt x="3237" y="955"/>
                    </a:lnTo>
                    <a:lnTo>
                      <a:pt x="3230" y="948"/>
                    </a:lnTo>
                    <a:lnTo>
                      <a:pt x="3223" y="943"/>
                    </a:lnTo>
                    <a:lnTo>
                      <a:pt x="3213" y="940"/>
                    </a:lnTo>
                    <a:lnTo>
                      <a:pt x="3204" y="940"/>
                    </a:lnTo>
                    <a:lnTo>
                      <a:pt x="3191" y="932"/>
                    </a:lnTo>
                    <a:lnTo>
                      <a:pt x="3181" y="924"/>
                    </a:lnTo>
                    <a:lnTo>
                      <a:pt x="3174" y="917"/>
                    </a:lnTo>
                    <a:lnTo>
                      <a:pt x="3170" y="911"/>
                    </a:lnTo>
                    <a:lnTo>
                      <a:pt x="3172" y="905"/>
                    </a:lnTo>
                    <a:lnTo>
                      <a:pt x="3175" y="902"/>
                    </a:lnTo>
                    <a:lnTo>
                      <a:pt x="3181" y="897"/>
                    </a:lnTo>
                    <a:lnTo>
                      <a:pt x="3186" y="894"/>
                    </a:lnTo>
                    <a:lnTo>
                      <a:pt x="3191" y="893"/>
                    </a:lnTo>
                    <a:lnTo>
                      <a:pt x="3197" y="893"/>
                    </a:lnTo>
                    <a:lnTo>
                      <a:pt x="3200" y="893"/>
                    </a:lnTo>
                    <a:lnTo>
                      <a:pt x="3205" y="894"/>
                    </a:lnTo>
                    <a:lnTo>
                      <a:pt x="3210" y="894"/>
                    </a:lnTo>
                    <a:lnTo>
                      <a:pt x="3216" y="894"/>
                    </a:lnTo>
                    <a:lnTo>
                      <a:pt x="3220" y="892"/>
                    </a:lnTo>
                    <a:lnTo>
                      <a:pt x="3226" y="890"/>
                    </a:lnTo>
                    <a:lnTo>
                      <a:pt x="3227" y="888"/>
                    </a:lnTo>
                    <a:lnTo>
                      <a:pt x="3229" y="887"/>
                    </a:lnTo>
                    <a:lnTo>
                      <a:pt x="3233" y="883"/>
                    </a:lnTo>
                    <a:lnTo>
                      <a:pt x="3238" y="874"/>
                    </a:lnTo>
                    <a:lnTo>
                      <a:pt x="3241" y="866"/>
                    </a:lnTo>
                    <a:lnTo>
                      <a:pt x="3242" y="857"/>
                    </a:lnTo>
                    <a:lnTo>
                      <a:pt x="3241" y="849"/>
                    </a:lnTo>
                    <a:lnTo>
                      <a:pt x="3238" y="835"/>
                    </a:lnTo>
                    <a:lnTo>
                      <a:pt x="3234" y="822"/>
                    </a:lnTo>
                    <a:lnTo>
                      <a:pt x="3229" y="810"/>
                    </a:lnTo>
                    <a:lnTo>
                      <a:pt x="3221" y="797"/>
                    </a:lnTo>
                    <a:lnTo>
                      <a:pt x="3214" y="786"/>
                    </a:lnTo>
                    <a:lnTo>
                      <a:pt x="3212" y="775"/>
                    </a:lnTo>
                    <a:lnTo>
                      <a:pt x="3213" y="765"/>
                    </a:lnTo>
                    <a:lnTo>
                      <a:pt x="3218" y="754"/>
                    </a:lnTo>
                    <a:lnTo>
                      <a:pt x="3216" y="742"/>
                    </a:lnTo>
                    <a:lnTo>
                      <a:pt x="3213" y="735"/>
                    </a:lnTo>
                    <a:lnTo>
                      <a:pt x="3209" y="728"/>
                    </a:lnTo>
                    <a:lnTo>
                      <a:pt x="3205" y="725"/>
                    </a:lnTo>
                    <a:lnTo>
                      <a:pt x="3198" y="721"/>
                    </a:lnTo>
                    <a:lnTo>
                      <a:pt x="3191" y="720"/>
                    </a:lnTo>
                    <a:lnTo>
                      <a:pt x="3183" y="721"/>
                    </a:lnTo>
                    <a:lnTo>
                      <a:pt x="3174" y="726"/>
                    </a:lnTo>
                    <a:lnTo>
                      <a:pt x="3168" y="728"/>
                    </a:lnTo>
                    <a:lnTo>
                      <a:pt x="3163" y="730"/>
                    </a:lnTo>
                    <a:lnTo>
                      <a:pt x="3156" y="733"/>
                    </a:lnTo>
                    <a:lnTo>
                      <a:pt x="3148" y="735"/>
                    </a:lnTo>
                    <a:lnTo>
                      <a:pt x="3138" y="739"/>
                    </a:lnTo>
                    <a:lnTo>
                      <a:pt x="3115" y="748"/>
                    </a:lnTo>
                    <a:lnTo>
                      <a:pt x="3091" y="748"/>
                    </a:lnTo>
                    <a:lnTo>
                      <a:pt x="3080" y="747"/>
                    </a:lnTo>
                    <a:lnTo>
                      <a:pt x="3070" y="745"/>
                    </a:lnTo>
                    <a:lnTo>
                      <a:pt x="3060" y="740"/>
                    </a:lnTo>
                    <a:lnTo>
                      <a:pt x="3051" y="736"/>
                    </a:lnTo>
                    <a:lnTo>
                      <a:pt x="3043" y="731"/>
                    </a:lnTo>
                    <a:lnTo>
                      <a:pt x="3035" y="725"/>
                    </a:lnTo>
                    <a:lnTo>
                      <a:pt x="3016" y="716"/>
                    </a:lnTo>
                    <a:lnTo>
                      <a:pt x="3008" y="711"/>
                    </a:lnTo>
                    <a:lnTo>
                      <a:pt x="3002" y="707"/>
                    </a:lnTo>
                    <a:lnTo>
                      <a:pt x="2994" y="700"/>
                    </a:lnTo>
                    <a:lnTo>
                      <a:pt x="2989" y="695"/>
                    </a:lnTo>
                    <a:lnTo>
                      <a:pt x="2984" y="688"/>
                    </a:lnTo>
                    <a:lnTo>
                      <a:pt x="2981" y="681"/>
                    </a:lnTo>
                    <a:lnTo>
                      <a:pt x="2942" y="677"/>
                    </a:lnTo>
                    <a:lnTo>
                      <a:pt x="2904" y="672"/>
                    </a:lnTo>
                    <a:lnTo>
                      <a:pt x="2866" y="664"/>
                    </a:lnTo>
                    <a:lnTo>
                      <a:pt x="2830" y="653"/>
                    </a:lnTo>
                    <a:lnTo>
                      <a:pt x="2825" y="639"/>
                    </a:lnTo>
                    <a:lnTo>
                      <a:pt x="2820" y="628"/>
                    </a:lnTo>
                    <a:lnTo>
                      <a:pt x="2812" y="617"/>
                    </a:lnTo>
                    <a:lnTo>
                      <a:pt x="2805" y="610"/>
                    </a:lnTo>
                    <a:lnTo>
                      <a:pt x="2796" y="602"/>
                    </a:lnTo>
                    <a:lnTo>
                      <a:pt x="2786" y="596"/>
                    </a:lnTo>
                    <a:lnTo>
                      <a:pt x="2776" y="592"/>
                    </a:lnTo>
                    <a:lnTo>
                      <a:pt x="2764" y="591"/>
                    </a:lnTo>
                    <a:lnTo>
                      <a:pt x="2739" y="583"/>
                    </a:lnTo>
                    <a:lnTo>
                      <a:pt x="2715" y="570"/>
                    </a:lnTo>
                    <a:lnTo>
                      <a:pt x="2702" y="562"/>
                    </a:lnTo>
                    <a:lnTo>
                      <a:pt x="2690" y="552"/>
                    </a:lnTo>
                    <a:lnTo>
                      <a:pt x="2668" y="531"/>
                    </a:lnTo>
                    <a:lnTo>
                      <a:pt x="2642" y="496"/>
                    </a:lnTo>
                    <a:lnTo>
                      <a:pt x="2616" y="464"/>
                    </a:lnTo>
                    <a:lnTo>
                      <a:pt x="2608" y="456"/>
                    </a:lnTo>
                    <a:lnTo>
                      <a:pt x="2602" y="451"/>
                    </a:lnTo>
                    <a:lnTo>
                      <a:pt x="2596" y="448"/>
                    </a:lnTo>
                    <a:lnTo>
                      <a:pt x="2592" y="449"/>
                    </a:lnTo>
                    <a:lnTo>
                      <a:pt x="2586" y="450"/>
                    </a:lnTo>
                    <a:lnTo>
                      <a:pt x="2582" y="453"/>
                    </a:lnTo>
                    <a:lnTo>
                      <a:pt x="2576" y="467"/>
                    </a:lnTo>
                    <a:lnTo>
                      <a:pt x="2577" y="468"/>
                    </a:lnTo>
                    <a:lnTo>
                      <a:pt x="2579" y="470"/>
                    </a:lnTo>
                    <a:lnTo>
                      <a:pt x="2583" y="474"/>
                    </a:lnTo>
                    <a:lnTo>
                      <a:pt x="2592" y="482"/>
                    </a:lnTo>
                    <a:lnTo>
                      <a:pt x="2599" y="488"/>
                    </a:lnTo>
                    <a:lnTo>
                      <a:pt x="2607" y="495"/>
                    </a:lnTo>
                    <a:lnTo>
                      <a:pt x="2614" y="500"/>
                    </a:lnTo>
                    <a:lnTo>
                      <a:pt x="2620" y="505"/>
                    </a:lnTo>
                    <a:lnTo>
                      <a:pt x="2622" y="506"/>
                    </a:lnTo>
                    <a:lnTo>
                      <a:pt x="2625" y="508"/>
                    </a:lnTo>
                    <a:lnTo>
                      <a:pt x="2632" y="512"/>
                    </a:lnTo>
                    <a:lnTo>
                      <a:pt x="2646" y="524"/>
                    </a:lnTo>
                    <a:lnTo>
                      <a:pt x="2652" y="530"/>
                    </a:lnTo>
                    <a:lnTo>
                      <a:pt x="2656" y="537"/>
                    </a:lnTo>
                    <a:lnTo>
                      <a:pt x="2658" y="545"/>
                    </a:lnTo>
                    <a:lnTo>
                      <a:pt x="2659" y="553"/>
                    </a:lnTo>
                    <a:lnTo>
                      <a:pt x="2659" y="562"/>
                    </a:lnTo>
                    <a:lnTo>
                      <a:pt x="2658" y="572"/>
                    </a:lnTo>
                    <a:lnTo>
                      <a:pt x="2645" y="574"/>
                    </a:lnTo>
                    <a:lnTo>
                      <a:pt x="2631" y="576"/>
                    </a:lnTo>
                    <a:lnTo>
                      <a:pt x="2621" y="576"/>
                    </a:lnTo>
                    <a:lnTo>
                      <a:pt x="2616" y="576"/>
                    </a:lnTo>
                    <a:lnTo>
                      <a:pt x="2612" y="577"/>
                    </a:lnTo>
                    <a:lnTo>
                      <a:pt x="2600" y="577"/>
                    </a:lnTo>
                    <a:lnTo>
                      <a:pt x="2594" y="577"/>
                    </a:lnTo>
                    <a:lnTo>
                      <a:pt x="2591" y="577"/>
                    </a:lnTo>
                    <a:lnTo>
                      <a:pt x="2588" y="578"/>
                    </a:lnTo>
                    <a:lnTo>
                      <a:pt x="2597" y="589"/>
                    </a:lnTo>
                    <a:lnTo>
                      <a:pt x="2604" y="599"/>
                    </a:lnTo>
                    <a:lnTo>
                      <a:pt x="2617" y="620"/>
                    </a:lnTo>
                    <a:lnTo>
                      <a:pt x="2625" y="642"/>
                    </a:lnTo>
                    <a:lnTo>
                      <a:pt x="2629" y="663"/>
                    </a:lnTo>
                    <a:lnTo>
                      <a:pt x="2621" y="672"/>
                    </a:lnTo>
                    <a:lnTo>
                      <a:pt x="2617" y="676"/>
                    </a:lnTo>
                    <a:lnTo>
                      <a:pt x="2614" y="680"/>
                    </a:lnTo>
                    <a:lnTo>
                      <a:pt x="2605" y="686"/>
                    </a:lnTo>
                    <a:lnTo>
                      <a:pt x="2601" y="687"/>
                    </a:lnTo>
                    <a:lnTo>
                      <a:pt x="2598" y="689"/>
                    </a:lnTo>
                    <a:lnTo>
                      <a:pt x="2590" y="689"/>
                    </a:lnTo>
                    <a:lnTo>
                      <a:pt x="2581" y="688"/>
                    </a:lnTo>
                    <a:lnTo>
                      <a:pt x="2578" y="686"/>
                    </a:lnTo>
                    <a:lnTo>
                      <a:pt x="2576" y="685"/>
                    </a:lnTo>
                    <a:lnTo>
                      <a:pt x="2572" y="683"/>
                    </a:lnTo>
                    <a:lnTo>
                      <a:pt x="2563" y="677"/>
                    </a:lnTo>
                    <a:lnTo>
                      <a:pt x="2556" y="667"/>
                    </a:lnTo>
                    <a:lnTo>
                      <a:pt x="2552" y="657"/>
                    </a:lnTo>
                    <a:lnTo>
                      <a:pt x="2551" y="648"/>
                    </a:lnTo>
                    <a:lnTo>
                      <a:pt x="2552" y="640"/>
                    </a:lnTo>
                    <a:lnTo>
                      <a:pt x="2551" y="629"/>
                    </a:lnTo>
                    <a:lnTo>
                      <a:pt x="2550" y="620"/>
                    </a:lnTo>
                    <a:lnTo>
                      <a:pt x="2546" y="612"/>
                    </a:lnTo>
                    <a:lnTo>
                      <a:pt x="2543" y="606"/>
                    </a:lnTo>
                    <a:lnTo>
                      <a:pt x="2538" y="599"/>
                    </a:lnTo>
                    <a:lnTo>
                      <a:pt x="2533" y="596"/>
                    </a:lnTo>
                    <a:lnTo>
                      <a:pt x="2525" y="593"/>
                    </a:lnTo>
                    <a:lnTo>
                      <a:pt x="2518" y="593"/>
                    </a:lnTo>
                    <a:lnTo>
                      <a:pt x="2505" y="594"/>
                    </a:lnTo>
                    <a:lnTo>
                      <a:pt x="2495" y="598"/>
                    </a:lnTo>
                    <a:lnTo>
                      <a:pt x="2484" y="606"/>
                    </a:lnTo>
                    <a:lnTo>
                      <a:pt x="2477" y="616"/>
                    </a:lnTo>
                    <a:lnTo>
                      <a:pt x="2477" y="608"/>
                    </a:lnTo>
                    <a:lnTo>
                      <a:pt x="2476" y="604"/>
                    </a:lnTo>
                    <a:lnTo>
                      <a:pt x="2476" y="601"/>
                    </a:lnTo>
                    <a:lnTo>
                      <a:pt x="2472" y="592"/>
                    </a:lnTo>
                    <a:lnTo>
                      <a:pt x="2469" y="588"/>
                    </a:lnTo>
                    <a:lnTo>
                      <a:pt x="2467" y="585"/>
                    </a:lnTo>
                    <a:lnTo>
                      <a:pt x="2476" y="574"/>
                    </a:lnTo>
                    <a:lnTo>
                      <a:pt x="2480" y="569"/>
                    </a:lnTo>
                    <a:lnTo>
                      <a:pt x="2485" y="565"/>
                    </a:lnTo>
                    <a:lnTo>
                      <a:pt x="2492" y="554"/>
                    </a:lnTo>
                    <a:lnTo>
                      <a:pt x="2497" y="546"/>
                    </a:lnTo>
                    <a:lnTo>
                      <a:pt x="2478" y="542"/>
                    </a:lnTo>
                    <a:lnTo>
                      <a:pt x="2462" y="542"/>
                    </a:lnTo>
                    <a:lnTo>
                      <a:pt x="2447" y="545"/>
                    </a:lnTo>
                    <a:lnTo>
                      <a:pt x="2434" y="551"/>
                    </a:lnTo>
                    <a:lnTo>
                      <a:pt x="2422" y="560"/>
                    </a:lnTo>
                    <a:lnTo>
                      <a:pt x="2413" y="571"/>
                    </a:lnTo>
                    <a:lnTo>
                      <a:pt x="2404" y="586"/>
                    </a:lnTo>
                    <a:lnTo>
                      <a:pt x="2399" y="604"/>
                    </a:lnTo>
                    <a:lnTo>
                      <a:pt x="2394" y="593"/>
                    </a:lnTo>
                    <a:lnTo>
                      <a:pt x="2391" y="585"/>
                    </a:lnTo>
                    <a:lnTo>
                      <a:pt x="2390" y="569"/>
                    </a:lnTo>
                    <a:lnTo>
                      <a:pt x="2394" y="555"/>
                    </a:lnTo>
                    <a:lnTo>
                      <a:pt x="2398" y="549"/>
                    </a:lnTo>
                    <a:lnTo>
                      <a:pt x="2406" y="545"/>
                    </a:lnTo>
                    <a:lnTo>
                      <a:pt x="2390" y="535"/>
                    </a:lnTo>
                    <a:lnTo>
                      <a:pt x="2378" y="531"/>
                    </a:lnTo>
                    <a:lnTo>
                      <a:pt x="2367" y="529"/>
                    </a:lnTo>
                    <a:lnTo>
                      <a:pt x="2358" y="533"/>
                    </a:lnTo>
                    <a:lnTo>
                      <a:pt x="2339" y="542"/>
                    </a:lnTo>
                    <a:lnTo>
                      <a:pt x="2331" y="544"/>
                    </a:lnTo>
                    <a:lnTo>
                      <a:pt x="2322" y="545"/>
                    </a:lnTo>
                    <a:lnTo>
                      <a:pt x="2327" y="522"/>
                    </a:lnTo>
                    <a:lnTo>
                      <a:pt x="2334" y="502"/>
                    </a:lnTo>
                    <a:lnTo>
                      <a:pt x="2342" y="485"/>
                    </a:lnTo>
                    <a:lnTo>
                      <a:pt x="2354" y="471"/>
                    </a:lnTo>
                    <a:lnTo>
                      <a:pt x="2354" y="470"/>
                    </a:lnTo>
                    <a:lnTo>
                      <a:pt x="2355" y="470"/>
                    </a:lnTo>
                    <a:lnTo>
                      <a:pt x="2357" y="470"/>
                    </a:lnTo>
                    <a:lnTo>
                      <a:pt x="2361" y="470"/>
                    </a:lnTo>
                    <a:lnTo>
                      <a:pt x="2369" y="470"/>
                    </a:lnTo>
                    <a:lnTo>
                      <a:pt x="2375" y="469"/>
                    </a:lnTo>
                    <a:lnTo>
                      <a:pt x="2381" y="469"/>
                    </a:lnTo>
                    <a:lnTo>
                      <a:pt x="2386" y="467"/>
                    </a:lnTo>
                    <a:lnTo>
                      <a:pt x="2390" y="465"/>
                    </a:lnTo>
                    <a:lnTo>
                      <a:pt x="2391" y="463"/>
                    </a:lnTo>
                    <a:lnTo>
                      <a:pt x="2393" y="462"/>
                    </a:lnTo>
                    <a:lnTo>
                      <a:pt x="2396" y="460"/>
                    </a:lnTo>
                    <a:lnTo>
                      <a:pt x="2383" y="440"/>
                    </a:lnTo>
                    <a:lnTo>
                      <a:pt x="2372" y="424"/>
                    </a:lnTo>
                    <a:lnTo>
                      <a:pt x="2360" y="411"/>
                    </a:lnTo>
                    <a:lnTo>
                      <a:pt x="2351" y="403"/>
                    </a:lnTo>
                    <a:lnTo>
                      <a:pt x="2343" y="401"/>
                    </a:lnTo>
                    <a:lnTo>
                      <a:pt x="2335" y="401"/>
                    </a:lnTo>
                    <a:lnTo>
                      <a:pt x="2324" y="401"/>
                    </a:lnTo>
                    <a:lnTo>
                      <a:pt x="2312" y="401"/>
                    </a:lnTo>
                    <a:lnTo>
                      <a:pt x="2342" y="349"/>
                    </a:lnTo>
                    <a:lnTo>
                      <a:pt x="2357" y="325"/>
                    </a:lnTo>
                    <a:lnTo>
                      <a:pt x="2374" y="305"/>
                    </a:lnTo>
                    <a:lnTo>
                      <a:pt x="2380" y="293"/>
                    </a:lnTo>
                    <a:lnTo>
                      <a:pt x="2382" y="284"/>
                    </a:lnTo>
                    <a:lnTo>
                      <a:pt x="2380" y="276"/>
                    </a:lnTo>
                    <a:lnTo>
                      <a:pt x="2375" y="269"/>
                    </a:lnTo>
                    <a:lnTo>
                      <a:pt x="2362" y="262"/>
                    </a:lnTo>
                    <a:lnTo>
                      <a:pt x="2352" y="257"/>
                    </a:lnTo>
                    <a:lnTo>
                      <a:pt x="2342" y="254"/>
                    </a:lnTo>
                    <a:lnTo>
                      <a:pt x="2336" y="255"/>
                    </a:lnTo>
                    <a:lnTo>
                      <a:pt x="2326" y="266"/>
                    </a:lnTo>
                    <a:lnTo>
                      <a:pt x="2317" y="278"/>
                    </a:lnTo>
                    <a:lnTo>
                      <a:pt x="2309" y="287"/>
                    </a:lnTo>
                    <a:lnTo>
                      <a:pt x="2302" y="297"/>
                    </a:lnTo>
                    <a:lnTo>
                      <a:pt x="2295" y="304"/>
                    </a:lnTo>
                    <a:lnTo>
                      <a:pt x="2290" y="310"/>
                    </a:lnTo>
                    <a:lnTo>
                      <a:pt x="2283" y="321"/>
                    </a:lnTo>
                    <a:lnTo>
                      <a:pt x="2260" y="330"/>
                    </a:lnTo>
                    <a:lnTo>
                      <a:pt x="2251" y="336"/>
                    </a:lnTo>
                    <a:lnTo>
                      <a:pt x="2245" y="343"/>
                    </a:lnTo>
                    <a:lnTo>
                      <a:pt x="2235" y="359"/>
                    </a:lnTo>
                    <a:lnTo>
                      <a:pt x="2232" y="368"/>
                    </a:lnTo>
                    <a:lnTo>
                      <a:pt x="2233" y="379"/>
                    </a:lnTo>
                    <a:lnTo>
                      <a:pt x="2234" y="390"/>
                    </a:lnTo>
                    <a:lnTo>
                      <a:pt x="2236" y="400"/>
                    </a:lnTo>
                    <a:lnTo>
                      <a:pt x="2238" y="407"/>
                    </a:lnTo>
                    <a:lnTo>
                      <a:pt x="2243" y="414"/>
                    </a:lnTo>
                    <a:lnTo>
                      <a:pt x="2229" y="420"/>
                    </a:lnTo>
                    <a:lnTo>
                      <a:pt x="2218" y="429"/>
                    </a:lnTo>
                    <a:lnTo>
                      <a:pt x="2208" y="439"/>
                    </a:lnTo>
                    <a:lnTo>
                      <a:pt x="2200" y="451"/>
                    </a:lnTo>
                    <a:lnTo>
                      <a:pt x="2198" y="477"/>
                    </a:lnTo>
                    <a:lnTo>
                      <a:pt x="2197" y="503"/>
                    </a:lnTo>
                    <a:lnTo>
                      <a:pt x="2197" y="525"/>
                    </a:lnTo>
                    <a:lnTo>
                      <a:pt x="2199" y="546"/>
                    </a:lnTo>
                    <a:lnTo>
                      <a:pt x="2190" y="550"/>
                    </a:lnTo>
                    <a:lnTo>
                      <a:pt x="2182" y="554"/>
                    </a:lnTo>
                    <a:lnTo>
                      <a:pt x="2163" y="558"/>
                    </a:lnTo>
                    <a:lnTo>
                      <a:pt x="2152" y="558"/>
                    </a:lnTo>
                    <a:lnTo>
                      <a:pt x="2143" y="558"/>
                    </a:lnTo>
                    <a:lnTo>
                      <a:pt x="2132" y="556"/>
                    </a:lnTo>
                    <a:lnTo>
                      <a:pt x="2123" y="554"/>
                    </a:lnTo>
                    <a:lnTo>
                      <a:pt x="2109" y="546"/>
                    </a:lnTo>
                    <a:lnTo>
                      <a:pt x="2101" y="541"/>
                    </a:lnTo>
                    <a:lnTo>
                      <a:pt x="2095" y="536"/>
                    </a:lnTo>
                    <a:lnTo>
                      <a:pt x="2094" y="534"/>
                    </a:lnTo>
                    <a:lnTo>
                      <a:pt x="2091" y="526"/>
                    </a:lnTo>
                    <a:lnTo>
                      <a:pt x="2089" y="521"/>
                    </a:lnTo>
                    <a:lnTo>
                      <a:pt x="2083" y="513"/>
                    </a:lnTo>
                    <a:lnTo>
                      <a:pt x="2079" y="511"/>
                    </a:lnTo>
                    <a:lnTo>
                      <a:pt x="2075" y="512"/>
                    </a:lnTo>
                    <a:lnTo>
                      <a:pt x="2071" y="513"/>
                    </a:lnTo>
                    <a:lnTo>
                      <a:pt x="2068" y="519"/>
                    </a:lnTo>
                    <a:lnTo>
                      <a:pt x="2061" y="524"/>
                    </a:lnTo>
                    <a:lnTo>
                      <a:pt x="2055" y="530"/>
                    </a:lnTo>
                    <a:lnTo>
                      <a:pt x="2048" y="542"/>
                    </a:lnTo>
                    <a:lnTo>
                      <a:pt x="2042" y="549"/>
                    </a:lnTo>
                    <a:lnTo>
                      <a:pt x="2038" y="556"/>
                    </a:lnTo>
                    <a:lnTo>
                      <a:pt x="2032" y="562"/>
                    </a:lnTo>
                    <a:lnTo>
                      <a:pt x="2028" y="565"/>
                    </a:lnTo>
                    <a:lnTo>
                      <a:pt x="2022" y="564"/>
                    </a:lnTo>
                    <a:lnTo>
                      <a:pt x="2018" y="563"/>
                    </a:lnTo>
                    <a:lnTo>
                      <a:pt x="2013" y="558"/>
                    </a:lnTo>
                    <a:lnTo>
                      <a:pt x="2009" y="553"/>
                    </a:lnTo>
                    <a:lnTo>
                      <a:pt x="2004" y="537"/>
                    </a:lnTo>
                    <a:lnTo>
                      <a:pt x="2004" y="525"/>
                    </a:lnTo>
                    <a:lnTo>
                      <a:pt x="2008" y="512"/>
                    </a:lnTo>
                    <a:lnTo>
                      <a:pt x="2018" y="502"/>
                    </a:lnTo>
                    <a:lnTo>
                      <a:pt x="2033" y="470"/>
                    </a:lnTo>
                    <a:lnTo>
                      <a:pt x="2051" y="444"/>
                    </a:lnTo>
                    <a:lnTo>
                      <a:pt x="2069" y="421"/>
                    </a:lnTo>
                    <a:lnTo>
                      <a:pt x="2089" y="402"/>
                    </a:lnTo>
                    <a:lnTo>
                      <a:pt x="2124" y="366"/>
                    </a:lnTo>
                    <a:lnTo>
                      <a:pt x="2163" y="331"/>
                    </a:lnTo>
                    <a:lnTo>
                      <a:pt x="2205" y="296"/>
                    </a:lnTo>
                    <a:lnTo>
                      <a:pt x="2250" y="262"/>
                    </a:lnTo>
                    <a:lnTo>
                      <a:pt x="2254" y="247"/>
                    </a:lnTo>
                    <a:lnTo>
                      <a:pt x="2260" y="236"/>
                    </a:lnTo>
                    <a:lnTo>
                      <a:pt x="2268" y="224"/>
                    </a:lnTo>
                    <a:lnTo>
                      <a:pt x="2277" y="217"/>
                    </a:lnTo>
                    <a:lnTo>
                      <a:pt x="2281" y="213"/>
                    </a:lnTo>
                    <a:lnTo>
                      <a:pt x="2284" y="210"/>
                    </a:lnTo>
                    <a:lnTo>
                      <a:pt x="2284" y="209"/>
                    </a:lnTo>
                    <a:lnTo>
                      <a:pt x="2285" y="209"/>
                    </a:lnTo>
                    <a:lnTo>
                      <a:pt x="2287" y="209"/>
                    </a:lnTo>
                    <a:lnTo>
                      <a:pt x="2291" y="205"/>
                    </a:lnTo>
                    <a:lnTo>
                      <a:pt x="2293" y="203"/>
                    </a:lnTo>
                    <a:lnTo>
                      <a:pt x="2293" y="202"/>
                    </a:lnTo>
                    <a:lnTo>
                      <a:pt x="2294" y="202"/>
                    </a:lnTo>
                    <a:lnTo>
                      <a:pt x="2296" y="202"/>
                    </a:lnTo>
                    <a:lnTo>
                      <a:pt x="2305" y="190"/>
                    </a:lnTo>
                    <a:lnTo>
                      <a:pt x="2309" y="184"/>
                    </a:lnTo>
                    <a:lnTo>
                      <a:pt x="2311" y="181"/>
                    </a:lnTo>
                    <a:lnTo>
                      <a:pt x="2314" y="179"/>
                    </a:lnTo>
                    <a:lnTo>
                      <a:pt x="2315" y="168"/>
                    </a:lnTo>
                    <a:lnTo>
                      <a:pt x="2315" y="160"/>
                    </a:lnTo>
                    <a:lnTo>
                      <a:pt x="2313" y="155"/>
                    </a:lnTo>
                    <a:lnTo>
                      <a:pt x="2312" y="150"/>
                    </a:lnTo>
                    <a:lnTo>
                      <a:pt x="2307" y="142"/>
                    </a:lnTo>
                    <a:lnTo>
                      <a:pt x="2291" y="121"/>
                    </a:lnTo>
                    <a:lnTo>
                      <a:pt x="2285" y="109"/>
                    </a:lnTo>
                    <a:lnTo>
                      <a:pt x="2280" y="99"/>
                    </a:lnTo>
                    <a:lnTo>
                      <a:pt x="2273" y="75"/>
                    </a:lnTo>
                    <a:lnTo>
                      <a:pt x="2270" y="51"/>
                    </a:lnTo>
                    <a:lnTo>
                      <a:pt x="2270" y="38"/>
                    </a:lnTo>
                    <a:lnTo>
                      <a:pt x="2270" y="28"/>
                    </a:lnTo>
                    <a:lnTo>
                      <a:pt x="2269" y="20"/>
                    </a:lnTo>
                    <a:lnTo>
                      <a:pt x="2268" y="14"/>
                    </a:lnTo>
                    <a:lnTo>
                      <a:pt x="2265" y="7"/>
                    </a:lnTo>
                    <a:lnTo>
                      <a:pt x="2261" y="4"/>
                    </a:lnTo>
                    <a:lnTo>
                      <a:pt x="2256" y="2"/>
                    </a:lnTo>
                    <a:lnTo>
                      <a:pt x="2252" y="2"/>
                    </a:lnTo>
                    <a:close/>
                    <a:moveTo>
                      <a:pt x="3047" y="1630"/>
                    </a:moveTo>
                    <a:lnTo>
                      <a:pt x="3054" y="1643"/>
                    </a:lnTo>
                    <a:lnTo>
                      <a:pt x="3069" y="1655"/>
                    </a:lnTo>
                    <a:lnTo>
                      <a:pt x="3063" y="1662"/>
                    </a:lnTo>
                    <a:lnTo>
                      <a:pt x="3043" y="1657"/>
                    </a:lnTo>
                    <a:lnTo>
                      <a:pt x="3029" y="1652"/>
                    </a:lnTo>
                    <a:lnTo>
                      <a:pt x="3022" y="1646"/>
                    </a:lnTo>
                    <a:lnTo>
                      <a:pt x="3026" y="1626"/>
                    </a:lnTo>
                    <a:lnTo>
                      <a:pt x="3039" y="1617"/>
                    </a:lnTo>
                    <a:lnTo>
                      <a:pt x="3045" y="1604"/>
                    </a:lnTo>
                    <a:lnTo>
                      <a:pt x="3060" y="1615"/>
                    </a:lnTo>
                    <a:lnTo>
                      <a:pt x="3047" y="1630"/>
                    </a:lnTo>
                    <a:close/>
                    <a:moveTo>
                      <a:pt x="1764" y="184"/>
                    </a:moveTo>
                    <a:lnTo>
                      <a:pt x="1767" y="188"/>
                    </a:lnTo>
                    <a:lnTo>
                      <a:pt x="1772" y="194"/>
                    </a:lnTo>
                    <a:lnTo>
                      <a:pt x="1777" y="204"/>
                    </a:lnTo>
                    <a:lnTo>
                      <a:pt x="1780" y="213"/>
                    </a:lnTo>
                    <a:lnTo>
                      <a:pt x="1781" y="217"/>
                    </a:lnTo>
                    <a:lnTo>
                      <a:pt x="1781" y="219"/>
                    </a:lnTo>
                    <a:lnTo>
                      <a:pt x="1781" y="220"/>
                    </a:lnTo>
                    <a:lnTo>
                      <a:pt x="1782" y="222"/>
                    </a:lnTo>
                    <a:lnTo>
                      <a:pt x="1781" y="230"/>
                    </a:lnTo>
                    <a:lnTo>
                      <a:pt x="1778" y="239"/>
                    </a:lnTo>
                    <a:lnTo>
                      <a:pt x="1776" y="240"/>
                    </a:lnTo>
                    <a:lnTo>
                      <a:pt x="1775" y="242"/>
                    </a:lnTo>
                    <a:lnTo>
                      <a:pt x="1773" y="246"/>
                    </a:lnTo>
                    <a:lnTo>
                      <a:pt x="1766" y="255"/>
                    </a:lnTo>
                    <a:lnTo>
                      <a:pt x="1758" y="236"/>
                    </a:lnTo>
                    <a:lnTo>
                      <a:pt x="1756" y="219"/>
                    </a:lnTo>
                    <a:lnTo>
                      <a:pt x="1756" y="209"/>
                    </a:lnTo>
                    <a:lnTo>
                      <a:pt x="1758" y="201"/>
                    </a:lnTo>
                    <a:lnTo>
                      <a:pt x="1764" y="184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180">
                <a:extLst>
                  <a:ext uri="{FF2B5EF4-FFF2-40B4-BE49-F238E27FC236}">
                    <a16:creationId xmlns:a16="http://schemas.microsoft.com/office/drawing/2014/main" id="{91657BC6-5412-D97F-2496-C115CD3F8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32 w 47"/>
                  <a:gd name="T1" fmla="*/ 39 h 58"/>
                  <a:gd name="T2" fmla="*/ 25 w 47"/>
                  <a:gd name="T3" fmla="*/ 26 h 58"/>
                  <a:gd name="T4" fmla="*/ 38 w 47"/>
                  <a:gd name="T5" fmla="*/ 11 h 58"/>
                  <a:gd name="T6" fmla="*/ 23 w 47"/>
                  <a:gd name="T7" fmla="*/ 0 h 58"/>
                  <a:gd name="T8" fmla="*/ 17 w 47"/>
                  <a:gd name="T9" fmla="*/ 13 h 58"/>
                  <a:gd name="T10" fmla="*/ 4 w 47"/>
                  <a:gd name="T11" fmla="*/ 22 h 58"/>
                  <a:gd name="T12" fmla="*/ 0 w 47"/>
                  <a:gd name="T13" fmla="*/ 42 h 58"/>
                  <a:gd name="T14" fmla="*/ 7 w 47"/>
                  <a:gd name="T15" fmla="*/ 48 h 58"/>
                  <a:gd name="T16" fmla="*/ 21 w 47"/>
                  <a:gd name="T17" fmla="*/ 53 h 58"/>
                  <a:gd name="T18" fmla="*/ 41 w 47"/>
                  <a:gd name="T19" fmla="*/ 58 h 58"/>
                  <a:gd name="T20" fmla="*/ 47 w 47"/>
                  <a:gd name="T21" fmla="*/ 51 h 58"/>
                  <a:gd name="T22" fmla="*/ 32 w 47"/>
                  <a:gd name="T23" fmla="*/ 3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32" y="39"/>
                    </a:moveTo>
                    <a:lnTo>
                      <a:pt x="25" y="26"/>
                    </a:lnTo>
                    <a:lnTo>
                      <a:pt x="38" y="11"/>
                    </a:lnTo>
                    <a:lnTo>
                      <a:pt x="23" y="0"/>
                    </a:lnTo>
                    <a:lnTo>
                      <a:pt x="17" y="13"/>
                    </a:lnTo>
                    <a:lnTo>
                      <a:pt x="4" y="22"/>
                    </a:lnTo>
                    <a:lnTo>
                      <a:pt x="0" y="42"/>
                    </a:lnTo>
                    <a:lnTo>
                      <a:pt x="7" y="48"/>
                    </a:lnTo>
                    <a:lnTo>
                      <a:pt x="21" y="53"/>
                    </a:lnTo>
                    <a:lnTo>
                      <a:pt x="41" y="58"/>
                    </a:lnTo>
                    <a:lnTo>
                      <a:pt x="47" y="51"/>
                    </a:lnTo>
                    <a:lnTo>
                      <a:pt x="32" y="39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181">
                <a:extLst>
                  <a:ext uri="{FF2B5EF4-FFF2-40B4-BE49-F238E27FC236}">
                    <a16:creationId xmlns:a16="http://schemas.microsoft.com/office/drawing/2014/main" id="{FDB1B189-A3FC-6029-84E2-B55E94D73B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1" y="2336"/>
                <a:ext cx="1" cy="1"/>
              </a:xfrm>
              <a:custGeom>
                <a:avLst/>
                <a:gdLst>
                  <a:gd name="T0" fmla="*/ 0 w 2"/>
                  <a:gd name="T1" fmla="*/ 2 h 5"/>
                  <a:gd name="T2" fmla="*/ 2 w 2"/>
                  <a:gd name="T3" fmla="*/ 5 h 5"/>
                  <a:gd name="T4" fmla="*/ 1 w 2"/>
                  <a:gd name="T5" fmla="*/ 0 h 5"/>
                  <a:gd name="T6" fmla="*/ 0 w 2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0" y="2"/>
                    </a:moveTo>
                    <a:lnTo>
                      <a:pt x="2" y="5"/>
                    </a:lnTo>
                    <a:lnTo>
                      <a:pt x="1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182">
                <a:extLst>
                  <a:ext uri="{FF2B5EF4-FFF2-40B4-BE49-F238E27FC236}">
                    <a16:creationId xmlns:a16="http://schemas.microsoft.com/office/drawing/2014/main" id="{47061135-840A-5CA3-BD72-94A423E97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2800"/>
                <a:ext cx="26" cy="54"/>
              </a:xfrm>
              <a:custGeom>
                <a:avLst/>
                <a:gdLst>
                  <a:gd name="T0" fmla="*/ 77 w 77"/>
                  <a:gd name="T1" fmla="*/ 162 h 162"/>
                  <a:gd name="T2" fmla="*/ 67 w 77"/>
                  <a:gd name="T3" fmla="*/ 69 h 162"/>
                  <a:gd name="T4" fmla="*/ 64 w 77"/>
                  <a:gd name="T5" fmla="*/ 59 h 162"/>
                  <a:gd name="T6" fmla="*/ 62 w 77"/>
                  <a:gd name="T7" fmla="*/ 52 h 162"/>
                  <a:gd name="T8" fmla="*/ 55 w 77"/>
                  <a:gd name="T9" fmla="*/ 41 h 162"/>
                  <a:gd name="T10" fmla="*/ 48 w 77"/>
                  <a:gd name="T11" fmla="*/ 35 h 162"/>
                  <a:gd name="T12" fmla="*/ 43 w 77"/>
                  <a:gd name="T13" fmla="*/ 32 h 162"/>
                  <a:gd name="T14" fmla="*/ 36 w 77"/>
                  <a:gd name="T15" fmla="*/ 29 h 162"/>
                  <a:gd name="T16" fmla="*/ 29 w 77"/>
                  <a:gd name="T17" fmla="*/ 28 h 162"/>
                  <a:gd name="T18" fmla="*/ 6 w 77"/>
                  <a:gd name="T19" fmla="*/ 0 h 162"/>
                  <a:gd name="T20" fmla="*/ 1 w 77"/>
                  <a:gd name="T21" fmla="*/ 22 h 162"/>
                  <a:gd name="T22" fmla="*/ 0 w 77"/>
                  <a:gd name="T23" fmla="*/ 45 h 162"/>
                  <a:gd name="T24" fmla="*/ 0 w 77"/>
                  <a:gd name="T25" fmla="*/ 66 h 162"/>
                  <a:gd name="T26" fmla="*/ 3 w 77"/>
                  <a:gd name="T27" fmla="*/ 88 h 162"/>
                  <a:gd name="T28" fmla="*/ 7 w 77"/>
                  <a:gd name="T29" fmla="*/ 98 h 162"/>
                  <a:gd name="T30" fmla="*/ 15 w 77"/>
                  <a:gd name="T31" fmla="*/ 108 h 162"/>
                  <a:gd name="T32" fmla="*/ 22 w 77"/>
                  <a:gd name="T33" fmla="*/ 116 h 162"/>
                  <a:gd name="T34" fmla="*/ 33 w 77"/>
                  <a:gd name="T35" fmla="*/ 125 h 162"/>
                  <a:gd name="T36" fmla="*/ 41 w 77"/>
                  <a:gd name="T37" fmla="*/ 131 h 162"/>
                  <a:gd name="T38" fmla="*/ 49 w 77"/>
                  <a:gd name="T39" fmla="*/ 138 h 162"/>
                  <a:gd name="T40" fmla="*/ 56 w 77"/>
                  <a:gd name="T41" fmla="*/ 144 h 162"/>
                  <a:gd name="T42" fmla="*/ 62 w 77"/>
                  <a:gd name="T43" fmla="*/ 150 h 162"/>
                  <a:gd name="T44" fmla="*/ 66 w 77"/>
                  <a:gd name="T45" fmla="*/ 153 h 162"/>
                  <a:gd name="T46" fmla="*/ 70 w 77"/>
                  <a:gd name="T47" fmla="*/ 157 h 162"/>
                  <a:gd name="T48" fmla="*/ 73 w 77"/>
                  <a:gd name="T49" fmla="*/ 159 h 162"/>
                  <a:gd name="T50" fmla="*/ 74 w 77"/>
                  <a:gd name="T51" fmla="*/ 160 h 162"/>
                  <a:gd name="T52" fmla="*/ 77 w 77"/>
                  <a:gd name="T53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7" h="162">
                    <a:moveTo>
                      <a:pt x="77" y="162"/>
                    </a:moveTo>
                    <a:lnTo>
                      <a:pt x="67" y="69"/>
                    </a:lnTo>
                    <a:lnTo>
                      <a:pt x="64" y="59"/>
                    </a:lnTo>
                    <a:lnTo>
                      <a:pt x="62" y="52"/>
                    </a:lnTo>
                    <a:lnTo>
                      <a:pt x="55" y="41"/>
                    </a:lnTo>
                    <a:lnTo>
                      <a:pt x="48" y="35"/>
                    </a:lnTo>
                    <a:lnTo>
                      <a:pt x="43" y="32"/>
                    </a:lnTo>
                    <a:lnTo>
                      <a:pt x="36" y="29"/>
                    </a:lnTo>
                    <a:lnTo>
                      <a:pt x="29" y="28"/>
                    </a:lnTo>
                    <a:lnTo>
                      <a:pt x="6" y="0"/>
                    </a:lnTo>
                    <a:lnTo>
                      <a:pt x="1" y="22"/>
                    </a:lnTo>
                    <a:lnTo>
                      <a:pt x="0" y="45"/>
                    </a:lnTo>
                    <a:lnTo>
                      <a:pt x="0" y="66"/>
                    </a:lnTo>
                    <a:lnTo>
                      <a:pt x="3" y="88"/>
                    </a:lnTo>
                    <a:lnTo>
                      <a:pt x="7" y="98"/>
                    </a:lnTo>
                    <a:lnTo>
                      <a:pt x="15" y="108"/>
                    </a:lnTo>
                    <a:lnTo>
                      <a:pt x="22" y="116"/>
                    </a:lnTo>
                    <a:lnTo>
                      <a:pt x="33" y="125"/>
                    </a:lnTo>
                    <a:lnTo>
                      <a:pt x="41" y="131"/>
                    </a:lnTo>
                    <a:lnTo>
                      <a:pt x="49" y="138"/>
                    </a:lnTo>
                    <a:lnTo>
                      <a:pt x="56" y="144"/>
                    </a:lnTo>
                    <a:lnTo>
                      <a:pt x="62" y="150"/>
                    </a:lnTo>
                    <a:lnTo>
                      <a:pt x="66" y="153"/>
                    </a:lnTo>
                    <a:lnTo>
                      <a:pt x="70" y="157"/>
                    </a:lnTo>
                    <a:lnTo>
                      <a:pt x="73" y="159"/>
                    </a:lnTo>
                    <a:lnTo>
                      <a:pt x="74" y="160"/>
                    </a:lnTo>
                    <a:lnTo>
                      <a:pt x="77" y="162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183">
                <a:extLst>
                  <a:ext uri="{FF2B5EF4-FFF2-40B4-BE49-F238E27FC236}">
                    <a16:creationId xmlns:a16="http://schemas.microsoft.com/office/drawing/2014/main" id="{58E653ED-0383-3FC5-692A-BB1E3BEDA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3164"/>
                <a:ext cx="9" cy="5"/>
              </a:xfrm>
              <a:custGeom>
                <a:avLst/>
                <a:gdLst>
                  <a:gd name="T0" fmla="*/ 0 w 26"/>
                  <a:gd name="T1" fmla="*/ 0 h 14"/>
                  <a:gd name="T2" fmla="*/ 0 w 26"/>
                  <a:gd name="T3" fmla="*/ 1 h 14"/>
                  <a:gd name="T4" fmla="*/ 10 w 26"/>
                  <a:gd name="T5" fmla="*/ 6 h 14"/>
                  <a:gd name="T6" fmla="*/ 21 w 26"/>
                  <a:gd name="T7" fmla="*/ 14 h 14"/>
                  <a:gd name="T8" fmla="*/ 26 w 26"/>
                  <a:gd name="T9" fmla="*/ 14 h 14"/>
                  <a:gd name="T10" fmla="*/ 0 w 26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0"/>
                    </a:moveTo>
                    <a:lnTo>
                      <a:pt x="0" y="1"/>
                    </a:lnTo>
                    <a:lnTo>
                      <a:pt x="10" y="6"/>
                    </a:lnTo>
                    <a:lnTo>
                      <a:pt x="21" y="14"/>
                    </a:lnTo>
                    <a:lnTo>
                      <a:pt x="2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184">
                <a:extLst>
                  <a:ext uri="{FF2B5EF4-FFF2-40B4-BE49-F238E27FC236}">
                    <a16:creationId xmlns:a16="http://schemas.microsoft.com/office/drawing/2014/main" id="{6C86EE6C-AE4A-618E-BEA5-B2506C66D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1" y="3223"/>
                <a:ext cx="3" cy="1"/>
              </a:xfrm>
              <a:custGeom>
                <a:avLst/>
                <a:gdLst>
                  <a:gd name="T0" fmla="*/ 10 w 10"/>
                  <a:gd name="T1" fmla="*/ 1 h 1"/>
                  <a:gd name="T2" fmla="*/ 6 w 10"/>
                  <a:gd name="T3" fmla="*/ 0 h 1"/>
                  <a:gd name="T4" fmla="*/ 0 w 10"/>
                  <a:gd name="T5" fmla="*/ 1 h 1"/>
                  <a:gd name="T6" fmla="*/ 10 w 10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">
                    <a:moveTo>
                      <a:pt x="10" y="1"/>
                    </a:moveTo>
                    <a:lnTo>
                      <a:pt x="6" y="0"/>
                    </a:lnTo>
                    <a:lnTo>
                      <a:pt x="0" y="1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185">
                <a:extLst>
                  <a:ext uri="{FF2B5EF4-FFF2-40B4-BE49-F238E27FC236}">
                    <a16:creationId xmlns:a16="http://schemas.microsoft.com/office/drawing/2014/main" id="{836A9BCF-E66E-E6B3-1C6F-9E6371C541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1" y="3069"/>
                <a:ext cx="240" cy="554"/>
              </a:xfrm>
              <a:custGeom>
                <a:avLst/>
                <a:gdLst>
                  <a:gd name="T0" fmla="*/ 128 w 720"/>
                  <a:gd name="T1" fmla="*/ 518 h 1663"/>
                  <a:gd name="T2" fmla="*/ 50 w 720"/>
                  <a:gd name="T3" fmla="*/ 615 h 1663"/>
                  <a:gd name="T4" fmla="*/ 22 w 720"/>
                  <a:gd name="T5" fmla="*/ 672 h 1663"/>
                  <a:gd name="T6" fmla="*/ 43 w 720"/>
                  <a:gd name="T7" fmla="*/ 747 h 1663"/>
                  <a:gd name="T8" fmla="*/ 70 w 720"/>
                  <a:gd name="T9" fmla="*/ 774 h 1663"/>
                  <a:gd name="T10" fmla="*/ 86 w 720"/>
                  <a:gd name="T11" fmla="*/ 810 h 1663"/>
                  <a:gd name="T12" fmla="*/ 77 w 720"/>
                  <a:gd name="T13" fmla="*/ 828 h 1663"/>
                  <a:gd name="T14" fmla="*/ 44 w 720"/>
                  <a:gd name="T15" fmla="*/ 855 h 1663"/>
                  <a:gd name="T16" fmla="*/ 3 w 720"/>
                  <a:gd name="T17" fmla="*/ 931 h 1663"/>
                  <a:gd name="T18" fmla="*/ 90 w 720"/>
                  <a:gd name="T19" fmla="*/ 986 h 1663"/>
                  <a:gd name="T20" fmla="*/ 141 w 720"/>
                  <a:gd name="T21" fmla="*/ 1064 h 1663"/>
                  <a:gd name="T22" fmla="*/ 127 w 720"/>
                  <a:gd name="T23" fmla="*/ 1110 h 1663"/>
                  <a:gd name="T24" fmla="*/ 108 w 720"/>
                  <a:gd name="T25" fmla="*/ 1134 h 1663"/>
                  <a:gd name="T26" fmla="*/ 81 w 720"/>
                  <a:gd name="T27" fmla="*/ 1164 h 1663"/>
                  <a:gd name="T28" fmla="*/ 118 w 720"/>
                  <a:gd name="T29" fmla="*/ 1167 h 1663"/>
                  <a:gd name="T30" fmla="*/ 151 w 720"/>
                  <a:gd name="T31" fmla="*/ 1190 h 1663"/>
                  <a:gd name="T32" fmla="*/ 188 w 720"/>
                  <a:gd name="T33" fmla="*/ 1222 h 1663"/>
                  <a:gd name="T34" fmla="*/ 187 w 720"/>
                  <a:gd name="T35" fmla="*/ 1297 h 1663"/>
                  <a:gd name="T36" fmla="*/ 207 w 720"/>
                  <a:gd name="T37" fmla="*/ 1383 h 1663"/>
                  <a:gd name="T38" fmla="*/ 285 w 720"/>
                  <a:gd name="T39" fmla="*/ 1407 h 1663"/>
                  <a:gd name="T40" fmla="*/ 311 w 720"/>
                  <a:gd name="T41" fmla="*/ 1463 h 1663"/>
                  <a:gd name="T42" fmla="*/ 294 w 720"/>
                  <a:gd name="T43" fmla="*/ 1538 h 1663"/>
                  <a:gd name="T44" fmla="*/ 291 w 720"/>
                  <a:gd name="T45" fmla="*/ 1615 h 1663"/>
                  <a:gd name="T46" fmla="*/ 350 w 720"/>
                  <a:gd name="T47" fmla="*/ 1618 h 1663"/>
                  <a:gd name="T48" fmla="*/ 411 w 720"/>
                  <a:gd name="T49" fmla="*/ 1649 h 1663"/>
                  <a:gd name="T50" fmla="*/ 449 w 720"/>
                  <a:gd name="T51" fmla="*/ 1663 h 1663"/>
                  <a:gd name="T52" fmla="*/ 477 w 720"/>
                  <a:gd name="T53" fmla="*/ 1647 h 1663"/>
                  <a:gd name="T54" fmla="*/ 490 w 720"/>
                  <a:gd name="T55" fmla="*/ 1631 h 1663"/>
                  <a:gd name="T56" fmla="*/ 518 w 720"/>
                  <a:gd name="T57" fmla="*/ 1635 h 1663"/>
                  <a:gd name="T58" fmla="*/ 536 w 720"/>
                  <a:gd name="T59" fmla="*/ 1634 h 1663"/>
                  <a:gd name="T60" fmla="*/ 555 w 720"/>
                  <a:gd name="T61" fmla="*/ 1590 h 1663"/>
                  <a:gd name="T62" fmla="*/ 559 w 720"/>
                  <a:gd name="T63" fmla="*/ 1474 h 1663"/>
                  <a:gd name="T64" fmla="*/ 599 w 720"/>
                  <a:gd name="T65" fmla="*/ 1416 h 1663"/>
                  <a:gd name="T66" fmla="*/ 606 w 720"/>
                  <a:gd name="T67" fmla="*/ 1300 h 1663"/>
                  <a:gd name="T68" fmla="*/ 555 w 720"/>
                  <a:gd name="T69" fmla="*/ 1214 h 1663"/>
                  <a:gd name="T70" fmla="*/ 573 w 720"/>
                  <a:gd name="T71" fmla="*/ 1158 h 1663"/>
                  <a:gd name="T72" fmla="*/ 643 w 720"/>
                  <a:gd name="T73" fmla="*/ 1078 h 1663"/>
                  <a:gd name="T74" fmla="*/ 687 w 720"/>
                  <a:gd name="T75" fmla="*/ 1002 h 1663"/>
                  <a:gd name="T76" fmla="*/ 703 w 720"/>
                  <a:gd name="T77" fmla="*/ 970 h 1663"/>
                  <a:gd name="T78" fmla="*/ 716 w 720"/>
                  <a:gd name="T79" fmla="*/ 946 h 1663"/>
                  <a:gd name="T80" fmla="*/ 686 w 720"/>
                  <a:gd name="T81" fmla="*/ 892 h 1663"/>
                  <a:gd name="T82" fmla="*/ 673 w 720"/>
                  <a:gd name="T83" fmla="*/ 837 h 1663"/>
                  <a:gd name="T84" fmla="*/ 645 w 720"/>
                  <a:gd name="T85" fmla="*/ 787 h 1663"/>
                  <a:gd name="T86" fmla="*/ 636 w 720"/>
                  <a:gd name="T87" fmla="*/ 707 h 1663"/>
                  <a:gd name="T88" fmla="*/ 584 w 720"/>
                  <a:gd name="T89" fmla="*/ 579 h 1663"/>
                  <a:gd name="T90" fmla="*/ 580 w 720"/>
                  <a:gd name="T91" fmla="*/ 455 h 1663"/>
                  <a:gd name="T92" fmla="*/ 637 w 720"/>
                  <a:gd name="T93" fmla="*/ 154 h 1663"/>
                  <a:gd name="T94" fmla="*/ 621 w 720"/>
                  <a:gd name="T95" fmla="*/ 17 h 1663"/>
                  <a:gd name="T96" fmla="*/ 582 w 720"/>
                  <a:gd name="T97" fmla="*/ 58 h 1663"/>
                  <a:gd name="T98" fmla="*/ 590 w 720"/>
                  <a:gd name="T99" fmla="*/ 148 h 1663"/>
                  <a:gd name="T100" fmla="*/ 611 w 720"/>
                  <a:gd name="T101" fmla="*/ 210 h 1663"/>
                  <a:gd name="T102" fmla="*/ 611 w 720"/>
                  <a:gd name="T103" fmla="*/ 242 h 1663"/>
                  <a:gd name="T104" fmla="*/ 593 w 720"/>
                  <a:gd name="T105" fmla="*/ 314 h 1663"/>
                  <a:gd name="T106" fmla="*/ 578 w 720"/>
                  <a:gd name="T107" fmla="*/ 341 h 1663"/>
                  <a:gd name="T108" fmla="*/ 540 w 720"/>
                  <a:gd name="T109" fmla="*/ 360 h 1663"/>
                  <a:gd name="T110" fmla="*/ 476 w 720"/>
                  <a:gd name="T111" fmla="*/ 351 h 1663"/>
                  <a:gd name="T112" fmla="*/ 412 w 720"/>
                  <a:gd name="T113" fmla="*/ 310 h 1663"/>
                  <a:gd name="T114" fmla="*/ 370 w 720"/>
                  <a:gd name="T115" fmla="*/ 381 h 1663"/>
                  <a:gd name="T116" fmla="*/ 333 w 720"/>
                  <a:gd name="T117" fmla="*/ 407 h 1663"/>
                  <a:gd name="T118" fmla="*/ 311 w 720"/>
                  <a:gd name="T119" fmla="*/ 413 h 1663"/>
                  <a:gd name="T120" fmla="*/ 203 w 720"/>
                  <a:gd name="T121" fmla="*/ 450 h 1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20" h="1663">
                    <a:moveTo>
                      <a:pt x="157" y="483"/>
                    </a:moveTo>
                    <a:lnTo>
                      <a:pt x="152" y="489"/>
                    </a:lnTo>
                    <a:lnTo>
                      <a:pt x="148" y="496"/>
                    </a:lnTo>
                    <a:lnTo>
                      <a:pt x="143" y="503"/>
                    </a:lnTo>
                    <a:lnTo>
                      <a:pt x="138" y="509"/>
                    </a:lnTo>
                    <a:lnTo>
                      <a:pt x="128" y="518"/>
                    </a:lnTo>
                    <a:lnTo>
                      <a:pt x="117" y="528"/>
                    </a:lnTo>
                    <a:lnTo>
                      <a:pt x="87" y="552"/>
                    </a:lnTo>
                    <a:lnTo>
                      <a:pt x="62" y="579"/>
                    </a:lnTo>
                    <a:lnTo>
                      <a:pt x="57" y="594"/>
                    </a:lnTo>
                    <a:lnTo>
                      <a:pt x="53" y="609"/>
                    </a:lnTo>
                    <a:lnTo>
                      <a:pt x="50" y="615"/>
                    </a:lnTo>
                    <a:lnTo>
                      <a:pt x="48" y="623"/>
                    </a:lnTo>
                    <a:lnTo>
                      <a:pt x="44" y="637"/>
                    </a:lnTo>
                    <a:lnTo>
                      <a:pt x="40" y="643"/>
                    </a:lnTo>
                    <a:lnTo>
                      <a:pt x="36" y="649"/>
                    </a:lnTo>
                    <a:lnTo>
                      <a:pt x="30" y="661"/>
                    </a:lnTo>
                    <a:lnTo>
                      <a:pt x="22" y="672"/>
                    </a:lnTo>
                    <a:lnTo>
                      <a:pt x="18" y="677"/>
                    </a:lnTo>
                    <a:lnTo>
                      <a:pt x="14" y="684"/>
                    </a:lnTo>
                    <a:lnTo>
                      <a:pt x="20" y="701"/>
                    </a:lnTo>
                    <a:lnTo>
                      <a:pt x="27" y="719"/>
                    </a:lnTo>
                    <a:lnTo>
                      <a:pt x="34" y="733"/>
                    </a:lnTo>
                    <a:lnTo>
                      <a:pt x="43" y="747"/>
                    </a:lnTo>
                    <a:lnTo>
                      <a:pt x="50" y="753"/>
                    </a:lnTo>
                    <a:lnTo>
                      <a:pt x="51" y="754"/>
                    </a:lnTo>
                    <a:lnTo>
                      <a:pt x="53" y="756"/>
                    </a:lnTo>
                    <a:lnTo>
                      <a:pt x="57" y="760"/>
                    </a:lnTo>
                    <a:lnTo>
                      <a:pt x="64" y="767"/>
                    </a:lnTo>
                    <a:lnTo>
                      <a:pt x="70" y="774"/>
                    </a:lnTo>
                    <a:lnTo>
                      <a:pt x="79" y="787"/>
                    </a:lnTo>
                    <a:lnTo>
                      <a:pt x="80" y="789"/>
                    </a:lnTo>
                    <a:lnTo>
                      <a:pt x="82" y="792"/>
                    </a:lnTo>
                    <a:lnTo>
                      <a:pt x="86" y="798"/>
                    </a:lnTo>
                    <a:lnTo>
                      <a:pt x="86" y="803"/>
                    </a:lnTo>
                    <a:lnTo>
                      <a:pt x="86" y="810"/>
                    </a:lnTo>
                    <a:lnTo>
                      <a:pt x="85" y="812"/>
                    </a:lnTo>
                    <a:lnTo>
                      <a:pt x="85" y="815"/>
                    </a:lnTo>
                    <a:lnTo>
                      <a:pt x="84" y="821"/>
                    </a:lnTo>
                    <a:lnTo>
                      <a:pt x="81" y="826"/>
                    </a:lnTo>
                    <a:lnTo>
                      <a:pt x="79" y="828"/>
                    </a:lnTo>
                    <a:lnTo>
                      <a:pt x="77" y="828"/>
                    </a:lnTo>
                    <a:lnTo>
                      <a:pt x="77" y="829"/>
                    </a:lnTo>
                    <a:lnTo>
                      <a:pt x="77" y="831"/>
                    </a:lnTo>
                    <a:lnTo>
                      <a:pt x="73" y="834"/>
                    </a:lnTo>
                    <a:lnTo>
                      <a:pt x="69" y="838"/>
                    </a:lnTo>
                    <a:lnTo>
                      <a:pt x="55" y="845"/>
                    </a:lnTo>
                    <a:lnTo>
                      <a:pt x="44" y="855"/>
                    </a:lnTo>
                    <a:lnTo>
                      <a:pt x="32" y="864"/>
                    </a:lnTo>
                    <a:lnTo>
                      <a:pt x="24" y="876"/>
                    </a:lnTo>
                    <a:lnTo>
                      <a:pt x="9" y="900"/>
                    </a:lnTo>
                    <a:lnTo>
                      <a:pt x="3" y="914"/>
                    </a:lnTo>
                    <a:lnTo>
                      <a:pt x="0" y="930"/>
                    </a:lnTo>
                    <a:lnTo>
                      <a:pt x="3" y="931"/>
                    </a:lnTo>
                    <a:lnTo>
                      <a:pt x="13" y="936"/>
                    </a:lnTo>
                    <a:lnTo>
                      <a:pt x="28" y="943"/>
                    </a:lnTo>
                    <a:lnTo>
                      <a:pt x="38" y="949"/>
                    </a:lnTo>
                    <a:lnTo>
                      <a:pt x="50" y="956"/>
                    </a:lnTo>
                    <a:lnTo>
                      <a:pt x="69" y="971"/>
                    </a:lnTo>
                    <a:lnTo>
                      <a:pt x="90" y="986"/>
                    </a:lnTo>
                    <a:lnTo>
                      <a:pt x="112" y="1000"/>
                    </a:lnTo>
                    <a:lnTo>
                      <a:pt x="137" y="1015"/>
                    </a:lnTo>
                    <a:lnTo>
                      <a:pt x="141" y="1036"/>
                    </a:lnTo>
                    <a:lnTo>
                      <a:pt x="141" y="1045"/>
                    </a:lnTo>
                    <a:lnTo>
                      <a:pt x="142" y="1056"/>
                    </a:lnTo>
                    <a:lnTo>
                      <a:pt x="141" y="1064"/>
                    </a:lnTo>
                    <a:lnTo>
                      <a:pt x="141" y="1074"/>
                    </a:lnTo>
                    <a:lnTo>
                      <a:pt x="137" y="1090"/>
                    </a:lnTo>
                    <a:lnTo>
                      <a:pt x="134" y="1097"/>
                    </a:lnTo>
                    <a:lnTo>
                      <a:pt x="132" y="1100"/>
                    </a:lnTo>
                    <a:lnTo>
                      <a:pt x="131" y="1104"/>
                    </a:lnTo>
                    <a:lnTo>
                      <a:pt x="127" y="1110"/>
                    </a:lnTo>
                    <a:lnTo>
                      <a:pt x="125" y="1114"/>
                    </a:lnTo>
                    <a:lnTo>
                      <a:pt x="124" y="1118"/>
                    </a:lnTo>
                    <a:lnTo>
                      <a:pt x="121" y="1120"/>
                    </a:lnTo>
                    <a:lnTo>
                      <a:pt x="118" y="1123"/>
                    </a:lnTo>
                    <a:lnTo>
                      <a:pt x="114" y="1129"/>
                    </a:lnTo>
                    <a:lnTo>
                      <a:pt x="108" y="1134"/>
                    </a:lnTo>
                    <a:lnTo>
                      <a:pt x="105" y="1136"/>
                    </a:lnTo>
                    <a:lnTo>
                      <a:pt x="103" y="1139"/>
                    </a:lnTo>
                    <a:lnTo>
                      <a:pt x="91" y="1144"/>
                    </a:lnTo>
                    <a:lnTo>
                      <a:pt x="85" y="1154"/>
                    </a:lnTo>
                    <a:lnTo>
                      <a:pt x="82" y="1158"/>
                    </a:lnTo>
                    <a:lnTo>
                      <a:pt x="81" y="1164"/>
                    </a:lnTo>
                    <a:lnTo>
                      <a:pt x="82" y="1178"/>
                    </a:lnTo>
                    <a:lnTo>
                      <a:pt x="88" y="1170"/>
                    </a:lnTo>
                    <a:lnTo>
                      <a:pt x="96" y="1167"/>
                    </a:lnTo>
                    <a:lnTo>
                      <a:pt x="104" y="1165"/>
                    </a:lnTo>
                    <a:lnTo>
                      <a:pt x="112" y="1166"/>
                    </a:lnTo>
                    <a:lnTo>
                      <a:pt x="118" y="1167"/>
                    </a:lnTo>
                    <a:lnTo>
                      <a:pt x="126" y="1173"/>
                    </a:lnTo>
                    <a:lnTo>
                      <a:pt x="132" y="1178"/>
                    </a:lnTo>
                    <a:lnTo>
                      <a:pt x="141" y="1187"/>
                    </a:lnTo>
                    <a:lnTo>
                      <a:pt x="148" y="1189"/>
                    </a:lnTo>
                    <a:lnTo>
                      <a:pt x="149" y="1189"/>
                    </a:lnTo>
                    <a:lnTo>
                      <a:pt x="151" y="1190"/>
                    </a:lnTo>
                    <a:lnTo>
                      <a:pt x="155" y="1192"/>
                    </a:lnTo>
                    <a:lnTo>
                      <a:pt x="168" y="1199"/>
                    </a:lnTo>
                    <a:lnTo>
                      <a:pt x="175" y="1203"/>
                    </a:lnTo>
                    <a:lnTo>
                      <a:pt x="179" y="1207"/>
                    </a:lnTo>
                    <a:lnTo>
                      <a:pt x="184" y="1214"/>
                    </a:lnTo>
                    <a:lnTo>
                      <a:pt x="188" y="1222"/>
                    </a:lnTo>
                    <a:lnTo>
                      <a:pt x="190" y="1231"/>
                    </a:lnTo>
                    <a:lnTo>
                      <a:pt x="191" y="1243"/>
                    </a:lnTo>
                    <a:lnTo>
                      <a:pt x="190" y="1257"/>
                    </a:lnTo>
                    <a:lnTo>
                      <a:pt x="189" y="1265"/>
                    </a:lnTo>
                    <a:lnTo>
                      <a:pt x="189" y="1276"/>
                    </a:lnTo>
                    <a:lnTo>
                      <a:pt x="187" y="1297"/>
                    </a:lnTo>
                    <a:lnTo>
                      <a:pt x="185" y="1323"/>
                    </a:lnTo>
                    <a:lnTo>
                      <a:pt x="186" y="1334"/>
                    </a:lnTo>
                    <a:lnTo>
                      <a:pt x="189" y="1346"/>
                    </a:lnTo>
                    <a:lnTo>
                      <a:pt x="196" y="1367"/>
                    </a:lnTo>
                    <a:lnTo>
                      <a:pt x="200" y="1375"/>
                    </a:lnTo>
                    <a:lnTo>
                      <a:pt x="207" y="1383"/>
                    </a:lnTo>
                    <a:lnTo>
                      <a:pt x="213" y="1389"/>
                    </a:lnTo>
                    <a:lnTo>
                      <a:pt x="222" y="1395"/>
                    </a:lnTo>
                    <a:lnTo>
                      <a:pt x="239" y="1394"/>
                    </a:lnTo>
                    <a:lnTo>
                      <a:pt x="257" y="1396"/>
                    </a:lnTo>
                    <a:lnTo>
                      <a:pt x="271" y="1400"/>
                    </a:lnTo>
                    <a:lnTo>
                      <a:pt x="285" y="1407"/>
                    </a:lnTo>
                    <a:lnTo>
                      <a:pt x="294" y="1414"/>
                    </a:lnTo>
                    <a:lnTo>
                      <a:pt x="301" y="1426"/>
                    </a:lnTo>
                    <a:lnTo>
                      <a:pt x="307" y="1437"/>
                    </a:lnTo>
                    <a:lnTo>
                      <a:pt x="311" y="1453"/>
                    </a:lnTo>
                    <a:lnTo>
                      <a:pt x="311" y="1460"/>
                    </a:lnTo>
                    <a:lnTo>
                      <a:pt x="311" y="1463"/>
                    </a:lnTo>
                    <a:lnTo>
                      <a:pt x="312" y="1467"/>
                    </a:lnTo>
                    <a:lnTo>
                      <a:pt x="312" y="1482"/>
                    </a:lnTo>
                    <a:lnTo>
                      <a:pt x="310" y="1496"/>
                    </a:lnTo>
                    <a:lnTo>
                      <a:pt x="307" y="1511"/>
                    </a:lnTo>
                    <a:lnTo>
                      <a:pt x="301" y="1524"/>
                    </a:lnTo>
                    <a:lnTo>
                      <a:pt x="294" y="1538"/>
                    </a:lnTo>
                    <a:lnTo>
                      <a:pt x="286" y="1552"/>
                    </a:lnTo>
                    <a:lnTo>
                      <a:pt x="276" y="1567"/>
                    </a:lnTo>
                    <a:lnTo>
                      <a:pt x="277" y="1582"/>
                    </a:lnTo>
                    <a:lnTo>
                      <a:pt x="280" y="1595"/>
                    </a:lnTo>
                    <a:lnTo>
                      <a:pt x="285" y="1606"/>
                    </a:lnTo>
                    <a:lnTo>
                      <a:pt x="291" y="1615"/>
                    </a:lnTo>
                    <a:lnTo>
                      <a:pt x="297" y="1620"/>
                    </a:lnTo>
                    <a:lnTo>
                      <a:pt x="306" y="1626"/>
                    </a:lnTo>
                    <a:lnTo>
                      <a:pt x="314" y="1627"/>
                    </a:lnTo>
                    <a:lnTo>
                      <a:pt x="325" y="1628"/>
                    </a:lnTo>
                    <a:lnTo>
                      <a:pt x="336" y="1624"/>
                    </a:lnTo>
                    <a:lnTo>
                      <a:pt x="350" y="1618"/>
                    </a:lnTo>
                    <a:lnTo>
                      <a:pt x="366" y="1610"/>
                    </a:lnTo>
                    <a:lnTo>
                      <a:pt x="386" y="1600"/>
                    </a:lnTo>
                    <a:lnTo>
                      <a:pt x="387" y="1610"/>
                    </a:lnTo>
                    <a:lnTo>
                      <a:pt x="390" y="1619"/>
                    </a:lnTo>
                    <a:lnTo>
                      <a:pt x="399" y="1636"/>
                    </a:lnTo>
                    <a:lnTo>
                      <a:pt x="411" y="1649"/>
                    </a:lnTo>
                    <a:lnTo>
                      <a:pt x="427" y="1657"/>
                    </a:lnTo>
                    <a:lnTo>
                      <a:pt x="429" y="1657"/>
                    </a:lnTo>
                    <a:lnTo>
                      <a:pt x="430" y="1657"/>
                    </a:lnTo>
                    <a:lnTo>
                      <a:pt x="432" y="1658"/>
                    </a:lnTo>
                    <a:lnTo>
                      <a:pt x="438" y="1660"/>
                    </a:lnTo>
                    <a:lnTo>
                      <a:pt x="449" y="1663"/>
                    </a:lnTo>
                    <a:lnTo>
                      <a:pt x="457" y="1661"/>
                    </a:lnTo>
                    <a:lnTo>
                      <a:pt x="465" y="1660"/>
                    </a:lnTo>
                    <a:lnTo>
                      <a:pt x="472" y="1655"/>
                    </a:lnTo>
                    <a:lnTo>
                      <a:pt x="474" y="1652"/>
                    </a:lnTo>
                    <a:lnTo>
                      <a:pt x="477" y="1650"/>
                    </a:lnTo>
                    <a:lnTo>
                      <a:pt x="477" y="1647"/>
                    </a:lnTo>
                    <a:lnTo>
                      <a:pt x="478" y="1645"/>
                    </a:lnTo>
                    <a:lnTo>
                      <a:pt x="480" y="1640"/>
                    </a:lnTo>
                    <a:lnTo>
                      <a:pt x="482" y="1631"/>
                    </a:lnTo>
                    <a:lnTo>
                      <a:pt x="486" y="1631"/>
                    </a:lnTo>
                    <a:lnTo>
                      <a:pt x="489" y="1631"/>
                    </a:lnTo>
                    <a:lnTo>
                      <a:pt x="490" y="1631"/>
                    </a:lnTo>
                    <a:lnTo>
                      <a:pt x="492" y="1632"/>
                    </a:lnTo>
                    <a:lnTo>
                      <a:pt x="502" y="1634"/>
                    </a:lnTo>
                    <a:lnTo>
                      <a:pt x="511" y="1635"/>
                    </a:lnTo>
                    <a:lnTo>
                      <a:pt x="515" y="1635"/>
                    </a:lnTo>
                    <a:lnTo>
                      <a:pt x="517" y="1635"/>
                    </a:lnTo>
                    <a:lnTo>
                      <a:pt x="518" y="1635"/>
                    </a:lnTo>
                    <a:lnTo>
                      <a:pt x="520" y="1636"/>
                    </a:lnTo>
                    <a:lnTo>
                      <a:pt x="520" y="1635"/>
                    </a:lnTo>
                    <a:lnTo>
                      <a:pt x="521" y="1635"/>
                    </a:lnTo>
                    <a:lnTo>
                      <a:pt x="523" y="1635"/>
                    </a:lnTo>
                    <a:lnTo>
                      <a:pt x="527" y="1635"/>
                    </a:lnTo>
                    <a:lnTo>
                      <a:pt x="536" y="1634"/>
                    </a:lnTo>
                    <a:lnTo>
                      <a:pt x="543" y="1632"/>
                    </a:lnTo>
                    <a:lnTo>
                      <a:pt x="552" y="1630"/>
                    </a:lnTo>
                    <a:lnTo>
                      <a:pt x="556" y="1612"/>
                    </a:lnTo>
                    <a:lnTo>
                      <a:pt x="557" y="1604"/>
                    </a:lnTo>
                    <a:lnTo>
                      <a:pt x="557" y="1597"/>
                    </a:lnTo>
                    <a:lnTo>
                      <a:pt x="555" y="1590"/>
                    </a:lnTo>
                    <a:lnTo>
                      <a:pt x="552" y="1585"/>
                    </a:lnTo>
                    <a:lnTo>
                      <a:pt x="543" y="1575"/>
                    </a:lnTo>
                    <a:lnTo>
                      <a:pt x="541" y="1547"/>
                    </a:lnTo>
                    <a:lnTo>
                      <a:pt x="543" y="1521"/>
                    </a:lnTo>
                    <a:lnTo>
                      <a:pt x="549" y="1496"/>
                    </a:lnTo>
                    <a:lnTo>
                      <a:pt x="559" y="1474"/>
                    </a:lnTo>
                    <a:lnTo>
                      <a:pt x="561" y="1469"/>
                    </a:lnTo>
                    <a:lnTo>
                      <a:pt x="565" y="1463"/>
                    </a:lnTo>
                    <a:lnTo>
                      <a:pt x="577" y="1448"/>
                    </a:lnTo>
                    <a:lnTo>
                      <a:pt x="583" y="1439"/>
                    </a:lnTo>
                    <a:lnTo>
                      <a:pt x="591" y="1428"/>
                    </a:lnTo>
                    <a:lnTo>
                      <a:pt x="599" y="1416"/>
                    </a:lnTo>
                    <a:lnTo>
                      <a:pt x="609" y="1405"/>
                    </a:lnTo>
                    <a:lnTo>
                      <a:pt x="613" y="1384"/>
                    </a:lnTo>
                    <a:lnTo>
                      <a:pt x="614" y="1363"/>
                    </a:lnTo>
                    <a:lnTo>
                      <a:pt x="613" y="1342"/>
                    </a:lnTo>
                    <a:lnTo>
                      <a:pt x="612" y="1321"/>
                    </a:lnTo>
                    <a:lnTo>
                      <a:pt x="606" y="1300"/>
                    </a:lnTo>
                    <a:lnTo>
                      <a:pt x="601" y="1279"/>
                    </a:lnTo>
                    <a:lnTo>
                      <a:pt x="593" y="1258"/>
                    </a:lnTo>
                    <a:lnTo>
                      <a:pt x="583" y="1239"/>
                    </a:lnTo>
                    <a:lnTo>
                      <a:pt x="572" y="1230"/>
                    </a:lnTo>
                    <a:lnTo>
                      <a:pt x="562" y="1222"/>
                    </a:lnTo>
                    <a:lnTo>
                      <a:pt x="555" y="1214"/>
                    </a:lnTo>
                    <a:lnTo>
                      <a:pt x="552" y="1207"/>
                    </a:lnTo>
                    <a:lnTo>
                      <a:pt x="550" y="1199"/>
                    </a:lnTo>
                    <a:lnTo>
                      <a:pt x="551" y="1192"/>
                    </a:lnTo>
                    <a:lnTo>
                      <a:pt x="554" y="1184"/>
                    </a:lnTo>
                    <a:lnTo>
                      <a:pt x="560" y="1178"/>
                    </a:lnTo>
                    <a:lnTo>
                      <a:pt x="573" y="1158"/>
                    </a:lnTo>
                    <a:lnTo>
                      <a:pt x="586" y="1142"/>
                    </a:lnTo>
                    <a:lnTo>
                      <a:pt x="599" y="1126"/>
                    </a:lnTo>
                    <a:lnTo>
                      <a:pt x="613" y="1115"/>
                    </a:lnTo>
                    <a:lnTo>
                      <a:pt x="625" y="1100"/>
                    </a:lnTo>
                    <a:lnTo>
                      <a:pt x="638" y="1086"/>
                    </a:lnTo>
                    <a:lnTo>
                      <a:pt x="643" y="1078"/>
                    </a:lnTo>
                    <a:lnTo>
                      <a:pt x="649" y="1071"/>
                    </a:lnTo>
                    <a:lnTo>
                      <a:pt x="661" y="1056"/>
                    </a:lnTo>
                    <a:lnTo>
                      <a:pt x="665" y="1046"/>
                    </a:lnTo>
                    <a:lnTo>
                      <a:pt x="670" y="1038"/>
                    </a:lnTo>
                    <a:lnTo>
                      <a:pt x="680" y="1021"/>
                    </a:lnTo>
                    <a:lnTo>
                      <a:pt x="687" y="1002"/>
                    </a:lnTo>
                    <a:lnTo>
                      <a:pt x="687" y="999"/>
                    </a:lnTo>
                    <a:lnTo>
                      <a:pt x="688" y="997"/>
                    </a:lnTo>
                    <a:lnTo>
                      <a:pt x="690" y="993"/>
                    </a:lnTo>
                    <a:lnTo>
                      <a:pt x="695" y="984"/>
                    </a:lnTo>
                    <a:lnTo>
                      <a:pt x="699" y="976"/>
                    </a:lnTo>
                    <a:lnTo>
                      <a:pt x="703" y="970"/>
                    </a:lnTo>
                    <a:lnTo>
                      <a:pt x="706" y="963"/>
                    </a:lnTo>
                    <a:lnTo>
                      <a:pt x="710" y="959"/>
                    </a:lnTo>
                    <a:lnTo>
                      <a:pt x="711" y="954"/>
                    </a:lnTo>
                    <a:lnTo>
                      <a:pt x="714" y="951"/>
                    </a:lnTo>
                    <a:lnTo>
                      <a:pt x="715" y="947"/>
                    </a:lnTo>
                    <a:lnTo>
                      <a:pt x="716" y="946"/>
                    </a:lnTo>
                    <a:lnTo>
                      <a:pt x="720" y="933"/>
                    </a:lnTo>
                    <a:lnTo>
                      <a:pt x="720" y="921"/>
                    </a:lnTo>
                    <a:lnTo>
                      <a:pt x="714" y="912"/>
                    </a:lnTo>
                    <a:lnTo>
                      <a:pt x="708" y="908"/>
                    </a:lnTo>
                    <a:lnTo>
                      <a:pt x="702" y="904"/>
                    </a:lnTo>
                    <a:lnTo>
                      <a:pt x="686" y="892"/>
                    </a:lnTo>
                    <a:lnTo>
                      <a:pt x="676" y="882"/>
                    </a:lnTo>
                    <a:lnTo>
                      <a:pt x="668" y="874"/>
                    </a:lnTo>
                    <a:lnTo>
                      <a:pt x="666" y="868"/>
                    </a:lnTo>
                    <a:lnTo>
                      <a:pt x="669" y="857"/>
                    </a:lnTo>
                    <a:lnTo>
                      <a:pt x="672" y="847"/>
                    </a:lnTo>
                    <a:lnTo>
                      <a:pt x="673" y="837"/>
                    </a:lnTo>
                    <a:lnTo>
                      <a:pt x="672" y="829"/>
                    </a:lnTo>
                    <a:lnTo>
                      <a:pt x="668" y="819"/>
                    </a:lnTo>
                    <a:lnTo>
                      <a:pt x="664" y="811"/>
                    </a:lnTo>
                    <a:lnTo>
                      <a:pt x="659" y="802"/>
                    </a:lnTo>
                    <a:lnTo>
                      <a:pt x="653" y="795"/>
                    </a:lnTo>
                    <a:lnTo>
                      <a:pt x="645" y="787"/>
                    </a:lnTo>
                    <a:lnTo>
                      <a:pt x="642" y="782"/>
                    </a:lnTo>
                    <a:lnTo>
                      <a:pt x="641" y="779"/>
                    </a:lnTo>
                    <a:lnTo>
                      <a:pt x="638" y="771"/>
                    </a:lnTo>
                    <a:lnTo>
                      <a:pt x="639" y="762"/>
                    </a:lnTo>
                    <a:lnTo>
                      <a:pt x="638" y="733"/>
                    </a:lnTo>
                    <a:lnTo>
                      <a:pt x="636" y="707"/>
                    </a:lnTo>
                    <a:lnTo>
                      <a:pt x="632" y="681"/>
                    </a:lnTo>
                    <a:lnTo>
                      <a:pt x="626" y="658"/>
                    </a:lnTo>
                    <a:lnTo>
                      <a:pt x="618" y="635"/>
                    </a:lnTo>
                    <a:lnTo>
                      <a:pt x="608" y="615"/>
                    </a:lnTo>
                    <a:lnTo>
                      <a:pt x="597" y="596"/>
                    </a:lnTo>
                    <a:lnTo>
                      <a:pt x="584" y="579"/>
                    </a:lnTo>
                    <a:lnTo>
                      <a:pt x="578" y="543"/>
                    </a:lnTo>
                    <a:lnTo>
                      <a:pt x="576" y="510"/>
                    </a:lnTo>
                    <a:lnTo>
                      <a:pt x="575" y="494"/>
                    </a:lnTo>
                    <a:lnTo>
                      <a:pt x="576" y="481"/>
                    </a:lnTo>
                    <a:lnTo>
                      <a:pt x="577" y="467"/>
                    </a:lnTo>
                    <a:lnTo>
                      <a:pt x="580" y="455"/>
                    </a:lnTo>
                    <a:lnTo>
                      <a:pt x="586" y="423"/>
                    </a:lnTo>
                    <a:lnTo>
                      <a:pt x="598" y="393"/>
                    </a:lnTo>
                    <a:lnTo>
                      <a:pt x="613" y="365"/>
                    </a:lnTo>
                    <a:lnTo>
                      <a:pt x="633" y="339"/>
                    </a:lnTo>
                    <a:lnTo>
                      <a:pt x="644" y="178"/>
                    </a:lnTo>
                    <a:lnTo>
                      <a:pt x="637" y="154"/>
                    </a:lnTo>
                    <a:lnTo>
                      <a:pt x="633" y="127"/>
                    </a:lnTo>
                    <a:lnTo>
                      <a:pt x="628" y="99"/>
                    </a:lnTo>
                    <a:lnTo>
                      <a:pt x="627" y="68"/>
                    </a:lnTo>
                    <a:lnTo>
                      <a:pt x="626" y="52"/>
                    </a:lnTo>
                    <a:lnTo>
                      <a:pt x="625" y="35"/>
                    </a:lnTo>
                    <a:lnTo>
                      <a:pt x="621" y="17"/>
                    </a:lnTo>
                    <a:lnTo>
                      <a:pt x="616" y="0"/>
                    </a:lnTo>
                    <a:lnTo>
                      <a:pt x="603" y="10"/>
                    </a:lnTo>
                    <a:lnTo>
                      <a:pt x="594" y="20"/>
                    </a:lnTo>
                    <a:lnTo>
                      <a:pt x="587" y="32"/>
                    </a:lnTo>
                    <a:lnTo>
                      <a:pt x="584" y="45"/>
                    </a:lnTo>
                    <a:lnTo>
                      <a:pt x="582" y="58"/>
                    </a:lnTo>
                    <a:lnTo>
                      <a:pt x="583" y="73"/>
                    </a:lnTo>
                    <a:lnTo>
                      <a:pt x="587" y="88"/>
                    </a:lnTo>
                    <a:lnTo>
                      <a:pt x="595" y="105"/>
                    </a:lnTo>
                    <a:lnTo>
                      <a:pt x="592" y="120"/>
                    </a:lnTo>
                    <a:lnTo>
                      <a:pt x="591" y="135"/>
                    </a:lnTo>
                    <a:lnTo>
                      <a:pt x="590" y="148"/>
                    </a:lnTo>
                    <a:lnTo>
                      <a:pt x="592" y="162"/>
                    </a:lnTo>
                    <a:lnTo>
                      <a:pt x="594" y="174"/>
                    </a:lnTo>
                    <a:lnTo>
                      <a:pt x="598" y="185"/>
                    </a:lnTo>
                    <a:lnTo>
                      <a:pt x="602" y="195"/>
                    </a:lnTo>
                    <a:lnTo>
                      <a:pt x="609" y="204"/>
                    </a:lnTo>
                    <a:lnTo>
                      <a:pt x="611" y="210"/>
                    </a:lnTo>
                    <a:lnTo>
                      <a:pt x="613" y="218"/>
                    </a:lnTo>
                    <a:lnTo>
                      <a:pt x="614" y="232"/>
                    </a:lnTo>
                    <a:lnTo>
                      <a:pt x="612" y="239"/>
                    </a:lnTo>
                    <a:lnTo>
                      <a:pt x="611" y="239"/>
                    </a:lnTo>
                    <a:lnTo>
                      <a:pt x="611" y="240"/>
                    </a:lnTo>
                    <a:lnTo>
                      <a:pt x="611" y="242"/>
                    </a:lnTo>
                    <a:lnTo>
                      <a:pt x="611" y="246"/>
                    </a:lnTo>
                    <a:lnTo>
                      <a:pt x="605" y="261"/>
                    </a:lnTo>
                    <a:lnTo>
                      <a:pt x="598" y="280"/>
                    </a:lnTo>
                    <a:lnTo>
                      <a:pt x="597" y="299"/>
                    </a:lnTo>
                    <a:lnTo>
                      <a:pt x="595" y="306"/>
                    </a:lnTo>
                    <a:lnTo>
                      <a:pt x="593" y="314"/>
                    </a:lnTo>
                    <a:lnTo>
                      <a:pt x="591" y="318"/>
                    </a:lnTo>
                    <a:lnTo>
                      <a:pt x="590" y="322"/>
                    </a:lnTo>
                    <a:lnTo>
                      <a:pt x="587" y="329"/>
                    </a:lnTo>
                    <a:lnTo>
                      <a:pt x="584" y="331"/>
                    </a:lnTo>
                    <a:lnTo>
                      <a:pt x="582" y="334"/>
                    </a:lnTo>
                    <a:lnTo>
                      <a:pt x="578" y="341"/>
                    </a:lnTo>
                    <a:lnTo>
                      <a:pt x="573" y="345"/>
                    </a:lnTo>
                    <a:lnTo>
                      <a:pt x="568" y="350"/>
                    </a:lnTo>
                    <a:lnTo>
                      <a:pt x="561" y="352"/>
                    </a:lnTo>
                    <a:lnTo>
                      <a:pt x="555" y="355"/>
                    </a:lnTo>
                    <a:lnTo>
                      <a:pt x="547" y="358"/>
                    </a:lnTo>
                    <a:lnTo>
                      <a:pt x="540" y="360"/>
                    </a:lnTo>
                    <a:lnTo>
                      <a:pt x="531" y="360"/>
                    </a:lnTo>
                    <a:lnTo>
                      <a:pt x="521" y="360"/>
                    </a:lnTo>
                    <a:lnTo>
                      <a:pt x="511" y="359"/>
                    </a:lnTo>
                    <a:lnTo>
                      <a:pt x="501" y="359"/>
                    </a:lnTo>
                    <a:lnTo>
                      <a:pt x="488" y="355"/>
                    </a:lnTo>
                    <a:lnTo>
                      <a:pt x="476" y="351"/>
                    </a:lnTo>
                    <a:lnTo>
                      <a:pt x="465" y="343"/>
                    </a:lnTo>
                    <a:lnTo>
                      <a:pt x="458" y="332"/>
                    </a:lnTo>
                    <a:lnTo>
                      <a:pt x="444" y="320"/>
                    </a:lnTo>
                    <a:lnTo>
                      <a:pt x="433" y="312"/>
                    </a:lnTo>
                    <a:lnTo>
                      <a:pt x="421" y="308"/>
                    </a:lnTo>
                    <a:lnTo>
                      <a:pt x="412" y="310"/>
                    </a:lnTo>
                    <a:lnTo>
                      <a:pt x="402" y="314"/>
                    </a:lnTo>
                    <a:lnTo>
                      <a:pt x="395" y="325"/>
                    </a:lnTo>
                    <a:lnTo>
                      <a:pt x="388" y="338"/>
                    </a:lnTo>
                    <a:lnTo>
                      <a:pt x="382" y="357"/>
                    </a:lnTo>
                    <a:lnTo>
                      <a:pt x="376" y="369"/>
                    </a:lnTo>
                    <a:lnTo>
                      <a:pt x="370" y="381"/>
                    </a:lnTo>
                    <a:lnTo>
                      <a:pt x="361" y="390"/>
                    </a:lnTo>
                    <a:lnTo>
                      <a:pt x="353" y="399"/>
                    </a:lnTo>
                    <a:lnTo>
                      <a:pt x="342" y="405"/>
                    </a:lnTo>
                    <a:lnTo>
                      <a:pt x="336" y="407"/>
                    </a:lnTo>
                    <a:lnTo>
                      <a:pt x="334" y="407"/>
                    </a:lnTo>
                    <a:lnTo>
                      <a:pt x="333" y="407"/>
                    </a:lnTo>
                    <a:lnTo>
                      <a:pt x="333" y="408"/>
                    </a:lnTo>
                    <a:lnTo>
                      <a:pt x="331" y="410"/>
                    </a:lnTo>
                    <a:lnTo>
                      <a:pt x="318" y="413"/>
                    </a:lnTo>
                    <a:lnTo>
                      <a:pt x="314" y="413"/>
                    </a:lnTo>
                    <a:lnTo>
                      <a:pt x="312" y="413"/>
                    </a:lnTo>
                    <a:lnTo>
                      <a:pt x="311" y="413"/>
                    </a:lnTo>
                    <a:lnTo>
                      <a:pt x="311" y="414"/>
                    </a:lnTo>
                    <a:lnTo>
                      <a:pt x="305" y="416"/>
                    </a:lnTo>
                    <a:lnTo>
                      <a:pt x="275" y="420"/>
                    </a:lnTo>
                    <a:lnTo>
                      <a:pt x="249" y="427"/>
                    </a:lnTo>
                    <a:lnTo>
                      <a:pt x="225" y="436"/>
                    </a:lnTo>
                    <a:lnTo>
                      <a:pt x="203" y="450"/>
                    </a:lnTo>
                    <a:lnTo>
                      <a:pt x="189" y="454"/>
                    </a:lnTo>
                    <a:lnTo>
                      <a:pt x="177" y="462"/>
                    </a:lnTo>
                    <a:lnTo>
                      <a:pt x="166" y="471"/>
                    </a:lnTo>
                    <a:lnTo>
                      <a:pt x="157" y="483"/>
                    </a:lnTo>
                    <a:close/>
                  </a:path>
                </a:pathLst>
              </a:custGeom>
              <a:solidFill>
                <a:srgbClr val="91C5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186">
                <a:extLst>
                  <a:ext uri="{FF2B5EF4-FFF2-40B4-BE49-F238E27FC236}">
                    <a16:creationId xmlns:a16="http://schemas.microsoft.com/office/drawing/2014/main" id="{5D549FB5-D23D-9B6F-570E-FD53133E3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8" y="499"/>
                <a:ext cx="1360" cy="800"/>
              </a:xfrm>
              <a:custGeom>
                <a:avLst/>
                <a:gdLst>
                  <a:gd name="T0" fmla="*/ 3809 w 4082"/>
                  <a:gd name="T1" fmla="*/ 455 h 2402"/>
                  <a:gd name="T2" fmla="*/ 3532 w 4082"/>
                  <a:gd name="T3" fmla="*/ 580 h 2402"/>
                  <a:gd name="T4" fmla="*/ 3087 w 4082"/>
                  <a:gd name="T5" fmla="*/ 473 h 2402"/>
                  <a:gd name="T6" fmla="*/ 2861 w 4082"/>
                  <a:gd name="T7" fmla="*/ 482 h 2402"/>
                  <a:gd name="T8" fmla="*/ 2830 w 4082"/>
                  <a:gd name="T9" fmla="*/ 424 h 2402"/>
                  <a:gd name="T10" fmla="*/ 2749 w 4082"/>
                  <a:gd name="T11" fmla="*/ 198 h 2402"/>
                  <a:gd name="T12" fmla="*/ 2788 w 4082"/>
                  <a:gd name="T13" fmla="*/ 121 h 2402"/>
                  <a:gd name="T14" fmla="*/ 2585 w 4082"/>
                  <a:gd name="T15" fmla="*/ 99 h 2402"/>
                  <a:gd name="T16" fmla="*/ 2343 w 4082"/>
                  <a:gd name="T17" fmla="*/ 15 h 2402"/>
                  <a:gd name="T18" fmla="*/ 2273 w 4082"/>
                  <a:gd name="T19" fmla="*/ 55 h 2402"/>
                  <a:gd name="T20" fmla="*/ 2303 w 4082"/>
                  <a:gd name="T21" fmla="*/ 225 h 2402"/>
                  <a:gd name="T22" fmla="*/ 2346 w 4082"/>
                  <a:gd name="T23" fmla="*/ 403 h 2402"/>
                  <a:gd name="T24" fmla="*/ 2425 w 4082"/>
                  <a:gd name="T25" fmla="*/ 461 h 2402"/>
                  <a:gd name="T26" fmla="*/ 2497 w 4082"/>
                  <a:gd name="T27" fmla="*/ 595 h 2402"/>
                  <a:gd name="T28" fmla="*/ 2488 w 4082"/>
                  <a:gd name="T29" fmla="*/ 711 h 2402"/>
                  <a:gd name="T30" fmla="*/ 2517 w 4082"/>
                  <a:gd name="T31" fmla="*/ 814 h 2402"/>
                  <a:gd name="T32" fmla="*/ 2505 w 4082"/>
                  <a:gd name="T33" fmla="*/ 962 h 2402"/>
                  <a:gd name="T34" fmla="*/ 2481 w 4082"/>
                  <a:gd name="T35" fmla="*/ 1146 h 2402"/>
                  <a:gd name="T36" fmla="*/ 2571 w 4082"/>
                  <a:gd name="T37" fmla="*/ 1252 h 2402"/>
                  <a:gd name="T38" fmla="*/ 2535 w 4082"/>
                  <a:gd name="T39" fmla="*/ 1294 h 2402"/>
                  <a:gd name="T40" fmla="*/ 2259 w 4082"/>
                  <a:gd name="T41" fmla="*/ 1274 h 2402"/>
                  <a:gd name="T42" fmla="*/ 2264 w 4082"/>
                  <a:gd name="T43" fmla="*/ 1179 h 2402"/>
                  <a:gd name="T44" fmla="*/ 2178 w 4082"/>
                  <a:gd name="T45" fmla="*/ 1194 h 2402"/>
                  <a:gd name="T46" fmla="*/ 2161 w 4082"/>
                  <a:gd name="T47" fmla="*/ 1302 h 2402"/>
                  <a:gd name="T48" fmla="*/ 2180 w 4082"/>
                  <a:gd name="T49" fmla="*/ 1361 h 2402"/>
                  <a:gd name="T50" fmla="*/ 2137 w 4082"/>
                  <a:gd name="T51" fmla="*/ 1332 h 2402"/>
                  <a:gd name="T52" fmla="*/ 2096 w 4082"/>
                  <a:gd name="T53" fmla="*/ 1242 h 2402"/>
                  <a:gd name="T54" fmla="*/ 2031 w 4082"/>
                  <a:gd name="T55" fmla="*/ 1275 h 2402"/>
                  <a:gd name="T56" fmla="*/ 1914 w 4082"/>
                  <a:gd name="T57" fmla="*/ 1238 h 2402"/>
                  <a:gd name="T58" fmla="*/ 1792 w 4082"/>
                  <a:gd name="T59" fmla="*/ 1217 h 2402"/>
                  <a:gd name="T60" fmla="*/ 1628 w 4082"/>
                  <a:gd name="T61" fmla="*/ 1332 h 2402"/>
                  <a:gd name="T62" fmla="*/ 1514 w 4082"/>
                  <a:gd name="T63" fmla="*/ 1174 h 2402"/>
                  <a:gd name="T64" fmla="*/ 1379 w 4082"/>
                  <a:gd name="T65" fmla="*/ 1013 h 2402"/>
                  <a:gd name="T66" fmla="*/ 1338 w 4082"/>
                  <a:gd name="T67" fmla="*/ 930 h 2402"/>
                  <a:gd name="T68" fmla="*/ 1243 w 4082"/>
                  <a:gd name="T69" fmla="*/ 926 h 2402"/>
                  <a:gd name="T70" fmla="*/ 1086 w 4082"/>
                  <a:gd name="T71" fmla="*/ 973 h 2402"/>
                  <a:gd name="T72" fmla="*/ 967 w 4082"/>
                  <a:gd name="T73" fmla="*/ 965 h 2402"/>
                  <a:gd name="T74" fmla="*/ 952 w 4082"/>
                  <a:gd name="T75" fmla="*/ 1100 h 2402"/>
                  <a:gd name="T76" fmla="*/ 898 w 4082"/>
                  <a:gd name="T77" fmla="*/ 1098 h 2402"/>
                  <a:gd name="T78" fmla="*/ 728 w 4082"/>
                  <a:gd name="T79" fmla="*/ 1134 h 2402"/>
                  <a:gd name="T80" fmla="*/ 650 w 4082"/>
                  <a:gd name="T81" fmla="*/ 1020 h 2402"/>
                  <a:gd name="T82" fmla="*/ 462 w 4082"/>
                  <a:gd name="T83" fmla="*/ 1084 h 2402"/>
                  <a:gd name="T84" fmla="*/ 366 w 4082"/>
                  <a:gd name="T85" fmla="*/ 1054 h 2402"/>
                  <a:gd name="T86" fmla="*/ 145 w 4082"/>
                  <a:gd name="T87" fmla="*/ 1134 h 2402"/>
                  <a:gd name="T88" fmla="*/ 30 w 4082"/>
                  <a:gd name="T89" fmla="*/ 1258 h 2402"/>
                  <a:gd name="T90" fmla="*/ 30 w 4082"/>
                  <a:gd name="T91" fmla="*/ 1406 h 2402"/>
                  <a:gd name="T92" fmla="*/ 295 w 4082"/>
                  <a:gd name="T93" fmla="*/ 1368 h 2402"/>
                  <a:gd name="T94" fmla="*/ 294 w 4082"/>
                  <a:gd name="T95" fmla="*/ 1441 h 2402"/>
                  <a:gd name="T96" fmla="*/ 393 w 4082"/>
                  <a:gd name="T97" fmla="*/ 1498 h 2402"/>
                  <a:gd name="T98" fmla="*/ 191 w 4082"/>
                  <a:gd name="T99" fmla="*/ 1470 h 2402"/>
                  <a:gd name="T100" fmla="*/ 132 w 4082"/>
                  <a:gd name="T101" fmla="*/ 1489 h 2402"/>
                  <a:gd name="T102" fmla="*/ 321 w 4082"/>
                  <a:gd name="T103" fmla="*/ 1587 h 2402"/>
                  <a:gd name="T104" fmla="*/ 326 w 4082"/>
                  <a:gd name="T105" fmla="*/ 1713 h 2402"/>
                  <a:gd name="T106" fmla="*/ 119 w 4082"/>
                  <a:gd name="T107" fmla="*/ 1792 h 2402"/>
                  <a:gd name="T108" fmla="*/ 269 w 4082"/>
                  <a:gd name="T109" fmla="*/ 1958 h 2402"/>
                  <a:gd name="T110" fmla="*/ 333 w 4082"/>
                  <a:gd name="T111" fmla="*/ 2067 h 2402"/>
                  <a:gd name="T112" fmla="*/ 412 w 4082"/>
                  <a:gd name="T113" fmla="*/ 1998 h 2402"/>
                  <a:gd name="T114" fmla="*/ 565 w 4082"/>
                  <a:gd name="T115" fmla="*/ 1985 h 2402"/>
                  <a:gd name="T116" fmla="*/ 662 w 4082"/>
                  <a:gd name="T117" fmla="*/ 2091 h 2402"/>
                  <a:gd name="T118" fmla="*/ 875 w 4082"/>
                  <a:gd name="T119" fmla="*/ 2151 h 2402"/>
                  <a:gd name="T120" fmla="*/ 901 w 4082"/>
                  <a:gd name="T121" fmla="*/ 2089 h 2402"/>
                  <a:gd name="T122" fmla="*/ 996 w 4082"/>
                  <a:gd name="T123" fmla="*/ 2234 h 2402"/>
                  <a:gd name="T124" fmla="*/ 1122 w 4082"/>
                  <a:gd name="T125" fmla="*/ 2301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82" h="2402">
                    <a:moveTo>
                      <a:pt x="4082" y="376"/>
                    </a:moveTo>
                    <a:lnTo>
                      <a:pt x="4006" y="417"/>
                    </a:lnTo>
                    <a:lnTo>
                      <a:pt x="3867" y="436"/>
                    </a:lnTo>
                    <a:lnTo>
                      <a:pt x="3809" y="455"/>
                    </a:lnTo>
                    <a:lnTo>
                      <a:pt x="3764" y="484"/>
                    </a:lnTo>
                    <a:lnTo>
                      <a:pt x="3697" y="545"/>
                    </a:lnTo>
                    <a:lnTo>
                      <a:pt x="3626" y="572"/>
                    </a:lnTo>
                    <a:lnTo>
                      <a:pt x="3532" y="580"/>
                    </a:lnTo>
                    <a:lnTo>
                      <a:pt x="3522" y="602"/>
                    </a:lnTo>
                    <a:lnTo>
                      <a:pt x="3506" y="575"/>
                    </a:lnTo>
                    <a:lnTo>
                      <a:pt x="3400" y="519"/>
                    </a:lnTo>
                    <a:lnTo>
                      <a:pt x="3087" y="473"/>
                    </a:lnTo>
                    <a:lnTo>
                      <a:pt x="2991" y="423"/>
                    </a:lnTo>
                    <a:lnTo>
                      <a:pt x="2890" y="432"/>
                    </a:lnTo>
                    <a:lnTo>
                      <a:pt x="2865" y="461"/>
                    </a:lnTo>
                    <a:lnTo>
                      <a:pt x="2861" y="482"/>
                    </a:lnTo>
                    <a:lnTo>
                      <a:pt x="2845" y="463"/>
                    </a:lnTo>
                    <a:lnTo>
                      <a:pt x="2819" y="459"/>
                    </a:lnTo>
                    <a:lnTo>
                      <a:pt x="2823" y="439"/>
                    </a:lnTo>
                    <a:lnTo>
                      <a:pt x="2830" y="424"/>
                    </a:lnTo>
                    <a:lnTo>
                      <a:pt x="2827" y="398"/>
                    </a:lnTo>
                    <a:lnTo>
                      <a:pt x="2766" y="309"/>
                    </a:lnTo>
                    <a:lnTo>
                      <a:pt x="2732" y="240"/>
                    </a:lnTo>
                    <a:lnTo>
                      <a:pt x="2749" y="198"/>
                    </a:lnTo>
                    <a:lnTo>
                      <a:pt x="2761" y="190"/>
                    </a:lnTo>
                    <a:lnTo>
                      <a:pt x="2779" y="169"/>
                    </a:lnTo>
                    <a:lnTo>
                      <a:pt x="2792" y="161"/>
                    </a:lnTo>
                    <a:lnTo>
                      <a:pt x="2788" y="121"/>
                    </a:lnTo>
                    <a:lnTo>
                      <a:pt x="2770" y="68"/>
                    </a:lnTo>
                    <a:lnTo>
                      <a:pt x="2674" y="51"/>
                    </a:lnTo>
                    <a:lnTo>
                      <a:pt x="2622" y="62"/>
                    </a:lnTo>
                    <a:lnTo>
                      <a:pt x="2585" y="99"/>
                    </a:lnTo>
                    <a:lnTo>
                      <a:pt x="2512" y="105"/>
                    </a:lnTo>
                    <a:lnTo>
                      <a:pt x="2455" y="72"/>
                    </a:lnTo>
                    <a:lnTo>
                      <a:pt x="2366" y="47"/>
                    </a:lnTo>
                    <a:lnTo>
                      <a:pt x="2343" y="15"/>
                    </a:lnTo>
                    <a:lnTo>
                      <a:pt x="2317" y="22"/>
                    </a:lnTo>
                    <a:lnTo>
                      <a:pt x="2281" y="0"/>
                    </a:lnTo>
                    <a:lnTo>
                      <a:pt x="2276" y="8"/>
                    </a:lnTo>
                    <a:lnTo>
                      <a:pt x="2273" y="55"/>
                    </a:lnTo>
                    <a:lnTo>
                      <a:pt x="2323" y="83"/>
                    </a:lnTo>
                    <a:lnTo>
                      <a:pt x="2340" y="122"/>
                    </a:lnTo>
                    <a:lnTo>
                      <a:pt x="2338" y="176"/>
                    </a:lnTo>
                    <a:lnTo>
                      <a:pt x="2303" y="225"/>
                    </a:lnTo>
                    <a:lnTo>
                      <a:pt x="2327" y="264"/>
                    </a:lnTo>
                    <a:lnTo>
                      <a:pt x="2338" y="322"/>
                    </a:lnTo>
                    <a:lnTo>
                      <a:pt x="2337" y="377"/>
                    </a:lnTo>
                    <a:lnTo>
                      <a:pt x="2346" y="403"/>
                    </a:lnTo>
                    <a:lnTo>
                      <a:pt x="2353" y="408"/>
                    </a:lnTo>
                    <a:lnTo>
                      <a:pt x="2374" y="420"/>
                    </a:lnTo>
                    <a:lnTo>
                      <a:pt x="2404" y="457"/>
                    </a:lnTo>
                    <a:lnTo>
                      <a:pt x="2425" y="461"/>
                    </a:lnTo>
                    <a:lnTo>
                      <a:pt x="2421" y="488"/>
                    </a:lnTo>
                    <a:lnTo>
                      <a:pt x="2465" y="599"/>
                    </a:lnTo>
                    <a:lnTo>
                      <a:pt x="2483" y="584"/>
                    </a:lnTo>
                    <a:lnTo>
                      <a:pt x="2497" y="595"/>
                    </a:lnTo>
                    <a:lnTo>
                      <a:pt x="2485" y="610"/>
                    </a:lnTo>
                    <a:lnTo>
                      <a:pt x="2491" y="676"/>
                    </a:lnTo>
                    <a:lnTo>
                      <a:pt x="2501" y="695"/>
                    </a:lnTo>
                    <a:lnTo>
                      <a:pt x="2488" y="711"/>
                    </a:lnTo>
                    <a:lnTo>
                      <a:pt x="2479" y="751"/>
                    </a:lnTo>
                    <a:lnTo>
                      <a:pt x="2487" y="844"/>
                    </a:lnTo>
                    <a:lnTo>
                      <a:pt x="2504" y="815"/>
                    </a:lnTo>
                    <a:lnTo>
                      <a:pt x="2517" y="814"/>
                    </a:lnTo>
                    <a:lnTo>
                      <a:pt x="2503" y="883"/>
                    </a:lnTo>
                    <a:lnTo>
                      <a:pt x="2501" y="916"/>
                    </a:lnTo>
                    <a:lnTo>
                      <a:pt x="2510" y="941"/>
                    </a:lnTo>
                    <a:lnTo>
                      <a:pt x="2505" y="962"/>
                    </a:lnTo>
                    <a:lnTo>
                      <a:pt x="2498" y="964"/>
                    </a:lnTo>
                    <a:lnTo>
                      <a:pt x="2465" y="1040"/>
                    </a:lnTo>
                    <a:lnTo>
                      <a:pt x="2482" y="1078"/>
                    </a:lnTo>
                    <a:lnTo>
                      <a:pt x="2481" y="1146"/>
                    </a:lnTo>
                    <a:lnTo>
                      <a:pt x="2510" y="1170"/>
                    </a:lnTo>
                    <a:lnTo>
                      <a:pt x="2527" y="1207"/>
                    </a:lnTo>
                    <a:lnTo>
                      <a:pt x="2542" y="1220"/>
                    </a:lnTo>
                    <a:lnTo>
                      <a:pt x="2571" y="1252"/>
                    </a:lnTo>
                    <a:lnTo>
                      <a:pt x="2609" y="1234"/>
                    </a:lnTo>
                    <a:lnTo>
                      <a:pt x="2612" y="1254"/>
                    </a:lnTo>
                    <a:lnTo>
                      <a:pt x="2619" y="1266"/>
                    </a:lnTo>
                    <a:lnTo>
                      <a:pt x="2535" y="1294"/>
                    </a:lnTo>
                    <a:lnTo>
                      <a:pt x="2473" y="1280"/>
                    </a:lnTo>
                    <a:lnTo>
                      <a:pt x="2369" y="1297"/>
                    </a:lnTo>
                    <a:lnTo>
                      <a:pt x="2281" y="1285"/>
                    </a:lnTo>
                    <a:lnTo>
                      <a:pt x="2259" y="1274"/>
                    </a:lnTo>
                    <a:lnTo>
                      <a:pt x="2249" y="1247"/>
                    </a:lnTo>
                    <a:lnTo>
                      <a:pt x="2255" y="1227"/>
                    </a:lnTo>
                    <a:lnTo>
                      <a:pt x="2272" y="1205"/>
                    </a:lnTo>
                    <a:lnTo>
                      <a:pt x="2264" y="1179"/>
                    </a:lnTo>
                    <a:lnTo>
                      <a:pt x="2225" y="1190"/>
                    </a:lnTo>
                    <a:lnTo>
                      <a:pt x="2204" y="1184"/>
                    </a:lnTo>
                    <a:lnTo>
                      <a:pt x="2185" y="1193"/>
                    </a:lnTo>
                    <a:lnTo>
                      <a:pt x="2178" y="1194"/>
                    </a:lnTo>
                    <a:lnTo>
                      <a:pt x="2164" y="1201"/>
                    </a:lnTo>
                    <a:lnTo>
                      <a:pt x="2128" y="1239"/>
                    </a:lnTo>
                    <a:lnTo>
                      <a:pt x="2140" y="1292"/>
                    </a:lnTo>
                    <a:lnTo>
                      <a:pt x="2161" y="1302"/>
                    </a:lnTo>
                    <a:lnTo>
                      <a:pt x="2168" y="1308"/>
                    </a:lnTo>
                    <a:lnTo>
                      <a:pt x="2155" y="1317"/>
                    </a:lnTo>
                    <a:lnTo>
                      <a:pt x="2167" y="1361"/>
                    </a:lnTo>
                    <a:lnTo>
                      <a:pt x="2180" y="1361"/>
                    </a:lnTo>
                    <a:lnTo>
                      <a:pt x="2156" y="1389"/>
                    </a:lnTo>
                    <a:lnTo>
                      <a:pt x="2147" y="1378"/>
                    </a:lnTo>
                    <a:lnTo>
                      <a:pt x="2159" y="1357"/>
                    </a:lnTo>
                    <a:lnTo>
                      <a:pt x="2137" y="1332"/>
                    </a:lnTo>
                    <a:lnTo>
                      <a:pt x="2141" y="1312"/>
                    </a:lnTo>
                    <a:lnTo>
                      <a:pt x="2127" y="1299"/>
                    </a:lnTo>
                    <a:lnTo>
                      <a:pt x="2117" y="1260"/>
                    </a:lnTo>
                    <a:lnTo>
                      <a:pt x="2096" y="1242"/>
                    </a:lnTo>
                    <a:lnTo>
                      <a:pt x="2042" y="1246"/>
                    </a:lnTo>
                    <a:lnTo>
                      <a:pt x="2036" y="1254"/>
                    </a:lnTo>
                    <a:lnTo>
                      <a:pt x="2052" y="1279"/>
                    </a:lnTo>
                    <a:lnTo>
                      <a:pt x="2031" y="1275"/>
                    </a:lnTo>
                    <a:lnTo>
                      <a:pt x="2014" y="1296"/>
                    </a:lnTo>
                    <a:lnTo>
                      <a:pt x="1986" y="1292"/>
                    </a:lnTo>
                    <a:lnTo>
                      <a:pt x="1954" y="1241"/>
                    </a:lnTo>
                    <a:lnTo>
                      <a:pt x="1914" y="1238"/>
                    </a:lnTo>
                    <a:lnTo>
                      <a:pt x="1918" y="1204"/>
                    </a:lnTo>
                    <a:lnTo>
                      <a:pt x="1902" y="1185"/>
                    </a:lnTo>
                    <a:lnTo>
                      <a:pt x="1838" y="1218"/>
                    </a:lnTo>
                    <a:lnTo>
                      <a:pt x="1792" y="1217"/>
                    </a:lnTo>
                    <a:lnTo>
                      <a:pt x="1774" y="1245"/>
                    </a:lnTo>
                    <a:lnTo>
                      <a:pt x="1724" y="1268"/>
                    </a:lnTo>
                    <a:lnTo>
                      <a:pt x="1662" y="1328"/>
                    </a:lnTo>
                    <a:lnTo>
                      <a:pt x="1628" y="1332"/>
                    </a:lnTo>
                    <a:lnTo>
                      <a:pt x="1611" y="1360"/>
                    </a:lnTo>
                    <a:lnTo>
                      <a:pt x="1586" y="1296"/>
                    </a:lnTo>
                    <a:lnTo>
                      <a:pt x="1520" y="1241"/>
                    </a:lnTo>
                    <a:lnTo>
                      <a:pt x="1514" y="1174"/>
                    </a:lnTo>
                    <a:lnTo>
                      <a:pt x="1439" y="1095"/>
                    </a:lnTo>
                    <a:lnTo>
                      <a:pt x="1443" y="1055"/>
                    </a:lnTo>
                    <a:lnTo>
                      <a:pt x="1387" y="1026"/>
                    </a:lnTo>
                    <a:lnTo>
                      <a:pt x="1379" y="1013"/>
                    </a:lnTo>
                    <a:lnTo>
                      <a:pt x="1391" y="999"/>
                    </a:lnTo>
                    <a:lnTo>
                      <a:pt x="1388" y="986"/>
                    </a:lnTo>
                    <a:lnTo>
                      <a:pt x="1347" y="976"/>
                    </a:lnTo>
                    <a:lnTo>
                      <a:pt x="1338" y="930"/>
                    </a:lnTo>
                    <a:lnTo>
                      <a:pt x="1330" y="925"/>
                    </a:lnTo>
                    <a:lnTo>
                      <a:pt x="1284" y="935"/>
                    </a:lnTo>
                    <a:lnTo>
                      <a:pt x="1254" y="957"/>
                    </a:lnTo>
                    <a:lnTo>
                      <a:pt x="1243" y="926"/>
                    </a:lnTo>
                    <a:lnTo>
                      <a:pt x="1235" y="913"/>
                    </a:lnTo>
                    <a:lnTo>
                      <a:pt x="1204" y="935"/>
                    </a:lnTo>
                    <a:lnTo>
                      <a:pt x="1158" y="940"/>
                    </a:lnTo>
                    <a:lnTo>
                      <a:pt x="1086" y="973"/>
                    </a:lnTo>
                    <a:lnTo>
                      <a:pt x="1043" y="931"/>
                    </a:lnTo>
                    <a:lnTo>
                      <a:pt x="1010" y="934"/>
                    </a:lnTo>
                    <a:lnTo>
                      <a:pt x="987" y="964"/>
                    </a:lnTo>
                    <a:lnTo>
                      <a:pt x="967" y="965"/>
                    </a:lnTo>
                    <a:lnTo>
                      <a:pt x="962" y="998"/>
                    </a:lnTo>
                    <a:lnTo>
                      <a:pt x="987" y="1043"/>
                    </a:lnTo>
                    <a:lnTo>
                      <a:pt x="955" y="1059"/>
                    </a:lnTo>
                    <a:lnTo>
                      <a:pt x="952" y="1100"/>
                    </a:lnTo>
                    <a:lnTo>
                      <a:pt x="932" y="1108"/>
                    </a:lnTo>
                    <a:lnTo>
                      <a:pt x="911" y="1096"/>
                    </a:lnTo>
                    <a:lnTo>
                      <a:pt x="893" y="1119"/>
                    </a:lnTo>
                    <a:lnTo>
                      <a:pt x="898" y="1098"/>
                    </a:lnTo>
                    <a:lnTo>
                      <a:pt x="889" y="1079"/>
                    </a:lnTo>
                    <a:lnTo>
                      <a:pt x="779" y="1049"/>
                    </a:lnTo>
                    <a:lnTo>
                      <a:pt x="756" y="1071"/>
                    </a:lnTo>
                    <a:lnTo>
                      <a:pt x="728" y="1134"/>
                    </a:lnTo>
                    <a:lnTo>
                      <a:pt x="696" y="1097"/>
                    </a:lnTo>
                    <a:lnTo>
                      <a:pt x="670" y="1093"/>
                    </a:lnTo>
                    <a:lnTo>
                      <a:pt x="658" y="1033"/>
                    </a:lnTo>
                    <a:lnTo>
                      <a:pt x="650" y="1020"/>
                    </a:lnTo>
                    <a:lnTo>
                      <a:pt x="617" y="1030"/>
                    </a:lnTo>
                    <a:lnTo>
                      <a:pt x="587" y="1053"/>
                    </a:lnTo>
                    <a:lnTo>
                      <a:pt x="512" y="1047"/>
                    </a:lnTo>
                    <a:lnTo>
                      <a:pt x="462" y="1084"/>
                    </a:lnTo>
                    <a:lnTo>
                      <a:pt x="422" y="1088"/>
                    </a:lnTo>
                    <a:lnTo>
                      <a:pt x="402" y="1083"/>
                    </a:lnTo>
                    <a:lnTo>
                      <a:pt x="393" y="1063"/>
                    </a:lnTo>
                    <a:lnTo>
                      <a:pt x="366" y="1054"/>
                    </a:lnTo>
                    <a:lnTo>
                      <a:pt x="281" y="1088"/>
                    </a:lnTo>
                    <a:lnTo>
                      <a:pt x="214" y="1088"/>
                    </a:lnTo>
                    <a:lnTo>
                      <a:pt x="196" y="1109"/>
                    </a:lnTo>
                    <a:lnTo>
                      <a:pt x="145" y="1134"/>
                    </a:lnTo>
                    <a:lnTo>
                      <a:pt x="100" y="1144"/>
                    </a:lnTo>
                    <a:lnTo>
                      <a:pt x="50" y="1176"/>
                    </a:lnTo>
                    <a:lnTo>
                      <a:pt x="32" y="1212"/>
                    </a:lnTo>
                    <a:lnTo>
                      <a:pt x="30" y="1258"/>
                    </a:lnTo>
                    <a:lnTo>
                      <a:pt x="8" y="1307"/>
                    </a:lnTo>
                    <a:lnTo>
                      <a:pt x="12" y="1354"/>
                    </a:lnTo>
                    <a:lnTo>
                      <a:pt x="0" y="1375"/>
                    </a:lnTo>
                    <a:lnTo>
                      <a:pt x="30" y="1406"/>
                    </a:lnTo>
                    <a:lnTo>
                      <a:pt x="83" y="1394"/>
                    </a:lnTo>
                    <a:lnTo>
                      <a:pt x="131" y="1409"/>
                    </a:lnTo>
                    <a:lnTo>
                      <a:pt x="222" y="1381"/>
                    </a:lnTo>
                    <a:lnTo>
                      <a:pt x="295" y="1368"/>
                    </a:lnTo>
                    <a:lnTo>
                      <a:pt x="295" y="1374"/>
                    </a:lnTo>
                    <a:lnTo>
                      <a:pt x="277" y="1409"/>
                    </a:lnTo>
                    <a:lnTo>
                      <a:pt x="274" y="1429"/>
                    </a:lnTo>
                    <a:lnTo>
                      <a:pt x="294" y="1441"/>
                    </a:lnTo>
                    <a:lnTo>
                      <a:pt x="360" y="1428"/>
                    </a:lnTo>
                    <a:lnTo>
                      <a:pt x="363" y="1462"/>
                    </a:lnTo>
                    <a:lnTo>
                      <a:pt x="400" y="1491"/>
                    </a:lnTo>
                    <a:lnTo>
                      <a:pt x="393" y="1498"/>
                    </a:lnTo>
                    <a:lnTo>
                      <a:pt x="352" y="1489"/>
                    </a:lnTo>
                    <a:lnTo>
                      <a:pt x="301" y="1501"/>
                    </a:lnTo>
                    <a:lnTo>
                      <a:pt x="212" y="1483"/>
                    </a:lnTo>
                    <a:lnTo>
                      <a:pt x="191" y="1470"/>
                    </a:lnTo>
                    <a:lnTo>
                      <a:pt x="180" y="1438"/>
                    </a:lnTo>
                    <a:lnTo>
                      <a:pt x="166" y="1432"/>
                    </a:lnTo>
                    <a:lnTo>
                      <a:pt x="150" y="1467"/>
                    </a:lnTo>
                    <a:lnTo>
                      <a:pt x="132" y="1489"/>
                    </a:lnTo>
                    <a:lnTo>
                      <a:pt x="161" y="1527"/>
                    </a:lnTo>
                    <a:lnTo>
                      <a:pt x="167" y="1592"/>
                    </a:lnTo>
                    <a:lnTo>
                      <a:pt x="224" y="1548"/>
                    </a:lnTo>
                    <a:lnTo>
                      <a:pt x="321" y="1587"/>
                    </a:lnTo>
                    <a:lnTo>
                      <a:pt x="344" y="1611"/>
                    </a:lnTo>
                    <a:lnTo>
                      <a:pt x="359" y="1635"/>
                    </a:lnTo>
                    <a:lnTo>
                      <a:pt x="351" y="1690"/>
                    </a:lnTo>
                    <a:lnTo>
                      <a:pt x="326" y="1713"/>
                    </a:lnTo>
                    <a:lnTo>
                      <a:pt x="264" y="1699"/>
                    </a:lnTo>
                    <a:lnTo>
                      <a:pt x="59" y="1716"/>
                    </a:lnTo>
                    <a:lnTo>
                      <a:pt x="28" y="1741"/>
                    </a:lnTo>
                    <a:lnTo>
                      <a:pt x="119" y="1792"/>
                    </a:lnTo>
                    <a:lnTo>
                      <a:pt x="161" y="1808"/>
                    </a:lnTo>
                    <a:lnTo>
                      <a:pt x="224" y="1856"/>
                    </a:lnTo>
                    <a:lnTo>
                      <a:pt x="258" y="1913"/>
                    </a:lnTo>
                    <a:lnTo>
                      <a:pt x="269" y="1958"/>
                    </a:lnTo>
                    <a:lnTo>
                      <a:pt x="272" y="1998"/>
                    </a:lnTo>
                    <a:lnTo>
                      <a:pt x="262" y="2033"/>
                    </a:lnTo>
                    <a:lnTo>
                      <a:pt x="264" y="2046"/>
                    </a:lnTo>
                    <a:lnTo>
                      <a:pt x="333" y="2067"/>
                    </a:lnTo>
                    <a:lnTo>
                      <a:pt x="379" y="2062"/>
                    </a:lnTo>
                    <a:lnTo>
                      <a:pt x="409" y="2039"/>
                    </a:lnTo>
                    <a:lnTo>
                      <a:pt x="406" y="2006"/>
                    </a:lnTo>
                    <a:lnTo>
                      <a:pt x="412" y="1998"/>
                    </a:lnTo>
                    <a:lnTo>
                      <a:pt x="473" y="2000"/>
                    </a:lnTo>
                    <a:lnTo>
                      <a:pt x="534" y="2015"/>
                    </a:lnTo>
                    <a:lnTo>
                      <a:pt x="547" y="2014"/>
                    </a:lnTo>
                    <a:lnTo>
                      <a:pt x="565" y="1985"/>
                    </a:lnTo>
                    <a:lnTo>
                      <a:pt x="577" y="1977"/>
                    </a:lnTo>
                    <a:lnTo>
                      <a:pt x="607" y="2008"/>
                    </a:lnTo>
                    <a:lnTo>
                      <a:pt x="632" y="2052"/>
                    </a:lnTo>
                    <a:lnTo>
                      <a:pt x="662" y="2091"/>
                    </a:lnTo>
                    <a:lnTo>
                      <a:pt x="710" y="2105"/>
                    </a:lnTo>
                    <a:lnTo>
                      <a:pt x="750" y="2101"/>
                    </a:lnTo>
                    <a:lnTo>
                      <a:pt x="792" y="2132"/>
                    </a:lnTo>
                    <a:lnTo>
                      <a:pt x="875" y="2151"/>
                    </a:lnTo>
                    <a:lnTo>
                      <a:pt x="899" y="2129"/>
                    </a:lnTo>
                    <a:lnTo>
                      <a:pt x="901" y="2080"/>
                    </a:lnTo>
                    <a:lnTo>
                      <a:pt x="914" y="2060"/>
                    </a:lnTo>
                    <a:lnTo>
                      <a:pt x="901" y="2089"/>
                    </a:lnTo>
                    <a:lnTo>
                      <a:pt x="908" y="2148"/>
                    </a:lnTo>
                    <a:lnTo>
                      <a:pt x="940" y="2218"/>
                    </a:lnTo>
                    <a:lnTo>
                      <a:pt x="962" y="2228"/>
                    </a:lnTo>
                    <a:lnTo>
                      <a:pt x="996" y="2234"/>
                    </a:lnTo>
                    <a:lnTo>
                      <a:pt x="1046" y="2201"/>
                    </a:lnTo>
                    <a:lnTo>
                      <a:pt x="1043" y="2235"/>
                    </a:lnTo>
                    <a:lnTo>
                      <a:pt x="1078" y="2251"/>
                    </a:lnTo>
                    <a:lnTo>
                      <a:pt x="1122" y="2301"/>
                    </a:lnTo>
                    <a:lnTo>
                      <a:pt x="1185" y="2402"/>
                    </a:lnTo>
                    <a:lnTo>
                      <a:pt x="1186" y="240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187">
                <a:extLst>
                  <a:ext uri="{FF2B5EF4-FFF2-40B4-BE49-F238E27FC236}">
                    <a16:creationId xmlns:a16="http://schemas.microsoft.com/office/drawing/2014/main" id="{D5E7CB7D-7D6E-5BC7-3B38-0536A32718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903"/>
                <a:ext cx="23" cy="14"/>
              </a:xfrm>
              <a:custGeom>
                <a:avLst/>
                <a:gdLst>
                  <a:gd name="T0" fmla="*/ 25 w 67"/>
                  <a:gd name="T1" fmla="*/ 9 h 43"/>
                  <a:gd name="T2" fmla="*/ 6 w 67"/>
                  <a:gd name="T3" fmla="*/ 17 h 43"/>
                  <a:gd name="T4" fmla="*/ 0 w 67"/>
                  <a:gd name="T5" fmla="*/ 25 h 43"/>
                  <a:gd name="T6" fmla="*/ 1 w 67"/>
                  <a:gd name="T7" fmla="*/ 30 h 43"/>
                  <a:gd name="T8" fmla="*/ 14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7 h 43"/>
                  <a:gd name="T16" fmla="*/ 22 w 67"/>
                  <a:gd name="T17" fmla="*/ 43 h 43"/>
                  <a:gd name="T18" fmla="*/ 36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6 h 43"/>
                  <a:gd name="T26" fmla="*/ 59 w 67"/>
                  <a:gd name="T27" fmla="*/ 13 h 43"/>
                  <a:gd name="T28" fmla="*/ 65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2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6" y="17"/>
                    </a:lnTo>
                    <a:lnTo>
                      <a:pt x="0" y="25"/>
                    </a:lnTo>
                    <a:lnTo>
                      <a:pt x="1" y="30"/>
                    </a:lnTo>
                    <a:lnTo>
                      <a:pt x="14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7"/>
                    </a:lnTo>
                    <a:lnTo>
                      <a:pt x="22" y="43"/>
                    </a:lnTo>
                    <a:lnTo>
                      <a:pt x="36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6"/>
                    </a:lnTo>
                    <a:lnTo>
                      <a:pt x="59" y="13"/>
                    </a:lnTo>
                    <a:lnTo>
                      <a:pt x="65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2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188">
                <a:extLst>
                  <a:ext uri="{FF2B5EF4-FFF2-40B4-BE49-F238E27FC236}">
                    <a16:creationId xmlns:a16="http://schemas.microsoft.com/office/drawing/2014/main" id="{3A6E03B9-B53E-5EBB-5E35-8740A2D18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934"/>
                <a:ext cx="5" cy="7"/>
              </a:xfrm>
              <a:custGeom>
                <a:avLst/>
                <a:gdLst>
                  <a:gd name="T0" fmla="*/ 15 w 15"/>
                  <a:gd name="T1" fmla="*/ 20 h 20"/>
                  <a:gd name="T2" fmla="*/ 6 w 15"/>
                  <a:gd name="T3" fmla="*/ 0 h 20"/>
                  <a:gd name="T4" fmla="*/ 0 w 15"/>
                  <a:gd name="T5" fmla="*/ 7 h 20"/>
                  <a:gd name="T6" fmla="*/ 2 w 15"/>
                  <a:gd name="T7" fmla="*/ 20 h 20"/>
                  <a:gd name="T8" fmla="*/ 15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20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2" y="20"/>
                    </a:lnTo>
                    <a:lnTo>
                      <a:pt x="15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189">
                <a:extLst>
                  <a:ext uri="{FF2B5EF4-FFF2-40B4-BE49-F238E27FC236}">
                    <a16:creationId xmlns:a16="http://schemas.microsoft.com/office/drawing/2014/main" id="{B93669E8-F861-5708-E1F3-90150A8CED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" y="825"/>
                <a:ext cx="9" cy="8"/>
              </a:xfrm>
              <a:custGeom>
                <a:avLst/>
                <a:gdLst>
                  <a:gd name="T0" fmla="*/ 9 w 28"/>
                  <a:gd name="T1" fmla="*/ 22 h 22"/>
                  <a:gd name="T2" fmla="*/ 15 w 28"/>
                  <a:gd name="T3" fmla="*/ 16 h 22"/>
                  <a:gd name="T4" fmla="*/ 28 w 28"/>
                  <a:gd name="T5" fmla="*/ 14 h 22"/>
                  <a:gd name="T6" fmla="*/ 27 w 28"/>
                  <a:gd name="T7" fmla="*/ 0 h 22"/>
                  <a:gd name="T8" fmla="*/ 13 w 28"/>
                  <a:gd name="T9" fmla="*/ 2 h 22"/>
                  <a:gd name="T10" fmla="*/ 0 w 28"/>
                  <a:gd name="T11" fmla="*/ 10 h 22"/>
                  <a:gd name="T12" fmla="*/ 9 w 28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2">
                    <a:moveTo>
                      <a:pt x="9" y="22"/>
                    </a:moveTo>
                    <a:lnTo>
                      <a:pt x="15" y="16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2"/>
                    </a:lnTo>
                    <a:lnTo>
                      <a:pt x="0" y="10"/>
                    </a:lnTo>
                    <a:lnTo>
                      <a:pt x="9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190">
                <a:extLst>
                  <a:ext uri="{FF2B5EF4-FFF2-40B4-BE49-F238E27FC236}">
                    <a16:creationId xmlns:a16="http://schemas.microsoft.com/office/drawing/2014/main" id="{14CC1E46-FCDE-4854-1C19-47908D752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809"/>
                <a:ext cx="6" cy="9"/>
              </a:xfrm>
              <a:custGeom>
                <a:avLst/>
                <a:gdLst>
                  <a:gd name="T0" fmla="*/ 14 w 19"/>
                  <a:gd name="T1" fmla="*/ 27 h 28"/>
                  <a:gd name="T2" fmla="*/ 19 w 19"/>
                  <a:gd name="T3" fmla="*/ 12 h 28"/>
                  <a:gd name="T4" fmla="*/ 18 w 19"/>
                  <a:gd name="T5" fmla="*/ 0 h 28"/>
                  <a:gd name="T6" fmla="*/ 5 w 19"/>
                  <a:gd name="T7" fmla="*/ 1 h 28"/>
                  <a:gd name="T8" fmla="*/ 0 w 19"/>
                  <a:gd name="T9" fmla="*/ 21 h 28"/>
                  <a:gd name="T10" fmla="*/ 8 w 19"/>
                  <a:gd name="T11" fmla="*/ 28 h 28"/>
                  <a:gd name="T12" fmla="*/ 14 w 19"/>
                  <a:gd name="T13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8">
                    <a:moveTo>
                      <a:pt x="14" y="27"/>
                    </a:moveTo>
                    <a:lnTo>
                      <a:pt x="19" y="12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21"/>
                    </a:lnTo>
                    <a:lnTo>
                      <a:pt x="8" y="28"/>
                    </a:lnTo>
                    <a:lnTo>
                      <a:pt x="14" y="2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191">
                <a:extLst>
                  <a:ext uri="{FF2B5EF4-FFF2-40B4-BE49-F238E27FC236}">
                    <a16:creationId xmlns:a16="http://schemas.microsoft.com/office/drawing/2014/main" id="{98C9DE3E-D53C-3DA6-B4EA-C65B52973C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706"/>
                <a:ext cx="2910" cy="2668"/>
              </a:xfrm>
              <a:custGeom>
                <a:avLst/>
                <a:gdLst>
                  <a:gd name="T0" fmla="*/ 223 w 8729"/>
                  <a:gd name="T1" fmla="*/ 1879 h 8004"/>
                  <a:gd name="T2" fmla="*/ 438 w 8729"/>
                  <a:gd name="T3" fmla="*/ 2040 h 8004"/>
                  <a:gd name="T4" fmla="*/ 724 w 8729"/>
                  <a:gd name="T5" fmla="*/ 2161 h 8004"/>
                  <a:gd name="T6" fmla="*/ 716 w 8729"/>
                  <a:gd name="T7" fmla="*/ 2303 h 8004"/>
                  <a:gd name="T8" fmla="*/ 707 w 8729"/>
                  <a:gd name="T9" fmla="*/ 2631 h 8004"/>
                  <a:gd name="T10" fmla="*/ 1342 w 8729"/>
                  <a:gd name="T11" fmla="*/ 3349 h 8004"/>
                  <a:gd name="T12" fmla="*/ 1511 w 8729"/>
                  <a:gd name="T13" fmla="*/ 3660 h 8004"/>
                  <a:gd name="T14" fmla="*/ 1781 w 8729"/>
                  <a:gd name="T15" fmla="*/ 4706 h 8004"/>
                  <a:gd name="T16" fmla="*/ 1310 w 8729"/>
                  <a:gd name="T17" fmla="*/ 5185 h 8004"/>
                  <a:gd name="T18" fmla="*/ 915 w 8729"/>
                  <a:gd name="T19" fmla="*/ 6625 h 8004"/>
                  <a:gd name="T20" fmla="*/ 921 w 8729"/>
                  <a:gd name="T21" fmla="*/ 6830 h 8004"/>
                  <a:gd name="T22" fmla="*/ 1037 w 8729"/>
                  <a:gd name="T23" fmla="*/ 7077 h 8004"/>
                  <a:gd name="T24" fmla="*/ 1329 w 8729"/>
                  <a:gd name="T25" fmla="*/ 7143 h 8004"/>
                  <a:gd name="T26" fmla="*/ 1674 w 8729"/>
                  <a:gd name="T27" fmla="*/ 7311 h 8004"/>
                  <a:gd name="T28" fmla="*/ 2099 w 8729"/>
                  <a:gd name="T29" fmla="*/ 7426 h 8004"/>
                  <a:gd name="T30" fmla="*/ 2633 w 8729"/>
                  <a:gd name="T31" fmla="*/ 7552 h 8004"/>
                  <a:gd name="T32" fmla="*/ 2806 w 8729"/>
                  <a:gd name="T33" fmla="*/ 7535 h 8004"/>
                  <a:gd name="T34" fmla="*/ 3018 w 8729"/>
                  <a:gd name="T35" fmla="*/ 7455 h 8004"/>
                  <a:gd name="T36" fmla="*/ 3413 w 8729"/>
                  <a:gd name="T37" fmla="*/ 7607 h 8004"/>
                  <a:gd name="T38" fmla="*/ 3732 w 8729"/>
                  <a:gd name="T39" fmla="*/ 7731 h 8004"/>
                  <a:gd name="T40" fmla="*/ 3943 w 8729"/>
                  <a:gd name="T41" fmla="*/ 7979 h 8004"/>
                  <a:gd name="T42" fmla="*/ 4505 w 8729"/>
                  <a:gd name="T43" fmla="*/ 7986 h 8004"/>
                  <a:gd name="T44" fmla="*/ 4754 w 8729"/>
                  <a:gd name="T45" fmla="*/ 7857 h 8004"/>
                  <a:gd name="T46" fmla="*/ 4815 w 8729"/>
                  <a:gd name="T47" fmla="*/ 7429 h 8004"/>
                  <a:gd name="T48" fmla="*/ 5440 w 8729"/>
                  <a:gd name="T49" fmla="*/ 6737 h 8004"/>
                  <a:gd name="T50" fmla="*/ 5752 w 8729"/>
                  <a:gd name="T51" fmla="*/ 6695 h 8004"/>
                  <a:gd name="T52" fmla="*/ 6357 w 8729"/>
                  <a:gd name="T53" fmla="*/ 6819 h 8004"/>
                  <a:gd name="T54" fmla="*/ 6494 w 8729"/>
                  <a:gd name="T55" fmla="*/ 6845 h 8004"/>
                  <a:gd name="T56" fmla="*/ 6972 w 8729"/>
                  <a:gd name="T57" fmla="*/ 7024 h 8004"/>
                  <a:gd name="T58" fmla="*/ 7340 w 8729"/>
                  <a:gd name="T59" fmla="*/ 7103 h 8004"/>
                  <a:gd name="T60" fmla="*/ 7837 w 8729"/>
                  <a:gd name="T61" fmla="*/ 6977 h 8004"/>
                  <a:gd name="T62" fmla="*/ 8081 w 8729"/>
                  <a:gd name="T63" fmla="*/ 6567 h 8004"/>
                  <a:gd name="T64" fmla="*/ 8389 w 8729"/>
                  <a:gd name="T65" fmla="*/ 6356 h 8004"/>
                  <a:gd name="T66" fmla="*/ 8522 w 8729"/>
                  <a:gd name="T67" fmla="*/ 6138 h 8004"/>
                  <a:gd name="T68" fmla="*/ 8643 w 8729"/>
                  <a:gd name="T69" fmla="*/ 5779 h 8004"/>
                  <a:gd name="T70" fmla="*/ 8397 w 8729"/>
                  <a:gd name="T71" fmla="*/ 5861 h 8004"/>
                  <a:gd name="T72" fmla="*/ 7985 w 8729"/>
                  <a:gd name="T73" fmla="*/ 5605 h 8004"/>
                  <a:gd name="T74" fmla="*/ 8026 w 8729"/>
                  <a:gd name="T75" fmla="*/ 5240 h 8004"/>
                  <a:gd name="T76" fmla="*/ 7841 w 8729"/>
                  <a:gd name="T77" fmla="*/ 4982 h 8004"/>
                  <a:gd name="T78" fmla="*/ 7841 w 8729"/>
                  <a:gd name="T79" fmla="*/ 4695 h 8004"/>
                  <a:gd name="T80" fmla="*/ 8105 w 8729"/>
                  <a:gd name="T81" fmla="*/ 4364 h 8004"/>
                  <a:gd name="T82" fmla="*/ 7911 w 8729"/>
                  <a:gd name="T83" fmla="*/ 4094 h 8004"/>
                  <a:gd name="T84" fmla="*/ 7995 w 8729"/>
                  <a:gd name="T85" fmla="*/ 3825 h 8004"/>
                  <a:gd name="T86" fmla="*/ 7876 w 8729"/>
                  <a:gd name="T87" fmla="*/ 3615 h 8004"/>
                  <a:gd name="T88" fmla="*/ 7806 w 8729"/>
                  <a:gd name="T89" fmla="*/ 3233 h 8004"/>
                  <a:gd name="T90" fmla="*/ 7406 w 8729"/>
                  <a:gd name="T91" fmla="*/ 3457 h 8004"/>
                  <a:gd name="T92" fmla="*/ 7187 w 8729"/>
                  <a:gd name="T93" fmla="*/ 3485 h 8004"/>
                  <a:gd name="T94" fmla="*/ 7259 w 8729"/>
                  <a:gd name="T95" fmla="*/ 3110 h 8004"/>
                  <a:gd name="T96" fmla="*/ 7495 w 8729"/>
                  <a:gd name="T97" fmla="*/ 2760 h 8004"/>
                  <a:gd name="T98" fmla="*/ 7795 w 8729"/>
                  <a:gd name="T99" fmla="*/ 2386 h 8004"/>
                  <a:gd name="T100" fmla="*/ 7823 w 8729"/>
                  <a:gd name="T101" fmla="*/ 2114 h 8004"/>
                  <a:gd name="T102" fmla="*/ 8145 w 8729"/>
                  <a:gd name="T103" fmla="*/ 2052 h 8004"/>
                  <a:gd name="T104" fmla="*/ 8275 w 8729"/>
                  <a:gd name="T105" fmla="*/ 1933 h 8004"/>
                  <a:gd name="T106" fmla="*/ 8275 w 8729"/>
                  <a:gd name="T107" fmla="*/ 1652 h 8004"/>
                  <a:gd name="T108" fmla="*/ 8358 w 8729"/>
                  <a:gd name="T109" fmla="*/ 1103 h 8004"/>
                  <a:gd name="T110" fmla="*/ 8545 w 8729"/>
                  <a:gd name="T111" fmla="*/ 510 h 8004"/>
                  <a:gd name="T112" fmla="*/ 8482 w 8729"/>
                  <a:gd name="T113" fmla="*/ 181 h 8004"/>
                  <a:gd name="T114" fmla="*/ 8150 w 8729"/>
                  <a:gd name="T115" fmla="*/ 64 h 8004"/>
                  <a:gd name="T116" fmla="*/ 7866 w 8729"/>
                  <a:gd name="T117" fmla="*/ 110 h 8004"/>
                  <a:gd name="T118" fmla="*/ 7667 w 8729"/>
                  <a:gd name="T119" fmla="*/ 31 h 80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729" h="8004">
                    <a:moveTo>
                      <a:pt x="0" y="1779"/>
                    </a:moveTo>
                    <a:lnTo>
                      <a:pt x="87" y="1772"/>
                    </a:lnTo>
                    <a:lnTo>
                      <a:pt x="135" y="1801"/>
                    </a:lnTo>
                    <a:lnTo>
                      <a:pt x="144" y="1753"/>
                    </a:lnTo>
                    <a:lnTo>
                      <a:pt x="180" y="1770"/>
                    </a:lnTo>
                    <a:lnTo>
                      <a:pt x="225" y="1752"/>
                    </a:lnTo>
                    <a:lnTo>
                      <a:pt x="284" y="1740"/>
                    </a:lnTo>
                    <a:lnTo>
                      <a:pt x="341" y="1774"/>
                    </a:lnTo>
                    <a:lnTo>
                      <a:pt x="299" y="1833"/>
                    </a:lnTo>
                    <a:lnTo>
                      <a:pt x="225" y="1833"/>
                    </a:lnTo>
                    <a:lnTo>
                      <a:pt x="197" y="1821"/>
                    </a:lnTo>
                    <a:lnTo>
                      <a:pt x="184" y="1829"/>
                    </a:lnTo>
                    <a:lnTo>
                      <a:pt x="223" y="1879"/>
                    </a:lnTo>
                    <a:lnTo>
                      <a:pt x="252" y="1897"/>
                    </a:lnTo>
                    <a:lnTo>
                      <a:pt x="338" y="1888"/>
                    </a:lnTo>
                    <a:lnTo>
                      <a:pt x="387" y="1852"/>
                    </a:lnTo>
                    <a:lnTo>
                      <a:pt x="420" y="1841"/>
                    </a:lnTo>
                    <a:lnTo>
                      <a:pt x="429" y="1874"/>
                    </a:lnTo>
                    <a:lnTo>
                      <a:pt x="484" y="1876"/>
                    </a:lnTo>
                    <a:lnTo>
                      <a:pt x="513" y="1900"/>
                    </a:lnTo>
                    <a:lnTo>
                      <a:pt x="489" y="1942"/>
                    </a:lnTo>
                    <a:lnTo>
                      <a:pt x="490" y="1956"/>
                    </a:lnTo>
                    <a:lnTo>
                      <a:pt x="512" y="1966"/>
                    </a:lnTo>
                    <a:lnTo>
                      <a:pt x="515" y="2000"/>
                    </a:lnTo>
                    <a:lnTo>
                      <a:pt x="489" y="2009"/>
                    </a:lnTo>
                    <a:lnTo>
                      <a:pt x="438" y="2040"/>
                    </a:lnTo>
                    <a:lnTo>
                      <a:pt x="462" y="2079"/>
                    </a:lnTo>
                    <a:lnTo>
                      <a:pt x="466" y="2119"/>
                    </a:lnTo>
                    <a:lnTo>
                      <a:pt x="486" y="2129"/>
                    </a:lnTo>
                    <a:lnTo>
                      <a:pt x="481" y="2143"/>
                    </a:lnTo>
                    <a:lnTo>
                      <a:pt x="447" y="2133"/>
                    </a:lnTo>
                    <a:lnTo>
                      <a:pt x="440" y="2133"/>
                    </a:lnTo>
                    <a:lnTo>
                      <a:pt x="440" y="2140"/>
                    </a:lnTo>
                    <a:lnTo>
                      <a:pt x="518" y="2180"/>
                    </a:lnTo>
                    <a:lnTo>
                      <a:pt x="537" y="2164"/>
                    </a:lnTo>
                    <a:lnTo>
                      <a:pt x="556" y="2163"/>
                    </a:lnTo>
                    <a:lnTo>
                      <a:pt x="628" y="2216"/>
                    </a:lnTo>
                    <a:lnTo>
                      <a:pt x="699" y="2184"/>
                    </a:lnTo>
                    <a:lnTo>
                      <a:pt x="724" y="2161"/>
                    </a:lnTo>
                    <a:lnTo>
                      <a:pt x="776" y="2149"/>
                    </a:lnTo>
                    <a:lnTo>
                      <a:pt x="803" y="2147"/>
                    </a:lnTo>
                    <a:lnTo>
                      <a:pt x="856" y="2149"/>
                    </a:lnTo>
                    <a:lnTo>
                      <a:pt x="905" y="2165"/>
                    </a:lnTo>
                    <a:lnTo>
                      <a:pt x="971" y="2219"/>
                    </a:lnTo>
                    <a:lnTo>
                      <a:pt x="963" y="2225"/>
                    </a:lnTo>
                    <a:lnTo>
                      <a:pt x="914" y="2191"/>
                    </a:lnTo>
                    <a:lnTo>
                      <a:pt x="832" y="2171"/>
                    </a:lnTo>
                    <a:lnTo>
                      <a:pt x="806" y="2181"/>
                    </a:lnTo>
                    <a:lnTo>
                      <a:pt x="733" y="2193"/>
                    </a:lnTo>
                    <a:lnTo>
                      <a:pt x="716" y="2222"/>
                    </a:lnTo>
                    <a:lnTo>
                      <a:pt x="726" y="2262"/>
                    </a:lnTo>
                    <a:lnTo>
                      <a:pt x="716" y="2303"/>
                    </a:lnTo>
                    <a:lnTo>
                      <a:pt x="705" y="2317"/>
                    </a:lnTo>
                    <a:lnTo>
                      <a:pt x="678" y="2319"/>
                    </a:lnTo>
                    <a:lnTo>
                      <a:pt x="660" y="2333"/>
                    </a:lnTo>
                    <a:lnTo>
                      <a:pt x="792" y="2389"/>
                    </a:lnTo>
                    <a:lnTo>
                      <a:pt x="799" y="2395"/>
                    </a:lnTo>
                    <a:lnTo>
                      <a:pt x="836" y="2438"/>
                    </a:lnTo>
                    <a:lnTo>
                      <a:pt x="853" y="2477"/>
                    </a:lnTo>
                    <a:lnTo>
                      <a:pt x="815" y="2493"/>
                    </a:lnTo>
                    <a:lnTo>
                      <a:pt x="787" y="2557"/>
                    </a:lnTo>
                    <a:lnTo>
                      <a:pt x="782" y="2564"/>
                    </a:lnTo>
                    <a:lnTo>
                      <a:pt x="745" y="2601"/>
                    </a:lnTo>
                    <a:lnTo>
                      <a:pt x="733" y="2621"/>
                    </a:lnTo>
                    <a:lnTo>
                      <a:pt x="707" y="2631"/>
                    </a:lnTo>
                    <a:lnTo>
                      <a:pt x="712" y="2698"/>
                    </a:lnTo>
                    <a:lnTo>
                      <a:pt x="722" y="2716"/>
                    </a:lnTo>
                    <a:lnTo>
                      <a:pt x="810" y="2808"/>
                    </a:lnTo>
                    <a:lnTo>
                      <a:pt x="841" y="2860"/>
                    </a:lnTo>
                    <a:lnTo>
                      <a:pt x="864" y="2870"/>
                    </a:lnTo>
                    <a:lnTo>
                      <a:pt x="911" y="2954"/>
                    </a:lnTo>
                    <a:lnTo>
                      <a:pt x="951" y="3095"/>
                    </a:lnTo>
                    <a:lnTo>
                      <a:pt x="985" y="3107"/>
                    </a:lnTo>
                    <a:lnTo>
                      <a:pt x="1094" y="3196"/>
                    </a:lnTo>
                    <a:lnTo>
                      <a:pt x="1177" y="3223"/>
                    </a:lnTo>
                    <a:lnTo>
                      <a:pt x="1216" y="3286"/>
                    </a:lnTo>
                    <a:lnTo>
                      <a:pt x="1304" y="3297"/>
                    </a:lnTo>
                    <a:lnTo>
                      <a:pt x="1342" y="3349"/>
                    </a:lnTo>
                    <a:lnTo>
                      <a:pt x="1349" y="3354"/>
                    </a:lnTo>
                    <a:lnTo>
                      <a:pt x="1348" y="3342"/>
                    </a:lnTo>
                    <a:lnTo>
                      <a:pt x="1355" y="3342"/>
                    </a:lnTo>
                    <a:lnTo>
                      <a:pt x="1404" y="3383"/>
                    </a:lnTo>
                    <a:lnTo>
                      <a:pt x="1427" y="3334"/>
                    </a:lnTo>
                    <a:lnTo>
                      <a:pt x="1522" y="3338"/>
                    </a:lnTo>
                    <a:lnTo>
                      <a:pt x="1490" y="3355"/>
                    </a:lnTo>
                    <a:lnTo>
                      <a:pt x="1473" y="3404"/>
                    </a:lnTo>
                    <a:lnTo>
                      <a:pt x="1425" y="3454"/>
                    </a:lnTo>
                    <a:lnTo>
                      <a:pt x="1403" y="3503"/>
                    </a:lnTo>
                    <a:lnTo>
                      <a:pt x="1411" y="3522"/>
                    </a:lnTo>
                    <a:lnTo>
                      <a:pt x="1454" y="3553"/>
                    </a:lnTo>
                    <a:lnTo>
                      <a:pt x="1511" y="3660"/>
                    </a:lnTo>
                    <a:lnTo>
                      <a:pt x="1484" y="3817"/>
                    </a:lnTo>
                    <a:lnTo>
                      <a:pt x="1438" y="3882"/>
                    </a:lnTo>
                    <a:lnTo>
                      <a:pt x="1457" y="3940"/>
                    </a:lnTo>
                    <a:lnTo>
                      <a:pt x="1503" y="4002"/>
                    </a:lnTo>
                    <a:lnTo>
                      <a:pt x="1403" y="3938"/>
                    </a:lnTo>
                    <a:lnTo>
                      <a:pt x="1365" y="3962"/>
                    </a:lnTo>
                    <a:lnTo>
                      <a:pt x="1365" y="4036"/>
                    </a:lnTo>
                    <a:lnTo>
                      <a:pt x="1514" y="4142"/>
                    </a:lnTo>
                    <a:lnTo>
                      <a:pt x="1568" y="4204"/>
                    </a:lnTo>
                    <a:lnTo>
                      <a:pt x="1662" y="4289"/>
                    </a:lnTo>
                    <a:lnTo>
                      <a:pt x="1725" y="4376"/>
                    </a:lnTo>
                    <a:lnTo>
                      <a:pt x="1754" y="4488"/>
                    </a:lnTo>
                    <a:lnTo>
                      <a:pt x="1781" y="4706"/>
                    </a:lnTo>
                    <a:lnTo>
                      <a:pt x="1804" y="4798"/>
                    </a:lnTo>
                    <a:lnTo>
                      <a:pt x="1782" y="4787"/>
                    </a:lnTo>
                    <a:lnTo>
                      <a:pt x="1758" y="4755"/>
                    </a:lnTo>
                    <a:lnTo>
                      <a:pt x="1706" y="4539"/>
                    </a:lnTo>
                    <a:lnTo>
                      <a:pt x="1672" y="4455"/>
                    </a:lnTo>
                    <a:lnTo>
                      <a:pt x="1493" y="4271"/>
                    </a:lnTo>
                    <a:lnTo>
                      <a:pt x="1488" y="4211"/>
                    </a:lnTo>
                    <a:lnTo>
                      <a:pt x="1455" y="4221"/>
                    </a:lnTo>
                    <a:lnTo>
                      <a:pt x="1420" y="4277"/>
                    </a:lnTo>
                    <a:lnTo>
                      <a:pt x="1404" y="4318"/>
                    </a:lnTo>
                    <a:lnTo>
                      <a:pt x="1276" y="5247"/>
                    </a:lnTo>
                    <a:lnTo>
                      <a:pt x="1283" y="5253"/>
                    </a:lnTo>
                    <a:lnTo>
                      <a:pt x="1310" y="5185"/>
                    </a:lnTo>
                    <a:lnTo>
                      <a:pt x="1365" y="5119"/>
                    </a:lnTo>
                    <a:lnTo>
                      <a:pt x="1438" y="5186"/>
                    </a:lnTo>
                    <a:lnTo>
                      <a:pt x="1463" y="5237"/>
                    </a:lnTo>
                    <a:lnTo>
                      <a:pt x="1418" y="5261"/>
                    </a:lnTo>
                    <a:lnTo>
                      <a:pt x="1383" y="5257"/>
                    </a:lnTo>
                    <a:lnTo>
                      <a:pt x="1356" y="5240"/>
                    </a:lnTo>
                    <a:lnTo>
                      <a:pt x="1329" y="5249"/>
                    </a:lnTo>
                    <a:lnTo>
                      <a:pt x="1273" y="5362"/>
                    </a:lnTo>
                    <a:lnTo>
                      <a:pt x="1269" y="5456"/>
                    </a:lnTo>
                    <a:lnTo>
                      <a:pt x="1183" y="5904"/>
                    </a:lnTo>
                    <a:lnTo>
                      <a:pt x="1177" y="5911"/>
                    </a:lnTo>
                    <a:lnTo>
                      <a:pt x="1053" y="6391"/>
                    </a:lnTo>
                    <a:lnTo>
                      <a:pt x="915" y="6625"/>
                    </a:lnTo>
                    <a:lnTo>
                      <a:pt x="859" y="6672"/>
                    </a:lnTo>
                    <a:lnTo>
                      <a:pt x="839" y="6665"/>
                    </a:lnTo>
                    <a:lnTo>
                      <a:pt x="787" y="6678"/>
                    </a:lnTo>
                    <a:lnTo>
                      <a:pt x="755" y="6707"/>
                    </a:lnTo>
                    <a:lnTo>
                      <a:pt x="791" y="6737"/>
                    </a:lnTo>
                    <a:lnTo>
                      <a:pt x="803" y="6776"/>
                    </a:lnTo>
                    <a:lnTo>
                      <a:pt x="854" y="6759"/>
                    </a:lnTo>
                    <a:lnTo>
                      <a:pt x="870" y="6763"/>
                    </a:lnTo>
                    <a:lnTo>
                      <a:pt x="888" y="6768"/>
                    </a:lnTo>
                    <a:lnTo>
                      <a:pt x="891" y="6808"/>
                    </a:lnTo>
                    <a:lnTo>
                      <a:pt x="899" y="6821"/>
                    </a:lnTo>
                    <a:lnTo>
                      <a:pt x="899" y="6827"/>
                    </a:lnTo>
                    <a:lnTo>
                      <a:pt x="921" y="6830"/>
                    </a:lnTo>
                    <a:lnTo>
                      <a:pt x="928" y="6832"/>
                    </a:lnTo>
                    <a:lnTo>
                      <a:pt x="933" y="6825"/>
                    </a:lnTo>
                    <a:lnTo>
                      <a:pt x="933" y="6823"/>
                    </a:lnTo>
                    <a:lnTo>
                      <a:pt x="944" y="6789"/>
                    </a:lnTo>
                    <a:lnTo>
                      <a:pt x="990" y="6785"/>
                    </a:lnTo>
                    <a:lnTo>
                      <a:pt x="1025" y="6816"/>
                    </a:lnTo>
                    <a:lnTo>
                      <a:pt x="1066" y="6818"/>
                    </a:lnTo>
                    <a:lnTo>
                      <a:pt x="1081" y="6832"/>
                    </a:lnTo>
                    <a:lnTo>
                      <a:pt x="1091" y="6863"/>
                    </a:lnTo>
                    <a:lnTo>
                      <a:pt x="1089" y="6911"/>
                    </a:lnTo>
                    <a:lnTo>
                      <a:pt x="1055" y="6980"/>
                    </a:lnTo>
                    <a:lnTo>
                      <a:pt x="1012" y="7031"/>
                    </a:lnTo>
                    <a:lnTo>
                      <a:pt x="1037" y="7077"/>
                    </a:lnTo>
                    <a:lnTo>
                      <a:pt x="1099" y="7098"/>
                    </a:lnTo>
                    <a:lnTo>
                      <a:pt x="1111" y="7076"/>
                    </a:lnTo>
                    <a:lnTo>
                      <a:pt x="1119" y="7021"/>
                    </a:lnTo>
                    <a:lnTo>
                      <a:pt x="1138" y="7006"/>
                    </a:lnTo>
                    <a:lnTo>
                      <a:pt x="1139" y="7006"/>
                    </a:lnTo>
                    <a:lnTo>
                      <a:pt x="1164" y="7004"/>
                    </a:lnTo>
                    <a:lnTo>
                      <a:pt x="1148" y="7052"/>
                    </a:lnTo>
                    <a:lnTo>
                      <a:pt x="1178" y="7082"/>
                    </a:lnTo>
                    <a:lnTo>
                      <a:pt x="1224" y="7079"/>
                    </a:lnTo>
                    <a:lnTo>
                      <a:pt x="1268" y="7108"/>
                    </a:lnTo>
                    <a:lnTo>
                      <a:pt x="1283" y="7126"/>
                    </a:lnTo>
                    <a:lnTo>
                      <a:pt x="1308" y="7125"/>
                    </a:lnTo>
                    <a:lnTo>
                      <a:pt x="1329" y="7143"/>
                    </a:lnTo>
                    <a:lnTo>
                      <a:pt x="1337" y="7148"/>
                    </a:lnTo>
                    <a:lnTo>
                      <a:pt x="1372" y="7154"/>
                    </a:lnTo>
                    <a:lnTo>
                      <a:pt x="1385" y="7156"/>
                    </a:lnTo>
                    <a:lnTo>
                      <a:pt x="1443" y="7199"/>
                    </a:lnTo>
                    <a:lnTo>
                      <a:pt x="1477" y="7196"/>
                    </a:lnTo>
                    <a:lnTo>
                      <a:pt x="1545" y="7210"/>
                    </a:lnTo>
                    <a:lnTo>
                      <a:pt x="1603" y="7197"/>
                    </a:lnTo>
                    <a:lnTo>
                      <a:pt x="1618" y="7223"/>
                    </a:lnTo>
                    <a:lnTo>
                      <a:pt x="1629" y="7256"/>
                    </a:lnTo>
                    <a:lnTo>
                      <a:pt x="1616" y="7263"/>
                    </a:lnTo>
                    <a:lnTo>
                      <a:pt x="1625" y="7283"/>
                    </a:lnTo>
                    <a:lnTo>
                      <a:pt x="1638" y="7295"/>
                    </a:lnTo>
                    <a:lnTo>
                      <a:pt x="1674" y="7311"/>
                    </a:lnTo>
                    <a:lnTo>
                      <a:pt x="1718" y="7353"/>
                    </a:lnTo>
                    <a:lnTo>
                      <a:pt x="1727" y="7386"/>
                    </a:lnTo>
                    <a:lnTo>
                      <a:pt x="1749" y="7398"/>
                    </a:lnTo>
                    <a:lnTo>
                      <a:pt x="1764" y="7417"/>
                    </a:lnTo>
                    <a:lnTo>
                      <a:pt x="1790" y="7401"/>
                    </a:lnTo>
                    <a:lnTo>
                      <a:pt x="1806" y="7374"/>
                    </a:lnTo>
                    <a:lnTo>
                      <a:pt x="1806" y="7373"/>
                    </a:lnTo>
                    <a:lnTo>
                      <a:pt x="1832" y="7387"/>
                    </a:lnTo>
                    <a:lnTo>
                      <a:pt x="1856" y="7403"/>
                    </a:lnTo>
                    <a:lnTo>
                      <a:pt x="1902" y="7404"/>
                    </a:lnTo>
                    <a:lnTo>
                      <a:pt x="1973" y="7352"/>
                    </a:lnTo>
                    <a:lnTo>
                      <a:pt x="2057" y="7409"/>
                    </a:lnTo>
                    <a:lnTo>
                      <a:pt x="2099" y="7426"/>
                    </a:lnTo>
                    <a:lnTo>
                      <a:pt x="2138" y="7489"/>
                    </a:lnTo>
                    <a:lnTo>
                      <a:pt x="2197" y="7538"/>
                    </a:lnTo>
                    <a:lnTo>
                      <a:pt x="2218" y="7549"/>
                    </a:lnTo>
                    <a:lnTo>
                      <a:pt x="2386" y="7499"/>
                    </a:lnTo>
                    <a:lnTo>
                      <a:pt x="2450" y="7528"/>
                    </a:lnTo>
                    <a:lnTo>
                      <a:pt x="2466" y="7553"/>
                    </a:lnTo>
                    <a:lnTo>
                      <a:pt x="2481" y="7571"/>
                    </a:lnTo>
                    <a:lnTo>
                      <a:pt x="2500" y="7562"/>
                    </a:lnTo>
                    <a:lnTo>
                      <a:pt x="2530" y="7527"/>
                    </a:lnTo>
                    <a:lnTo>
                      <a:pt x="2551" y="7531"/>
                    </a:lnTo>
                    <a:lnTo>
                      <a:pt x="2596" y="7558"/>
                    </a:lnTo>
                    <a:lnTo>
                      <a:pt x="2599" y="7560"/>
                    </a:lnTo>
                    <a:lnTo>
                      <a:pt x="2633" y="7552"/>
                    </a:lnTo>
                    <a:lnTo>
                      <a:pt x="2639" y="7551"/>
                    </a:lnTo>
                    <a:lnTo>
                      <a:pt x="2643" y="7552"/>
                    </a:lnTo>
                    <a:lnTo>
                      <a:pt x="2668" y="7561"/>
                    </a:lnTo>
                    <a:lnTo>
                      <a:pt x="2673" y="7554"/>
                    </a:lnTo>
                    <a:lnTo>
                      <a:pt x="2686" y="7546"/>
                    </a:lnTo>
                    <a:lnTo>
                      <a:pt x="2727" y="7555"/>
                    </a:lnTo>
                    <a:lnTo>
                      <a:pt x="2739" y="7548"/>
                    </a:lnTo>
                    <a:lnTo>
                      <a:pt x="2794" y="7562"/>
                    </a:lnTo>
                    <a:lnTo>
                      <a:pt x="2801" y="7569"/>
                    </a:lnTo>
                    <a:lnTo>
                      <a:pt x="2809" y="7568"/>
                    </a:lnTo>
                    <a:lnTo>
                      <a:pt x="2807" y="7554"/>
                    </a:lnTo>
                    <a:lnTo>
                      <a:pt x="2813" y="7548"/>
                    </a:lnTo>
                    <a:lnTo>
                      <a:pt x="2806" y="7535"/>
                    </a:lnTo>
                    <a:lnTo>
                      <a:pt x="2811" y="7528"/>
                    </a:lnTo>
                    <a:lnTo>
                      <a:pt x="2803" y="7521"/>
                    </a:lnTo>
                    <a:lnTo>
                      <a:pt x="2795" y="7502"/>
                    </a:lnTo>
                    <a:lnTo>
                      <a:pt x="2780" y="7490"/>
                    </a:lnTo>
                    <a:lnTo>
                      <a:pt x="2799" y="7469"/>
                    </a:lnTo>
                    <a:lnTo>
                      <a:pt x="2785" y="7456"/>
                    </a:lnTo>
                    <a:lnTo>
                      <a:pt x="2802" y="7434"/>
                    </a:lnTo>
                    <a:lnTo>
                      <a:pt x="2798" y="7395"/>
                    </a:lnTo>
                    <a:lnTo>
                      <a:pt x="2817" y="7379"/>
                    </a:lnTo>
                    <a:lnTo>
                      <a:pt x="2844" y="7371"/>
                    </a:lnTo>
                    <a:lnTo>
                      <a:pt x="2892" y="7400"/>
                    </a:lnTo>
                    <a:lnTo>
                      <a:pt x="2960" y="7414"/>
                    </a:lnTo>
                    <a:lnTo>
                      <a:pt x="3018" y="7455"/>
                    </a:lnTo>
                    <a:lnTo>
                      <a:pt x="3051" y="7445"/>
                    </a:lnTo>
                    <a:lnTo>
                      <a:pt x="3073" y="7464"/>
                    </a:lnTo>
                    <a:lnTo>
                      <a:pt x="3154" y="7469"/>
                    </a:lnTo>
                    <a:lnTo>
                      <a:pt x="3176" y="7493"/>
                    </a:lnTo>
                    <a:lnTo>
                      <a:pt x="3189" y="7507"/>
                    </a:lnTo>
                    <a:lnTo>
                      <a:pt x="3200" y="7533"/>
                    </a:lnTo>
                    <a:lnTo>
                      <a:pt x="3229" y="7556"/>
                    </a:lnTo>
                    <a:lnTo>
                      <a:pt x="3273" y="7537"/>
                    </a:lnTo>
                    <a:lnTo>
                      <a:pt x="3302" y="7550"/>
                    </a:lnTo>
                    <a:lnTo>
                      <a:pt x="3382" y="7548"/>
                    </a:lnTo>
                    <a:lnTo>
                      <a:pt x="3384" y="7568"/>
                    </a:lnTo>
                    <a:lnTo>
                      <a:pt x="3406" y="7588"/>
                    </a:lnTo>
                    <a:lnTo>
                      <a:pt x="3413" y="7607"/>
                    </a:lnTo>
                    <a:lnTo>
                      <a:pt x="3428" y="7624"/>
                    </a:lnTo>
                    <a:lnTo>
                      <a:pt x="3439" y="7657"/>
                    </a:lnTo>
                    <a:lnTo>
                      <a:pt x="3454" y="7682"/>
                    </a:lnTo>
                    <a:lnTo>
                      <a:pt x="3481" y="7673"/>
                    </a:lnTo>
                    <a:lnTo>
                      <a:pt x="3477" y="7646"/>
                    </a:lnTo>
                    <a:lnTo>
                      <a:pt x="3490" y="7632"/>
                    </a:lnTo>
                    <a:lnTo>
                      <a:pt x="3516" y="7637"/>
                    </a:lnTo>
                    <a:lnTo>
                      <a:pt x="3549" y="7626"/>
                    </a:lnTo>
                    <a:lnTo>
                      <a:pt x="3592" y="7656"/>
                    </a:lnTo>
                    <a:lnTo>
                      <a:pt x="3700" y="7673"/>
                    </a:lnTo>
                    <a:lnTo>
                      <a:pt x="3703" y="7699"/>
                    </a:lnTo>
                    <a:lnTo>
                      <a:pt x="3744" y="7723"/>
                    </a:lnTo>
                    <a:lnTo>
                      <a:pt x="3732" y="7731"/>
                    </a:lnTo>
                    <a:lnTo>
                      <a:pt x="3719" y="7732"/>
                    </a:lnTo>
                    <a:lnTo>
                      <a:pt x="3701" y="7753"/>
                    </a:lnTo>
                    <a:lnTo>
                      <a:pt x="3703" y="7773"/>
                    </a:lnTo>
                    <a:lnTo>
                      <a:pt x="3692" y="7787"/>
                    </a:lnTo>
                    <a:lnTo>
                      <a:pt x="3693" y="7800"/>
                    </a:lnTo>
                    <a:lnTo>
                      <a:pt x="3700" y="7813"/>
                    </a:lnTo>
                    <a:lnTo>
                      <a:pt x="3781" y="7826"/>
                    </a:lnTo>
                    <a:lnTo>
                      <a:pt x="3832" y="7867"/>
                    </a:lnTo>
                    <a:lnTo>
                      <a:pt x="3870" y="7865"/>
                    </a:lnTo>
                    <a:lnTo>
                      <a:pt x="3872" y="7865"/>
                    </a:lnTo>
                    <a:lnTo>
                      <a:pt x="3890" y="7903"/>
                    </a:lnTo>
                    <a:lnTo>
                      <a:pt x="3899" y="7948"/>
                    </a:lnTo>
                    <a:lnTo>
                      <a:pt x="3943" y="7979"/>
                    </a:lnTo>
                    <a:lnTo>
                      <a:pt x="3996" y="7967"/>
                    </a:lnTo>
                    <a:lnTo>
                      <a:pt x="4057" y="7900"/>
                    </a:lnTo>
                    <a:lnTo>
                      <a:pt x="4103" y="7904"/>
                    </a:lnTo>
                    <a:lnTo>
                      <a:pt x="4148" y="7885"/>
                    </a:lnTo>
                    <a:lnTo>
                      <a:pt x="4190" y="7896"/>
                    </a:lnTo>
                    <a:lnTo>
                      <a:pt x="4240" y="7924"/>
                    </a:lnTo>
                    <a:lnTo>
                      <a:pt x="4294" y="7940"/>
                    </a:lnTo>
                    <a:lnTo>
                      <a:pt x="4340" y="7996"/>
                    </a:lnTo>
                    <a:lnTo>
                      <a:pt x="4380" y="8004"/>
                    </a:lnTo>
                    <a:lnTo>
                      <a:pt x="4393" y="8003"/>
                    </a:lnTo>
                    <a:lnTo>
                      <a:pt x="4411" y="7982"/>
                    </a:lnTo>
                    <a:lnTo>
                      <a:pt x="4499" y="7992"/>
                    </a:lnTo>
                    <a:lnTo>
                      <a:pt x="4505" y="7986"/>
                    </a:lnTo>
                    <a:lnTo>
                      <a:pt x="4489" y="7948"/>
                    </a:lnTo>
                    <a:lnTo>
                      <a:pt x="4507" y="7927"/>
                    </a:lnTo>
                    <a:lnTo>
                      <a:pt x="4519" y="7919"/>
                    </a:lnTo>
                    <a:lnTo>
                      <a:pt x="4565" y="7901"/>
                    </a:lnTo>
                    <a:lnTo>
                      <a:pt x="4587" y="7913"/>
                    </a:lnTo>
                    <a:lnTo>
                      <a:pt x="4602" y="7910"/>
                    </a:lnTo>
                    <a:lnTo>
                      <a:pt x="4607" y="7910"/>
                    </a:lnTo>
                    <a:lnTo>
                      <a:pt x="4610" y="7906"/>
                    </a:lnTo>
                    <a:lnTo>
                      <a:pt x="4648" y="7866"/>
                    </a:lnTo>
                    <a:lnTo>
                      <a:pt x="4674" y="7858"/>
                    </a:lnTo>
                    <a:lnTo>
                      <a:pt x="4715" y="7860"/>
                    </a:lnTo>
                    <a:lnTo>
                      <a:pt x="4732" y="7839"/>
                    </a:lnTo>
                    <a:lnTo>
                      <a:pt x="4754" y="7857"/>
                    </a:lnTo>
                    <a:lnTo>
                      <a:pt x="4814" y="7850"/>
                    </a:lnTo>
                    <a:lnTo>
                      <a:pt x="4859" y="7900"/>
                    </a:lnTo>
                    <a:lnTo>
                      <a:pt x="4863" y="7899"/>
                    </a:lnTo>
                    <a:lnTo>
                      <a:pt x="4868" y="7897"/>
                    </a:lnTo>
                    <a:lnTo>
                      <a:pt x="4885" y="7891"/>
                    </a:lnTo>
                    <a:lnTo>
                      <a:pt x="4932" y="7894"/>
                    </a:lnTo>
                    <a:lnTo>
                      <a:pt x="4914" y="7848"/>
                    </a:lnTo>
                    <a:lnTo>
                      <a:pt x="4893" y="7837"/>
                    </a:lnTo>
                    <a:lnTo>
                      <a:pt x="4896" y="7797"/>
                    </a:lnTo>
                    <a:lnTo>
                      <a:pt x="4855" y="7787"/>
                    </a:lnTo>
                    <a:lnTo>
                      <a:pt x="4825" y="7756"/>
                    </a:lnTo>
                    <a:lnTo>
                      <a:pt x="4815" y="7643"/>
                    </a:lnTo>
                    <a:lnTo>
                      <a:pt x="4815" y="7429"/>
                    </a:lnTo>
                    <a:lnTo>
                      <a:pt x="4827" y="7342"/>
                    </a:lnTo>
                    <a:lnTo>
                      <a:pt x="4812" y="7316"/>
                    </a:lnTo>
                    <a:lnTo>
                      <a:pt x="4815" y="7289"/>
                    </a:lnTo>
                    <a:lnTo>
                      <a:pt x="4836" y="7213"/>
                    </a:lnTo>
                    <a:lnTo>
                      <a:pt x="4904" y="7087"/>
                    </a:lnTo>
                    <a:lnTo>
                      <a:pt x="4983" y="7000"/>
                    </a:lnTo>
                    <a:lnTo>
                      <a:pt x="5046" y="6946"/>
                    </a:lnTo>
                    <a:lnTo>
                      <a:pt x="5117" y="6914"/>
                    </a:lnTo>
                    <a:lnTo>
                      <a:pt x="5210" y="6925"/>
                    </a:lnTo>
                    <a:lnTo>
                      <a:pt x="5321" y="6808"/>
                    </a:lnTo>
                    <a:lnTo>
                      <a:pt x="5378" y="6782"/>
                    </a:lnTo>
                    <a:lnTo>
                      <a:pt x="5389" y="6761"/>
                    </a:lnTo>
                    <a:lnTo>
                      <a:pt x="5440" y="6737"/>
                    </a:lnTo>
                    <a:lnTo>
                      <a:pt x="5495" y="6677"/>
                    </a:lnTo>
                    <a:lnTo>
                      <a:pt x="5539" y="6648"/>
                    </a:lnTo>
                    <a:lnTo>
                      <a:pt x="5623" y="6605"/>
                    </a:lnTo>
                    <a:lnTo>
                      <a:pt x="5696" y="6599"/>
                    </a:lnTo>
                    <a:lnTo>
                      <a:pt x="5724" y="6610"/>
                    </a:lnTo>
                    <a:lnTo>
                      <a:pt x="5732" y="6629"/>
                    </a:lnTo>
                    <a:lnTo>
                      <a:pt x="5724" y="6636"/>
                    </a:lnTo>
                    <a:lnTo>
                      <a:pt x="5719" y="6637"/>
                    </a:lnTo>
                    <a:lnTo>
                      <a:pt x="5713" y="6651"/>
                    </a:lnTo>
                    <a:lnTo>
                      <a:pt x="5708" y="6652"/>
                    </a:lnTo>
                    <a:lnTo>
                      <a:pt x="5723" y="6677"/>
                    </a:lnTo>
                    <a:lnTo>
                      <a:pt x="5737" y="6689"/>
                    </a:lnTo>
                    <a:lnTo>
                      <a:pt x="5752" y="6695"/>
                    </a:lnTo>
                    <a:lnTo>
                      <a:pt x="5806" y="6710"/>
                    </a:lnTo>
                    <a:lnTo>
                      <a:pt x="5954" y="6722"/>
                    </a:lnTo>
                    <a:lnTo>
                      <a:pt x="6001" y="6712"/>
                    </a:lnTo>
                    <a:lnTo>
                      <a:pt x="6076" y="6718"/>
                    </a:lnTo>
                    <a:lnTo>
                      <a:pt x="6103" y="6736"/>
                    </a:lnTo>
                    <a:lnTo>
                      <a:pt x="6110" y="6755"/>
                    </a:lnTo>
                    <a:lnTo>
                      <a:pt x="6112" y="6768"/>
                    </a:lnTo>
                    <a:lnTo>
                      <a:pt x="6088" y="6798"/>
                    </a:lnTo>
                    <a:lnTo>
                      <a:pt x="6118" y="6821"/>
                    </a:lnTo>
                    <a:lnTo>
                      <a:pt x="6171" y="6829"/>
                    </a:lnTo>
                    <a:lnTo>
                      <a:pt x="6266" y="6827"/>
                    </a:lnTo>
                    <a:lnTo>
                      <a:pt x="6319" y="6849"/>
                    </a:lnTo>
                    <a:lnTo>
                      <a:pt x="6357" y="6819"/>
                    </a:lnTo>
                    <a:lnTo>
                      <a:pt x="6336" y="6795"/>
                    </a:lnTo>
                    <a:lnTo>
                      <a:pt x="6328" y="6782"/>
                    </a:lnTo>
                    <a:lnTo>
                      <a:pt x="6332" y="6755"/>
                    </a:lnTo>
                    <a:lnTo>
                      <a:pt x="6345" y="6746"/>
                    </a:lnTo>
                    <a:lnTo>
                      <a:pt x="6344" y="6734"/>
                    </a:lnTo>
                    <a:lnTo>
                      <a:pt x="6370" y="6744"/>
                    </a:lnTo>
                    <a:lnTo>
                      <a:pt x="6396" y="6727"/>
                    </a:lnTo>
                    <a:lnTo>
                      <a:pt x="6424" y="6740"/>
                    </a:lnTo>
                    <a:lnTo>
                      <a:pt x="6431" y="6745"/>
                    </a:lnTo>
                    <a:lnTo>
                      <a:pt x="6438" y="6758"/>
                    </a:lnTo>
                    <a:lnTo>
                      <a:pt x="6453" y="6763"/>
                    </a:lnTo>
                    <a:lnTo>
                      <a:pt x="6448" y="6777"/>
                    </a:lnTo>
                    <a:lnTo>
                      <a:pt x="6494" y="6845"/>
                    </a:lnTo>
                    <a:lnTo>
                      <a:pt x="6648" y="6839"/>
                    </a:lnTo>
                    <a:lnTo>
                      <a:pt x="6718" y="6806"/>
                    </a:lnTo>
                    <a:lnTo>
                      <a:pt x="6747" y="6830"/>
                    </a:lnTo>
                    <a:lnTo>
                      <a:pt x="6762" y="6856"/>
                    </a:lnTo>
                    <a:lnTo>
                      <a:pt x="6759" y="6889"/>
                    </a:lnTo>
                    <a:lnTo>
                      <a:pt x="6776" y="6927"/>
                    </a:lnTo>
                    <a:lnTo>
                      <a:pt x="6759" y="6957"/>
                    </a:lnTo>
                    <a:lnTo>
                      <a:pt x="6759" y="6969"/>
                    </a:lnTo>
                    <a:lnTo>
                      <a:pt x="6854" y="6975"/>
                    </a:lnTo>
                    <a:lnTo>
                      <a:pt x="6887" y="6984"/>
                    </a:lnTo>
                    <a:lnTo>
                      <a:pt x="6914" y="6968"/>
                    </a:lnTo>
                    <a:lnTo>
                      <a:pt x="6944" y="7006"/>
                    </a:lnTo>
                    <a:lnTo>
                      <a:pt x="6972" y="7024"/>
                    </a:lnTo>
                    <a:lnTo>
                      <a:pt x="6997" y="6995"/>
                    </a:lnTo>
                    <a:lnTo>
                      <a:pt x="7029" y="6998"/>
                    </a:lnTo>
                    <a:lnTo>
                      <a:pt x="7053" y="7036"/>
                    </a:lnTo>
                    <a:lnTo>
                      <a:pt x="7109" y="7050"/>
                    </a:lnTo>
                    <a:lnTo>
                      <a:pt x="7145" y="7073"/>
                    </a:lnTo>
                    <a:lnTo>
                      <a:pt x="7148" y="7121"/>
                    </a:lnTo>
                    <a:lnTo>
                      <a:pt x="7176" y="7138"/>
                    </a:lnTo>
                    <a:lnTo>
                      <a:pt x="7203" y="7129"/>
                    </a:lnTo>
                    <a:lnTo>
                      <a:pt x="7226" y="7100"/>
                    </a:lnTo>
                    <a:lnTo>
                      <a:pt x="7225" y="7073"/>
                    </a:lnTo>
                    <a:lnTo>
                      <a:pt x="7237" y="7066"/>
                    </a:lnTo>
                    <a:lnTo>
                      <a:pt x="7312" y="7080"/>
                    </a:lnTo>
                    <a:lnTo>
                      <a:pt x="7340" y="7103"/>
                    </a:lnTo>
                    <a:lnTo>
                      <a:pt x="7407" y="7104"/>
                    </a:lnTo>
                    <a:lnTo>
                      <a:pt x="7416" y="7129"/>
                    </a:lnTo>
                    <a:lnTo>
                      <a:pt x="7412" y="7150"/>
                    </a:lnTo>
                    <a:lnTo>
                      <a:pt x="7439" y="7153"/>
                    </a:lnTo>
                    <a:lnTo>
                      <a:pt x="7447" y="7093"/>
                    </a:lnTo>
                    <a:lnTo>
                      <a:pt x="7478" y="7064"/>
                    </a:lnTo>
                    <a:lnTo>
                      <a:pt x="7537" y="7051"/>
                    </a:lnTo>
                    <a:lnTo>
                      <a:pt x="7605" y="7078"/>
                    </a:lnTo>
                    <a:lnTo>
                      <a:pt x="7622" y="7037"/>
                    </a:lnTo>
                    <a:lnTo>
                      <a:pt x="7641" y="7022"/>
                    </a:lnTo>
                    <a:lnTo>
                      <a:pt x="7732" y="7000"/>
                    </a:lnTo>
                    <a:lnTo>
                      <a:pt x="7783" y="6962"/>
                    </a:lnTo>
                    <a:lnTo>
                      <a:pt x="7837" y="6977"/>
                    </a:lnTo>
                    <a:lnTo>
                      <a:pt x="7868" y="6941"/>
                    </a:lnTo>
                    <a:lnTo>
                      <a:pt x="7864" y="6901"/>
                    </a:lnTo>
                    <a:lnTo>
                      <a:pt x="7881" y="6866"/>
                    </a:lnTo>
                    <a:lnTo>
                      <a:pt x="7867" y="6861"/>
                    </a:lnTo>
                    <a:lnTo>
                      <a:pt x="7807" y="6873"/>
                    </a:lnTo>
                    <a:lnTo>
                      <a:pt x="7801" y="6860"/>
                    </a:lnTo>
                    <a:lnTo>
                      <a:pt x="7899" y="6771"/>
                    </a:lnTo>
                    <a:lnTo>
                      <a:pt x="7924" y="6687"/>
                    </a:lnTo>
                    <a:lnTo>
                      <a:pt x="8004" y="6686"/>
                    </a:lnTo>
                    <a:lnTo>
                      <a:pt x="8061" y="6649"/>
                    </a:lnTo>
                    <a:lnTo>
                      <a:pt x="8072" y="6614"/>
                    </a:lnTo>
                    <a:lnTo>
                      <a:pt x="8090" y="6593"/>
                    </a:lnTo>
                    <a:lnTo>
                      <a:pt x="8081" y="6567"/>
                    </a:lnTo>
                    <a:lnTo>
                      <a:pt x="8104" y="6538"/>
                    </a:lnTo>
                    <a:lnTo>
                      <a:pt x="8137" y="6528"/>
                    </a:lnTo>
                    <a:lnTo>
                      <a:pt x="8157" y="6539"/>
                    </a:lnTo>
                    <a:lnTo>
                      <a:pt x="8202" y="6502"/>
                    </a:lnTo>
                    <a:lnTo>
                      <a:pt x="8237" y="6526"/>
                    </a:lnTo>
                    <a:lnTo>
                      <a:pt x="8230" y="6452"/>
                    </a:lnTo>
                    <a:lnTo>
                      <a:pt x="8234" y="6425"/>
                    </a:lnTo>
                    <a:lnTo>
                      <a:pt x="8253" y="6403"/>
                    </a:lnTo>
                    <a:lnTo>
                      <a:pt x="8293" y="6398"/>
                    </a:lnTo>
                    <a:lnTo>
                      <a:pt x="8329" y="6356"/>
                    </a:lnTo>
                    <a:lnTo>
                      <a:pt x="8368" y="6352"/>
                    </a:lnTo>
                    <a:lnTo>
                      <a:pt x="8380" y="6344"/>
                    </a:lnTo>
                    <a:lnTo>
                      <a:pt x="8389" y="6356"/>
                    </a:lnTo>
                    <a:lnTo>
                      <a:pt x="8406" y="6323"/>
                    </a:lnTo>
                    <a:lnTo>
                      <a:pt x="8465" y="6311"/>
                    </a:lnTo>
                    <a:lnTo>
                      <a:pt x="8458" y="6304"/>
                    </a:lnTo>
                    <a:lnTo>
                      <a:pt x="8476" y="6283"/>
                    </a:lnTo>
                    <a:lnTo>
                      <a:pt x="8482" y="6282"/>
                    </a:lnTo>
                    <a:lnTo>
                      <a:pt x="8501" y="6267"/>
                    </a:lnTo>
                    <a:lnTo>
                      <a:pt x="8515" y="6271"/>
                    </a:lnTo>
                    <a:lnTo>
                      <a:pt x="8526" y="6252"/>
                    </a:lnTo>
                    <a:lnTo>
                      <a:pt x="8552" y="6235"/>
                    </a:lnTo>
                    <a:lnTo>
                      <a:pt x="8530" y="6170"/>
                    </a:lnTo>
                    <a:lnTo>
                      <a:pt x="8524" y="6159"/>
                    </a:lnTo>
                    <a:lnTo>
                      <a:pt x="8523" y="6148"/>
                    </a:lnTo>
                    <a:lnTo>
                      <a:pt x="8522" y="6138"/>
                    </a:lnTo>
                    <a:lnTo>
                      <a:pt x="8572" y="6100"/>
                    </a:lnTo>
                    <a:lnTo>
                      <a:pt x="8581" y="6051"/>
                    </a:lnTo>
                    <a:lnTo>
                      <a:pt x="8644" y="6007"/>
                    </a:lnTo>
                    <a:lnTo>
                      <a:pt x="8655" y="5985"/>
                    </a:lnTo>
                    <a:lnTo>
                      <a:pt x="8655" y="5981"/>
                    </a:lnTo>
                    <a:lnTo>
                      <a:pt x="8646" y="5954"/>
                    </a:lnTo>
                    <a:lnTo>
                      <a:pt x="8669" y="5936"/>
                    </a:lnTo>
                    <a:lnTo>
                      <a:pt x="8678" y="5930"/>
                    </a:lnTo>
                    <a:lnTo>
                      <a:pt x="8688" y="5908"/>
                    </a:lnTo>
                    <a:lnTo>
                      <a:pt x="8685" y="5898"/>
                    </a:lnTo>
                    <a:lnTo>
                      <a:pt x="8679" y="5882"/>
                    </a:lnTo>
                    <a:lnTo>
                      <a:pt x="8648" y="5833"/>
                    </a:lnTo>
                    <a:lnTo>
                      <a:pt x="8643" y="5779"/>
                    </a:lnTo>
                    <a:lnTo>
                      <a:pt x="8623" y="5780"/>
                    </a:lnTo>
                    <a:lnTo>
                      <a:pt x="8599" y="5809"/>
                    </a:lnTo>
                    <a:lnTo>
                      <a:pt x="8506" y="5824"/>
                    </a:lnTo>
                    <a:lnTo>
                      <a:pt x="8484" y="5835"/>
                    </a:lnTo>
                    <a:lnTo>
                      <a:pt x="8478" y="5838"/>
                    </a:lnTo>
                    <a:lnTo>
                      <a:pt x="8473" y="5842"/>
                    </a:lnTo>
                    <a:lnTo>
                      <a:pt x="8467" y="5844"/>
                    </a:lnTo>
                    <a:lnTo>
                      <a:pt x="8464" y="5844"/>
                    </a:lnTo>
                    <a:lnTo>
                      <a:pt x="8463" y="5844"/>
                    </a:lnTo>
                    <a:lnTo>
                      <a:pt x="8463" y="5845"/>
                    </a:lnTo>
                    <a:lnTo>
                      <a:pt x="8461" y="5847"/>
                    </a:lnTo>
                    <a:lnTo>
                      <a:pt x="8443" y="5858"/>
                    </a:lnTo>
                    <a:lnTo>
                      <a:pt x="8397" y="5861"/>
                    </a:lnTo>
                    <a:lnTo>
                      <a:pt x="8375" y="5837"/>
                    </a:lnTo>
                    <a:lnTo>
                      <a:pt x="8314" y="5836"/>
                    </a:lnTo>
                    <a:lnTo>
                      <a:pt x="8291" y="5804"/>
                    </a:lnTo>
                    <a:lnTo>
                      <a:pt x="8264" y="5801"/>
                    </a:lnTo>
                    <a:lnTo>
                      <a:pt x="8220" y="5772"/>
                    </a:lnTo>
                    <a:lnTo>
                      <a:pt x="8200" y="5773"/>
                    </a:lnTo>
                    <a:lnTo>
                      <a:pt x="8152" y="5743"/>
                    </a:lnTo>
                    <a:lnTo>
                      <a:pt x="8120" y="5754"/>
                    </a:lnTo>
                    <a:lnTo>
                      <a:pt x="8099" y="5742"/>
                    </a:lnTo>
                    <a:lnTo>
                      <a:pt x="8073" y="5691"/>
                    </a:lnTo>
                    <a:lnTo>
                      <a:pt x="8051" y="5673"/>
                    </a:lnTo>
                    <a:lnTo>
                      <a:pt x="8007" y="5617"/>
                    </a:lnTo>
                    <a:lnTo>
                      <a:pt x="7985" y="5605"/>
                    </a:lnTo>
                    <a:lnTo>
                      <a:pt x="7990" y="5584"/>
                    </a:lnTo>
                    <a:lnTo>
                      <a:pt x="7985" y="5539"/>
                    </a:lnTo>
                    <a:lnTo>
                      <a:pt x="8024" y="5515"/>
                    </a:lnTo>
                    <a:lnTo>
                      <a:pt x="7971" y="5466"/>
                    </a:lnTo>
                    <a:lnTo>
                      <a:pt x="7948" y="5414"/>
                    </a:lnTo>
                    <a:lnTo>
                      <a:pt x="7965" y="5386"/>
                    </a:lnTo>
                    <a:lnTo>
                      <a:pt x="7985" y="5378"/>
                    </a:lnTo>
                    <a:lnTo>
                      <a:pt x="8002" y="5356"/>
                    </a:lnTo>
                    <a:lnTo>
                      <a:pt x="8012" y="5328"/>
                    </a:lnTo>
                    <a:lnTo>
                      <a:pt x="8030" y="5299"/>
                    </a:lnTo>
                    <a:lnTo>
                      <a:pt x="8013" y="5262"/>
                    </a:lnTo>
                    <a:lnTo>
                      <a:pt x="8025" y="5241"/>
                    </a:lnTo>
                    <a:lnTo>
                      <a:pt x="8026" y="5240"/>
                    </a:lnTo>
                    <a:lnTo>
                      <a:pt x="8043" y="5226"/>
                    </a:lnTo>
                    <a:lnTo>
                      <a:pt x="8117" y="5226"/>
                    </a:lnTo>
                    <a:lnTo>
                      <a:pt x="8108" y="5193"/>
                    </a:lnTo>
                    <a:lnTo>
                      <a:pt x="8088" y="5187"/>
                    </a:lnTo>
                    <a:lnTo>
                      <a:pt x="8079" y="5168"/>
                    </a:lnTo>
                    <a:lnTo>
                      <a:pt x="8068" y="5128"/>
                    </a:lnTo>
                    <a:lnTo>
                      <a:pt x="8052" y="5110"/>
                    </a:lnTo>
                    <a:lnTo>
                      <a:pt x="8063" y="5069"/>
                    </a:lnTo>
                    <a:lnTo>
                      <a:pt x="8048" y="5050"/>
                    </a:lnTo>
                    <a:lnTo>
                      <a:pt x="7991" y="5029"/>
                    </a:lnTo>
                    <a:lnTo>
                      <a:pt x="7973" y="5044"/>
                    </a:lnTo>
                    <a:lnTo>
                      <a:pt x="7932" y="5041"/>
                    </a:lnTo>
                    <a:lnTo>
                      <a:pt x="7841" y="4982"/>
                    </a:lnTo>
                    <a:lnTo>
                      <a:pt x="7847" y="4916"/>
                    </a:lnTo>
                    <a:lnTo>
                      <a:pt x="7827" y="4893"/>
                    </a:lnTo>
                    <a:lnTo>
                      <a:pt x="7825" y="4890"/>
                    </a:lnTo>
                    <a:lnTo>
                      <a:pt x="7826" y="4888"/>
                    </a:lnTo>
                    <a:lnTo>
                      <a:pt x="7830" y="4863"/>
                    </a:lnTo>
                    <a:lnTo>
                      <a:pt x="7808" y="4852"/>
                    </a:lnTo>
                    <a:lnTo>
                      <a:pt x="7768" y="4849"/>
                    </a:lnTo>
                    <a:lnTo>
                      <a:pt x="7757" y="4802"/>
                    </a:lnTo>
                    <a:lnTo>
                      <a:pt x="7725" y="4753"/>
                    </a:lnTo>
                    <a:lnTo>
                      <a:pt x="7758" y="4736"/>
                    </a:lnTo>
                    <a:lnTo>
                      <a:pt x="7769" y="4723"/>
                    </a:lnTo>
                    <a:lnTo>
                      <a:pt x="7823" y="4717"/>
                    </a:lnTo>
                    <a:lnTo>
                      <a:pt x="7841" y="4695"/>
                    </a:lnTo>
                    <a:lnTo>
                      <a:pt x="7910" y="4722"/>
                    </a:lnTo>
                    <a:lnTo>
                      <a:pt x="7937" y="4713"/>
                    </a:lnTo>
                    <a:lnTo>
                      <a:pt x="7940" y="4679"/>
                    </a:lnTo>
                    <a:lnTo>
                      <a:pt x="7979" y="4669"/>
                    </a:lnTo>
                    <a:lnTo>
                      <a:pt x="8003" y="4628"/>
                    </a:lnTo>
                    <a:lnTo>
                      <a:pt x="8061" y="4608"/>
                    </a:lnTo>
                    <a:lnTo>
                      <a:pt x="8082" y="4619"/>
                    </a:lnTo>
                    <a:lnTo>
                      <a:pt x="8125" y="4576"/>
                    </a:lnTo>
                    <a:lnTo>
                      <a:pt x="8127" y="4541"/>
                    </a:lnTo>
                    <a:lnTo>
                      <a:pt x="8110" y="4491"/>
                    </a:lnTo>
                    <a:lnTo>
                      <a:pt x="8146" y="4447"/>
                    </a:lnTo>
                    <a:lnTo>
                      <a:pt x="8161" y="4391"/>
                    </a:lnTo>
                    <a:lnTo>
                      <a:pt x="8105" y="4364"/>
                    </a:lnTo>
                    <a:lnTo>
                      <a:pt x="8088" y="4337"/>
                    </a:lnTo>
                    <a:lnTo>
                      <a:pt x="8094" y="4324"/>
                    </a:lnTo>
                    <a:lnTo>
                      <a:pt x="8054" y="4322"/>
                    </a:lnTo>
                    <a:lnTo>
                      <a:pt x="8052" y="4302"/>
                    </a:lnTo>
                    <a:lnTo>
                      <a:pt x="8011" y="4285"/>
                    </a:lnTo>
                    <a:lnTo>
                      <a:pt x="8001" y="4253"/>
                    </a:lnTo>
                    <a:lnTo>
                      <a:pt x="8001" y="4252"/>
                    </a:lnTo>
                    <a:lnTo>
                      <a:pt x="7995" y="4206"/>
                    </a:lnTo>
                    <a:lnTo>
                      <a:pt x="7982" y="4187"/>
                    </a:lnTo>
                    <a:lnTo>
                      <a:pt x="7997" y="4132"/>
                    </a:lnTo>
                    <a:lnTo>
                      <a:pt x="7968" y="4121"/>
                    </a:lnTo>
                    <a:lnTo>
                      <a:pt x="7936" y="4124"/>
                    </a:lnTo>
                    <a:lnTo>
                      <a:pt x="7911" y="4094"/>
                    </a:lnTo>
                    <a:lnTo>
                      <a:pt x="7872" y="4083"/>
                    </a:lnTo>
                    <a:lnTo>
                      <a:pt x="7840" y="4040"/>
                    </a:lnTo>
                    <a:lnTo>
                      <a:pt x="7827" y="3980"/>
                    </a:lnTo>
                    <a:lnTo>
                      <a:pt x="7832" y="3954"/>
                    </a:lnTo>
                    <a:lnTo>
                      <a:pt x="7831" y="3934"/>
                    </a:lnTo>
                    <a:lnTo>
                      <a:pt x="7843" y="3919"/>
                    </a:lnTo>
                    <a:lnTo>
                      <a:pt x="7862" y="3910"/>
                    </a:lnTo>
                    <a:lnTo>
                      <a:pt x="7877" y="3922"/>
                    </a:lnTo>
                    <a:lnTo>
                      <a:pt x="7888" y="3902"/>
                    </a:lnTo>
                    <a:lnTo>
                      <a:pt x="7915" y="3906"/>
                    </a:lnTo>
                    <a:lnTo>
                      <a:pt x="7934" y="3897"/>
                    </a:lnTo>
                    <a:lnTo>
                      <a:pt x="7978" y="3866"/>
                    </a:lnTo>
                    <a:lnTo>
                      <a:pt x="7995" y="3825"/>
                    </a:lnTo>
                    <a:lnTo>
                      <a:pt x="8013" y="3809"/>
                    </a:lnTo>
                    <a:lnTo>
                      <a:pt x="8003" y="3771"/>
                    </a:lnTo>
                    <a:lnTo>
                      <a:pt x="7988" y="3758"/>
                    </a:lnTo>
                    <a:lnTo>
                      <a:pt x="7993" y="3740"/>
                    </a:lnTo>
                    <a:lnTo>
                      <a:pt x="7993" y="3738"/>
                    </a:lnTo>
                    <a:lnTo>
                      <a:pt x="7967" y="3715"/>
                    </a:lnTo>
                    <a:lnTo>
                      <a:pt x="7964" y="3714"/>
                    </a:lnTo>
                    <a:lnTo>
                      <a:pt x="7918" y="3652"/>
                    </a:lnTo>
                    <a:lnTo>
                      <a:pt x="7887" y="3675"/>
                    </a:lnTo>
                    <a:lnTo>
                      <a:pt x="7872" y="3669"/>
                    </a:lnTo>
                    <a:lnTo>
                      <a:pt x="7871" y="3655"/>
                    </a:lnTo>
                    <a:lnTo>
                      <a:pt x="7884" y="3635"/>
                    </a:lnTo>
                    <a:lnTo>
                      <a:pt x="7876" y="3615"/>
                    </a:lnTo>
                    <a:lnTo>
                      <a:pt x="7885" y="3581"/>
                    </a:lnTo>
                    <a:lnTo>
                      <a:pt x="7818" y="3580"/>
                    </a:lnTo>
                    <a:lnTo>
                      <a:pt x="7803" y="3561"/>
                    </a:lnTo>
                    <a:lnTo>
                      <a:pt x="7801" y="3541"/>
                    </a:lnTo>
                    <a:lnTo>
                      <a:pt x="7813" y="3520"/>
                    </a:lnTo>
                    <a:lnTo>
                      <a:pt x="7809" y="3488"/>
                    </a:lnTo>
                    <a:lnTo>
                      <a:pt x="7844" y="3431"/>
                    </a:lnTo>
                    <a:lnTo>
                      <a:pt x="7850" y="3410"/>
                    </a:lnTo>
                    <a:lnTo>
                      <a:pt x="7848" y="3396"/>
                    </a:lnTo>
                    <a:lnTo>
                      <a:pt x="7783" y="3343"/>
                    </a:lnTo>
                    <a:lnTo>
                      <a:pt x="7774" y="3324"/>
                    </a:lnTo>
                    <a:lnTo>
                      <a:pt x="7793" y="3295"/>
                    </a:lnTo>
                    <a:lnTo>
                      <a:pt x="7806" y="3233"/>
                    </a:lnTo>
                    <a:lnTo>
                      <a:pt x="7689" y="3211"/>
                    </a:lnTo>
                    <a:lnTo>
                      <a:pt x="7563" y="3215"/>
                    </a:lnTo>
                    <a:lnTo>
                      <a:pt x="7495" y="3263"/>
                    </a:lnTo>
                    <a:lnTo>
                      <a:pt x="7423" y="3282"/>
                    </a:lnTo>
                    <a:lnTo>
                      <a:pt x="7361" y="3334"/>
                    </a:lnTo>
                    <a:lnTo>
                      <a:pt x="7350" y="3356"/>
                    </a:lnTo>
                    <a:lnTo>
                      <a:pt x="7350" y="3363"/>
                    </a:lnTo>
                    <a:lnTo>
                      <a:pt x="7345" y="3371"/>
                    </a:lnTo>
                    <a:lnTo>
                      <a:pt x="7333" y="3391"/>
                    </a:lnTo>
                    <a:lnTo>
                      <a:pt x="7354" y="3403"/>
                    </a:lnTo>
                    <a:lnTo>
                      <a:pt x="7349" y="3430"/>
                    </a:lnTo>
                    <a:lnTo>
                      <a:pt x="7372" y="3454"/>
                    </a:lnTo>
                    <a:lnTo>
                      <a:pt x="7406" y="3457"/>
                    </a:lnTo>
                    <a:lnTo>
                      <a:pt x="7401" y="3485"/>
                    </a:lnTo>
                    <a:lnTo>
                      <a:pt x="7345" y="3517"/>
                    </a:lnTo>
                    <a:lnTo>
                      <a:pt x="7319" y="3539"/>
                    </a:lnTo>
                    <a:lnTo>
                      <a:pt x="7309" y="3567"/>
                    </a:lnTo>
                    <a:lnTo>
                      <a:pt x="7277" y="3590"/>
                    </a:lnTo>
                    <a:lnTo>
                      <a:pt x="7216" y="3583"/>
                    </a:lnTo>
                    <a:lnTo>
                      <a:pt x="7198" y="3597"/>
                    </a:lnTo>
                    <a:lnTo>
                      <a:pt x="7165" y="3594"/>
                    </a:lnTo>
                    <a:lnTo>
                      <a:pt x="7132" y="3603"/>
                    </a:lnTo>
                    <a:lnTo>
                      <a:pt x="7153" y="3548"/>
                    </a:lnTo>
                    <a:lnTo>
                      <a:pt x="7137" y="3530"/>
                    </a:lnTo>
                    <a:lnTo>
                      <a:pt x="7143" y="3509"/>
                    </a:lnTo>
                    <a:lnTo>
                      <a:pt x="7187" y="3485"/>
                    </a:lnTo>
                    <a:lnTo>
                      <a:pt x="7233" y="3474"/>
                    </a:lnTo>
                    <a:lnTo>
                      <a:pt x="7248" y="3479"/>
                    </a:lnTo>
                    <a:lnTo>
                      <a:pt x="7259" y="3465"/>
                    </a:lnTo>
                    <a:lnTo>
                      <a:pt x="7242" y="3426"/>
                    </a:lnTo>
                    <a:lnTo>
                      <a:pt x="7258" y="3385"/>
                    </a:lnTo>
                    <a:lnTo>
                      <a:pt x="7288" y="3342"/>
                    </a:lnTo>
                    <a:lnTo>
                      <a:pt x="7287" y="3329"/>
                    </a:lnTo>
                    <a:lnTo>
                      <a:pt x="7230" y="3287"/>
                    </a:lnTo>
                    <a:lnTo>
                      <a:pt x="7202" y="3275"/>
                    </a:lnTo>
                    <a:lnTo>
                      <a:pt x="7218" y="3248"/>
                    </a:lnTo>
                    <a:lnTo>
                      <a:pt x="7215" y="3214"/>
                    </a:lnTo>
                    <a:lnTo>
                      <a:pt x="7269" y="3135"/>
                    </a:lnTo>
                    <a:lnTo>
                      <a:pt x="7259" y="3110"/>
                    </a:lnTo>
                    <a:lnTo>
                      <a:pt x="7259" y="3109"/>
                    </a:lnTo>
                    <a:lnTo>
                      <a:pt x="7238" y="3092"/>
                    </a:lnTo>
                    <a:lnTo>
                      <a:pt x="7244" y="3079"/>
                    </a:lnTo>
                    <a:lnTo>
                      <a:pt x="7302" y="3019"/>
                    </a:lnTo>
                    <a:lnTo>
                      <a:pt x="7304" y="3017"/>
                    </a:lnTo>
                    <a:lnTo>
                      <a:pt x="7366" y="2954"/>
                    </a:lnTo>
                    <a:lnTo>
                      <a:pt x="7416" y="2921"/>
                    </a:lnTo>
                    <a:lnTo>
                      <a:pt x="7491" y="2855"/>
                    </a:lnTo>
                    <a:lnTo>
                      <a:pt x="7496" y="2834"/>
                    </a:lnTo>
                    <a:lnTo>
                      <a:pt x="7493" y="2831"/>
                    </a:lnTo>
                    <a:lnTo>
                      <a:pt x="7480" y="2808"/>
                    </a:lnTo>
                    <a:lnTo>
                      <a:pt x="7481" y="2803"/>
                    </a:lnTo>
                    <a:lnTo>
                      <a:pt x="7495" y="2760"/>
                    </a:lnTo>
                    <a:lnTo>
                      <a:pt x="7498" y="2720"/>
                    </a:lnTo>
                    <a:lnTo>
                      <a:pt x="7473" y="2676"/>
                    </a:lnTo>
                    <a:lnTo>
                      <a:pt x="7516" y="2624"/>
                    </a:lnTo>
                    <a:lnTo>
                      <a:pt x="7531" y="2623"/>
                    </a:lnTo>
                    <a:lnTo>
                      <a:pt x="7626" y="2588"/>
                    </a:lnTo>
                    <a:lnTo>
                      <a:pt x="7643" y="2553"/>
                    </a:lnTo>
                    <a:lnTo>
                      <a:pt x="7688" y="2529"/>
                    </a:lnTo>
                    <a:lnTo>
                      <a:pt x="7673" y="2510"/>
                    </a:lnTo>
                    <a:lnTo>
                      <a:pt x="7684" y="2489"/>
                    </a:lnTo>
                    <a:lnTo>
                      <a:pt x="7703" y="2474"/>
                    </a:lnTo>
                    <a:lnTo>
                      <a:pt x="7707" y="2453"/>
                    </a:lnTo>
                    <a:lnTo>
                      <a:pt x="7752" y="2429"/>
                    </a:lnTo>
                    <a:lnTo>
                      <a:pt x="7795" y="2386"/>
                    </a:lnTo>
                    <a:lnTo>
                      <a:pt x="7787" y="2379"/>
                    </a:lnTo>
                    <a:lnTo>
                      <a:pt x="7861" y="2298"/>
                    </a:lnTo>
                    <a:lnTo>
                      <a:pt x="7856" y="2245"/>
                    </a:lnTo>
                    <a:lnTo>
                      <a:pt x="7895" y="2229"/>
                    </a:lnTo>
                    <a:lnTo>
                      <a:pt x="7905" y="2202"/>
                    </a:lnTo>
                    <a:lnTo>
                      <a:pt x="7925" y="2193"/>
                    </a:lnTo>
                    <a:lnTo>
                      <a:pt x="7937" y="2178"/>
                    </a:lnTo>
                    <a:lnTo>
                      <a:pt x="7928" y="2159"/>
                    </a:lnTo>
                    <a:lnTo>
                      <a:pt x="7906" y="2148"/>
                    </a:lnTo>
                    <a:lnTo>
                      <a:pt x="7802" y="2170"/>
                    </a:lnTo>
                    <a:lnTo>
                      <a:pt x="7806" y="2144"/>
                    </a:lnTo>
                    <a:lnTo>
                      <a:pt x="7818" y="2128"/>
                    </a:lnTo>
                    <a:lnTo>
                      <a:pt x="7823" y="2114"/>
                    </a:lnTo>
                    <a:lnTo>
                      <a:pt x="7843" y="2106"/>
                    </a:lnTo>
                    <a:lnTo>
                      <a:pt x="7841" y="2080"/>
                    </a:lnTo>
                    <a:lnTo>
                      <a:pt x="7885" y="2048"/>
                    </a:lnTo>
                    <a:lnTo>
                      <a:pt x="7873" y="2002"/>
                    </a:lnTo>
                    <a:lnTo>
                      <a:pt x="7899" y="1995"/>
                    </a:lnTo>
                    <a:lnTo>
                      <a:pt x="7947" y="2009"/>
                    </a:lnTo>
                    <a:lnTo>
                      <a:pt x="7985" y="1985"/>
                    </a:lnTo>
                    <a:lnTo>
                      <a:pt x="8027" y="2002"/>
                    </a:lnTo>
                    <a:lnTo>
                      <a:pt x="8025" y="2049"/>
                    </a:lnTo>
                    <a:lnTo>
                      <a:pt x="8026" y="2057"/>
                    </a:lnTo>
                    <a:lnTo>
                      <a:pt x="8066" y="2059"/>
                    </a:lnTo>
                    <a:lnTo>
                      <a:pt x="8082" y="2078"/>
                    </a:lnTo>
                    <a:lnTo>
                      <a:pt x="8145" y="2052"/>
                    </a:lnTo>
                    <a:lnTo>
                      <a:pt x="8145" y="2051"/>
                    </a:lnTo>
                    <a:lnTo>
                      <a:pt x="8151" y="2051"/>
                    </a:lnTo>
                    <a:lnTo>
                      <a:pt x="8152" y="2051"/>
                    </a:lnTo>
                    <a:lnTo>
                      <a:pt x="8159" y="2058"/>
                    </a:lnTo>
                    <a:lnTo>
                      <a:pt x="8186" y="2061"/>
                    </a:lnTo>
                    <a:lnTo>
                      <a:pt x="8218" y="2038"/>
                    </a:lnTo>
                    <a:lnTo>
                      <a:pt x="8243" y="2009"/>
                    </a:lnTo>
                    <a:lnTo>
                      <a:pt x="8220" y="1998"/>
                    </a:lnTo>
                    <a:lnTo>
                      <a:pt x="8218" y="1984"/>
                    </a:lnTo>
                    <a:lnTo>
                      <a:pt x="8254" y="2002"/>
                    </a:lnTo>
                    <a:lnTo>
                      <a:pt x="8279" y="1972"/>
                    </a:lnTo>
                    <a:lnTo>
                      <a:pt x="8290" y="1944"/>
                    </a:lnTo>
                    <a:lnTo>
                      <a:pt x="8275" y="1933"/>
                    </a:lnTo>
                    <a:lnTo>
                      <a:pt x="8312" y="1902"/>
                    </a:lnTo>
                    <a:lnTo>
                      <a:pt x="8311" y="1889"/>
                    </a:lnTo>
                    <a:lnTo>
                      <a:pt x="8331" y="1886"/>
                    </a:lnTo>
                    <a:lnTo>
                      <a:pt x="8336" y="1866"/>
                    </a:lnTo>
                    <a:lnTo>
                      <a:pt x="8335" y="1854"/>
                    </a:lnTo>
                    <a:lnTo>
                      <a:pt x="8318" y="1821"/>
                    </a:lnTo>
                    <a:lnTo>
                      <a:pt x="8274" y="1785"/>
                    </a:lnTo>
                    <a:lnTo>
                      <a:pt x="8272" y="1745"/>
                    </a:lnTo>
                    <a:lnTo>
                      <a:pt x="8289" y="1717"/>
                    </a:lnTo>
                    <a:lnTo>
                      <a:pt x="8290" y="1711"/>
                    </a:lnTo>
                    <a:lnTo>
                      <a:pt x="8294" y="1697"/>
                    </a:lnTo>
                    <a:lnTo>
                      <a:pt x="8292" y="1694"/>
                    </a:lnTo>
                    <a:lnTo>
                      <a:pt x="8275" y="1652"/>
                    </a:lnTo>
                    <a:lnTo>
                      <a:pt x="8293" y="1594"/>
                    </a:lnTo>
                    <a:lnTo>
                      <a:pt x="8296" y="1582"/>
                    </a:lnTo>
                    <a:lnTo>
                      <a:pt x="8295" y="1576"/>
                    </a:lnTo>
                    <a:lnTo>
                      <a:pt x="8292" y="1542"/>
                    </a:lnTo>
                    <a:lnTo>
                      <a:pt x="8311" y="1514"/>
                    </a:lnTo>
                    <a:lnTo>
                      <a:pt x="8307" y="1474"/>
                    </a:lnTo>
                    <a:lnTo>
                      <a:pt x="8335" y="1425"/>
                    </a:lnTo>
                    <a:lnTo>
                      <a:pt x="8326" y="1399"/>
                    </a:lnTo>
                    <a:lnTo>
                      <a:pt x="8289" y="1356"/>
                    </a:lnTo>
                    <a:lnTo>
                      <a:pt x="8294" y="1268"/>
                    </a:lnTo>
                    <a:lnTo>
                      <a:pt x="8294" y="1262"/>
                    </a:lnTo>
                    <a:lnTo>
                      <a:pt x="8333" y="1184"/>
                    </a:lnTo>
                    <a:lnTo>
                      <a:pt x="8358" y="1103"/>
                    </a:lnTo>
                    <a:lnTo>
                      <a:pt x="8362" y="1062"/>
                    </a:lnTo>
                    <a:lnTo>
                      <a:pt x="8373" y="1041"/>
                    </a:lnTo>
                    <a:lnTo>
                      <a:pt x="8404" y="1010"/>
                    </a:lnTo>
                    <a:lnTo>
                      <a:pt x="8391" y="938"/>
                    </a:lnTo>
                    <a:lnTo>
                      <a:pt x="8410" y="869"/>
                    </a:lnTo>
                    <a:lnTo>
                      <a:pt x="8415" y="829"/>
                    </a:lnTo>
                    <a:lnTo>
                      <a:pt x="8438" y="800"/>
                    </a:lnTo>
                    <a:lnTo>
                      <a:pt x="8430" y="714"/>
                    </a:lnTo>
                    <a:lnTo>
                      <a:pt x="8457" y="651"/>
                    </a:lnTo>
                    <a:lnTo>
                      <a:pt x="8489" y="621"/>
                    </a:lnTo>
                    <a:lnTo>
                      <a:pt x="8542" y="556"/>
                    </a:lnTo>
                    <a:lnTo>
                      <a:pt x="8545" y="512"/>
                    </a:lnTo>
                    <a:lnTo>
                      <a:pt x="8545" y="510"/>
                    </a:lnTo>
                    <a:lnTo>
                      <a:pt x="8547" y="510"/>
                    </a:lnTo>
                    <a:lnTo>
                      <a:pt x="8579" y="507"/>
                    </a:lnTo>
                    <a:lnTo>
                      <a:pt x="8587" y="472"/>
                    </a:lnTo>
                    <a:lnTo>
                      <a:pt x="8620" y="462"/>
                    </a:lnTo>
                    <a:lnTo>
                      <a:pt x="8638" y="434"/>
                    </a:lnTo>
                    <a:lnTo>
                      <a:pt x="8698" y="275"/>
                    </a:lnTo>
                    <a:lnTo>
                      <a:pt x="8729" y="258"/>
                    </a:lnTo>
                    <a:lnTo>
                      <a:pt x="8626" y="242"/>
                    </a:lnTo>
                    <a:lnTo>
                      <a:pt x="8599" y="230"/>
                    </a:lnTo>
                    <a:lnTo>
                      <a:pt x="8583" y="212"/>
                    </a:lnTo>
                    <a:lnTo>
                      <a:pt x="8531" y="196"/>
                    </a:lnTo>
                    <a:lnTo>
                      <a:pt x="8501" y="172"/>
                    </a:lnTo>
                    <a:lnTo>
                      <a:pt x="8482" y="181"/>
                    </a:lnTo>
                    <a:lnTo>
                      <a:pt x="8461" y="183"/>
                    </a:lnTo>
                    <a:lnTo>
                      <a:pt x="8443" y="198"/>
                    </a:lnTo>
                    <a:lnTo>
                      <a:pt x="8393" y="169"/>
                    </a:lnTo>
                    <a:lnTo>
                      <a:pt x="8362" y="191"/>
                    </a:lnTo>
                    <a:lnTo>
                      <a:pt x="8321" y="182"/>
                    </a:lnTo>
                    <a:lnTo>
                      <a:pt x="8301" y="190"/>
                    </a:lnTo>
                    <a:lnTo>
                      <a:pt x="8275" y="186"/>
                    </a:lnTo>
                    <a:lnTo>
                      <a:pt x="8259" y="162"/>
                    </a:lnTo>
                    <a:lnTo>
                      <a:pt x="8212" y="159"/>
                    </a:lnTo>
                    <a:lnTo>
                      <a:pt x="8190" y="141"/>
                    </a:lnTo>
                    <a:lnTo>
                      <a:pt x="8159" y="97"/>
                    </a:lnTo>
                    <a:lnTo>
                      <a:pt x="8164" y="77"/>
                    </a:lnTo>
                    <a:lnTo>
                      <a:pt x="8150" y="64"/>
                    </a:lnTo>
                    <a:lnTo>
                      <a:pt x="8130" y="66"/>
                    </a:lnTo>
                    <a:lnTo>
                      <a:pt x="8102" y="48"/>
                    </a:lnTo>
                    <a:lnTo>
                      <a:pt x="8063" y="59"/>
                    </a:lnTo>
                    <a:lnTo>
                      <a:pt x="8064" y="72"/>
                    </a:lnTo>
                    <a:lnTo>
                      <a:pt x="8051" y="93"/>
                    </a:lnTo>
                    <a:lnTo>
                      <a:pt x="8032" y="103"/>
                    </a:lnTo>
                    <a:lnTo>
                      <a:pt x="8008" y="130"/>
                    </a:lnTo>
                    <a:lnTo>
                      <a:pt x="7966" y="114"/>
                    </a:lnTo>
                    <a:lnTo>
                      <a:pt x="7934" y="130"/>
                    </a:lnTo>
                    <a:lnTo>
                      <a:pt x="7921" y="119"/>
                    </a:lnTo>
                    <a:lnTo>
                      <a:pt x="7901" y="126"/>
                    </a:lnTo>
                    <a:lnTo>
                      <a:pt x="7880" y="109"/>
                    </a:lnTo>
                    <a:lnTo>
                      <a:pt x="7866" y="110"/>
                    </a:lnTo>
                    <a:lnTo>
                      <a:pt x="7864" y="90"/>
                    </a:lnTo>
                    <a:lnTo>
                      <a:pt x="7844" y="100"/>
                    </a:lnTo>
                    <a:lnTo>
                      <a:pt x="7847" y="126"/>
                    </a:lnTo>
                    <a:lnTo>
                      <a:pt x="7828" y="142"/>
                    </a:lnTo>
                    <a:lnTo>
                      <a:pt x="7804" y="84"/>
                    </a:lnTo>
                    <a:lnTo>
                      <a:pt x="7808" y="57"/>
                    </a:lnTo>
                    <a:lnTo>
                      <a:pt x="7788" y="57"/>
                    </a:lnTo>
                    <a:lnTo>
                      <a:pt x="7766" y="40"/>
                    </a:lnTo>
                    <a:lnTo>
                      <a:pt x="7746" y="41"/>
                    </a:lnTo>
                    <a:lnTo>
                      <a:pt x="7724" y="24"/>
                    </a:lnTo>
                    <a:lnTo>
                      <a:pt x="7705" y="39"/>
                    </a:lnTo>
                    <a:lnTo>
                      <a:pt x="7672" y="27"/>
                    </a:lnTo>
                    <a:lnTo>
                      <a:pt x="7667" y="31"/>
                    </a:lnTo>
                    <a:lnTo>
                      <a:pt x="7665" y="35"/>
                    </a:lnTo>
                    <a:lnTo>
                      <a:pt x="7666" y="38"/>
                    </a:lnTo>
                    <a:lnTo>
                      <a:pt x="7676" y="74"/>
                    </a:lnTo>
                    <a:lnTo>
                      <a:pt x="7664" y="102"/>
                    </a:lnTo>
                    <a:lnTo>
                      <a:pt x="7617" y="93"/>
                    </a:lnTo>
                    <a:lnTo>
                      <a:pt x="7590" y="97"/>
                    </a:lnTo>
                    <a:lnTo>
                      <a:pt x="7569" y="70"/>
                    </a:lnTo>
                    <a:lnTo>
                      <a:pt x="7579" y="49"/>
                    </a:lnTo>
                    <a:lnTo>
                      <a:pt x="7572" y="37"/>
                    </a:lnTo>
                    <a:lnTo>
                      <a:pt x="7559" y="38"/>
                    </a:lnTo>
                    <a:lnTo>
                      <a:pt x="7551" y="32"/>
                    </a:lnTo>
                    <a:lnTo>
                      <a:pt x="754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192">
                <a:extLst>
                  <a:ext uri="{FF2B5EF4-FFF2-40B4-BE49-F238E27FC236}">
                    <a16:creationId xmlns:a16="http://schemas.microsoft.com/office/drawing/2014/main" id="{069515C4-6002-EBDD-990A-A91CA4C3A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19"/>
                <a:ext cx="1657" cy="687"/>
              </a:xfrm>
              <a:custGeom>
                <a:avLst/>
                <a:gdLst>
                  <a:gd name="T0" fmla="*/ 4911 w 4970"/>
                  <a:gd name="T1" fmla="*/ 2001 h 2062"/>
                  <a:gd name="T2" fmla="*/ 4899 w 4970"/>
                  <a:gd name="T3" fmla="*/ 1935 h 2062"/>
                  <a:gd name="T4" fmla="*/ 4854 w 4970"/>
                  <a:gd name="T5" fmla="*/ 1879 h 2062"/>
                  <a:gd name="T6" fmla="*/ 4740 w 4970"/>
                  <a:gd name="T7" fmla="*/ 1823 h 2062"/>
                  <a:gd name="T8" fmla="*/ 4679 w 4970"/>
                  <a:gd name="T9" fmla="*/ 1811 h 2062"/>
                  <a:gd name="T10" fmla="*/ 4577 w 4970"/>
                  <a:gd name="T11" fmla="*/ 1784 h 2062"/>
                  <a:gd name="T12" fmla="*/ 4494 w 4970"/>
                  <a:gd name="T13" fmla="*/ 1832 h 2062"/>
                  <a:gd name="T14" fmla="*/ 4425 w 4970"/>
                  <a:gd name="T15" fmla="*/ 1812 h 2062"/>
                  <a:gd name="T16" fmla="*/ 4321 w 4970"/>
                  <a:gd name="T17" fmla="*/ 1774 h 2062"/>
                  <a:gd name="T18" fmla="*/ 4299 w 4970"/>
                  <a:gd name="T19" fmla="*/ 1742 h 2062"/>
                  <a:gd name="T20" fmla="*/ 4257 w 4970"/>
                  <a:gd name="T21" fmla="*/ 1734 h 2062"/>
                  <a:gd name="T22" fmla="*/ 4247 w 4970"/>
                  <a:gd name="T23" fmla="*/ 1758 h 2062"/>
                  <a:gd name="T24" fmla="*/ 4161 w 4970"/>
                  <a:gd name="T25" fmla="*/ 1768 h 2062"/>
                  <a:gd name="T26" fmla="*/ 4115 w 4970"/>
                  <a:gd name="T27" fmla="*/ 1773 h 2062"/>
                  <a:gd name="T28" fmla="*/ 4026 w 4970"/>
                  <a:gd name="T29" fmla="*/ 1755 h 2062"/>
                  <a:gd name="T30" fmla="*/ 3950 w 4970"/>
                  <a:gd name="T31" fmla="*/ 1667 h 2062"/>
                  <a:gd name="T32" fmla="*/ 3922 w 4970"/>
                  <a:gd name="T33" fmla="*/ 1621 h 2062"/>
                  <a:gd name="T34" fmla="*/ 3802 w 4970"/>
                  <a:gd name="T35" fmla="*/ 1569 h 2062"/>
                  <a:gd name="T36" fmla="*/ 3678 w 4970"/>
                  <a:gd name="T37" fmla="*/ 1471 h 2062"/>
                  <a:gd name="T38" fmla="*/ 3590 w 4970"/>
                  <a:gd name="T39" fmla="*/ 1453 h 2062"/>
                  <a:gd name="T40" fmla="*/ 3593 w 4970"/>
                  <a:gd name="T41" fmla="*/ 1336 h 2062"/>
                  <a:gd name="T42" fmla="*/ 3544 w 4970"/>
                  <a:gd name="T43" fmla="*/ 1256 h 2062"/>
                  <a:gd name="T44" fmla="*/ 3551 w 4970"/>
                  <a:gd name="T45" fmla="*/ 1176 h 2062"/>
                  <a:gd name="T46" fmla="*/ 3578 w 4970"/>
                  <a:gd name="T47" fmla="*/ 1107 h 2062"/>
                  <a:gd name="T48" fmla="*/ 3547 w 4970"/>
                  <a:gd name="T49" fmla="*/ 1056 h 2062"/>
                  <a:gd name="T50" fmla="*/ 3460 w 4970"/>
                  <a:gd name="T51" fmla="*/ 1136 h 2062"/>
                  <a:gd name="T52" fmla="*/ 3444 w 4970"/>
                  <a:gd name="T53" fmla="*/ 1253 h 2062"/>
                  <a:gd name="T54" fmla="*/ 3264 w 4970"/>
                  <a:gd name="T55" fmla="*/ 1317 h 2062"/>
                  <a:gd name="T56" fmla="*/ 3088 w 4970"/>
                  <a:gd name="T57" fmla="*/ 1306 h 2062"/>
                  <a:gd name="T58" fmla="*/ 3052 w 4970"/>
                  <a:gd name="T59" fmla="*/ 1283 h 2062"/>
                  <a:gd name="T60" fmla="*/ 3042 w 4970"/>
                  <a:gd name="T61" fmla="*/ 1236 h 2062"/>
                  <a:gd name="T62" fmla="*/ 3083 w 4970"/>
                  <a:gd name="T63" fmla="*/ 1099 h 2062"/>
                  <a:gd name="T64" fmla="*/ 3052 w 4970"/>
                  <a:gd name="T65" fmla="*/ 1069 h 2062"/>
                  <a:gd name="T66" fmla="*/ 3060 w 4970"/>
                  <a:gd name="T67" fmla="*/ 927 h 2062"/>
                  <a:gd name="T68" fmla="*/ 3027 w 4970"/>
                  <a:gd name="T69" fmla="*/ 937 h 2062"/>
                  <a:gd name="T70" fmla="*/ 2861 w 4970"/>
                  <a:gd name="T71" fmla="*/ 878 h 2062"/>
                  <a:gd name="T72" fmla="*/ 2736 w 4970"/>
                  <a:gd name="T73" fmla="*/ 897 h 2062"/>
                  <a:gd name="T74" fmla="*/ 2693 w 4970"/>
                  <a:gd name="T75" fmla="*/ 787 h 2062"/>
                  <a:gd name="T76" fmla="*/ 2569 w 4970"/>
                  <a:gd name="T77" fmla="*/ 691 h 2062"/>
                  <a:gd name="T78" fmla="*/ 2546 w 4970"/>
                  <a:gd name="T79" fmla="*/ 646 h 2062"/>
                  <a:gd name="T80" fmla="*/ 2405 w 4970"/>
                  <a:gd name="T81" fmla="*/ 639 h 2062"/>
                  <a:gd name="T82" fmla="*/ 2387 w 4970"/>
                  <a:gd name="T83" fmla="*/ 454 h 2062"/>
                  <a:gd name="T84" fmla="*/ 2304 w 4970"/>
                  <a:gd name="T85" fmla="*/ 355 h 2062"/>
                  <a:gd name="T86" fmla="*/ 2161 w 4970"/>
                  <a:gd name="T87" fmla="*/ 394 h 2062"/>
                  <a:gd name="T88" fmla="*/ 2090 w 4970"/>
                  <a:gd name="T89" fmla="*/ 428 h 2062"/>
                  <a:gd name="T90" fmla="*/ 2003 w 4970"/>
                  <a:gd name="T91" fmla="*/ 355 h 2062"/>
                  <a:gd name="T92" fmla="*/ 1909 w 4970"/>
                  <a:gd name="T93" fmla="*/ 276 h 2062"/>
                  <a:gd name="T94" fmla="*/ 1914 w 4970"/>
                  <a:gd name="T95" fmla="*/ 115 h 2062"/>
                  <a:gd name="T96" fmla="*/ 1741 w 4970"/>
                  <a:gd name="T97" fmla="*/ 51 h 2062"/>
                  <a:gd name="T98" fmla="*/ 1604 w 4970"/>
                  <a:gd name="T99" fmla="*/ 79 h 2062"/>
                  <a:gd name="T100" fmla="*/ 1525 w 4970"/>
                  <a:gd name="T101" fmla="*/ 92 h 2062"/>
                  <a:gd name="T102" fmla="*/ 1170 w 4970"/>
                  <a:gd name="T103" fmla="*/ 252 h 2062"/>
                  <a:gd name="T104" fmla="*/ 1148 w 4970"/>
                  <a:gd name="T105" fmla="*/ 449 h 2062"/>
                  <a:gd name="T106" fmla="*/ 1139 w 4970"/>
                  <a:gd name="T107" fmla="*/ 777 h 2062"/>
                  <a:gd name="T108" fmla="*/ 1184 w 4970"/>
                  <a:gd name="T109" fmla="*/ 825 h 2062"/>
                  <a:gd name="T110" fmla="*/ 1162 w 4970"/>
                  <a:gd name="T111" fmla="*/ 948 h 2062"/>
                  <a:gd name="T112" fmla="*/ 1210 w 4970"/>
                  <a:gd name="T113" fmla="*/ 1044 h 2062"/>
                  <a:gd name="T114" fmla="*/ 1106 w 4970"/>
                  <a:gd name="T115" fmla="*/ 1006 h 2062"/>
                  <a:gd name="T116" fmla="*/ 969 w 4970"/>
                  <a:gd name="T117" fmla="*/ 1180 h 2062"/>
                  <a:gd name="T118" fmla="*/ 681 w 4970"/>
                  <a:gd name="T119" fmla="*/ 1327 h 2062"/>
                  <a:gd name="T120" fmla="*/ 204 w 4970"/>
                  <a:gd name="T121" fmla="*/ 1512 h 2062"/>
                  <a:gd name="T122" fmla="*/ 67 w 4970"/>
                  <a:gd name="T123" fmla="*/ 1625 h 2062"/>
                  <a:gd name="T124" fmla="*/ 86 w 4970"/>
                  <a:gd name="T125" fmla="*/ 1837 h 2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970" h="2062">
                    <a:moveTo>
                      <a:pt x="4970" y="2062"/>
                    </a:moveTo>
                    <a:lnTo>
                      <a:pt x="4956" y="2049"/>
                    </a:lnTo>
                    <a:lnTo>
                      <a:pt x="4954" y="2030"/>
                    </a:lnTo>
                    <a:lnTo>
                      <a:pt x="4911" y="2001"/>
                    </a:lnTo>
                    <a:lnTo>
                      <a:pt x="4880" y="1949"/>
                    </a:lnTo>
                    <a:lnTo>
                      <a:pt x="4879" y="1943"/>
                    </a:lnTo>
                    <a:lnTo>
                      <a:pt x="4892" y="1941"/>
                    </a:lnTo>
                    <a:lnTo>
                      <a:pt x="4899" y="1935"/>
                    </a:lnTo>
                    <a:lnTo>
                      <a:pt x="4896" y="1931"/>
                    </a:lnTo>
                    <a:lnTo>
                      <a:pt x="4883" y="1909"/>
                    </a:lnTo>
                    <a:lnTo>
                      <a:pt x="4855" y="1891"/>
                    </a:lnTo>
                    <a:lnTo>
                      <a:pt x="4854" y="1879"/>
                    </a:lnTo>
                    <a:lnTo>
                      <a:pt x="4866" y="1870"/>
                    </a:lnTo>
                    <a:lnTo>
                      <a:pt x="4810" y="1839"/>
                    </a:lnTo>
                    <a:lnTo>
                      <a:pt x="4766" y="1813"/>
                    </a:lnTo>
                    <a:lnTo>
                      <a:pt x="4740" y="1823"/>
                    </a:lnTo>
                    <a:lnTo>
                      <a:pt x="4720" y="1817"/>
                    </a:lnTo>
                    <a:lnTo>
                      <a:pt x="4721" y="1832"/>
                    </a:lnTo>
                    <a:lnTo>
                      <a:pt x="4694" y="1820"/>
                    </a:lnTo>
                    <a:lnTo>
                      <a:pt x="4679" y="1811"/>
                    </a:lnTo>
                    <a:lnTo>
                      <a:pt x="4665" y="1802"/>
                    </a:lnTo>
                    <a:lnTo>
                      <a:pt x="4652" y="1783"/>
                    </a:lnTo>
                    <a:lnTo>
                      <a:pt x="4623" y="1774"/>
                    </a:lnTo>
                    <a:lnTo>
                      <a:pt x="4577" y="1784"/>
                    </a:lnTo>
                    <a:lnTo>
                      <a:pt x="4559" y="1805"/>
                    </a:lnTo>
                    <a:lnTo>
                      <a:pt x="4539" y="1801"/>
                    </a:lnTo>
                    <a:lnTo>
                      <a:pt x="4515" y="1843"/>
                    </a:lnTo>
                    <a:lnTo>
                      <a:pt x="4494" y="1832"/>
                    </a:lnTo>
                    <a:lnTo>
                      <a:pt x="4476" y="1854"/>
                    </a:lnTo>
                    <a:lnTo>
                      <a:pt x="4435" y="1844"/>
                    </a:lnTo>
                    <a:lnTo>
                      <a:pt x="4427" y="1832"/>
                    </a:lnTo>
                    <a:lnTo>
                      <a:pt x="4425" y="1812"/>
                    </a:lnTo>
                    <a:lnTo>
                      <a:pt x="4406" y="1800"/>
                    </a:lnTo>
                    <a:lnTo>
                      <a:pt x="4366" y="1804"/>
                    </a:lnTo>
                    <a:lnTo>
                      <a:pt x="4330" y="1786"/>
                    </a:lnTo>
                    <a:lnTo>
                      <a:pt x="4321" y="1774"/>
                    </a:lnTo>
                    <a:lnTo>
                      <a:pt x="4321" y="1760"/>
                    </a:lnTo>
                    <a:lnTo>
                      <a:pt x="4307" y="1755"/>
                    </a:lnTo>
                    <a:lnTo>
                      <a:pt x="4306" y="1748"/>
                    </a:lnTo>
                    <a:lnTo>
                      <a:pt x="4299" y="1742"/>
                    </a:lnTo>
                    <a:lnTo>
                      <a:pt x="4285" y="1744"/>
                    </a:lnTo>
                    <a:lnTo>
                      <a:pt x="4280" y="1740"/>
                    </a:lnTo>
                    <a:lnTo>
                      <a:pt x="4271" y="1732"/>
                    </a:lnTo>
                    <a:lnTo>
                      <a:pt x="4257" y="1734"/>
                    </a:lnTo>
                    <a:lnTo>
                      <a:pt x="4261" y="1752"/>
                    </a:lnTo>
                    <a:lnTo>
                      <a:pt x="4261" y="1753"/>
                    </a:lnTo>
                    <a:lnTo>
                      <a:pt x="4247" y="1761"/>
                    </a:lnTo>
                    <a:lnTo>
                      <a:pt x="4247" y="1758"/>
                    </a:lnTo>
                    <a:lnTo>
                      <a:pt x="4246" y="1747"/>
                    </a:lnTo>
                    <a:lnTo>
                      <a:pt x="4221" y="1756"/>
                    </a:lnTo>
                    <a:lnTo>
                      <a:pt x="4186" y="1746"/>
                    </a:lnTo>
                    <a:lnTo>
                      <a:pt x="4161" y="1768"/>
                    </a:lnTo>
                    <a:lnTo>
                      <a:pt x="4159" y="1785"/>
                    </a:lnTo>
                    <a:lnTo>
                      <a:pt x="4156" y="1796"/>
                    </a:lnTo>
                    <a:lnTo>
                      <a:pt x="4145" y="1789"/>
                    </a:lnTo>
                    <a:lnTo>
                      <a:pt x="4115" y="1773"/>
                    </a:lnTo>
                    <a:lnTo>
                      <a:pt x="4044" y="1813"/>
                    </a:lnTo>
                    <a:lnTo>
                      <a:pt x="4029" y="1788"/>
                    </a:lnTo>
                    <a:lnTo>
                      <a:pt x="4042" y="1773"/>
                    </a:lnTo>
                    <a:lnTo>
                      <a:pt x="4026" y="1755"/>
                    </a:lnTo>
                    <a:lnTo>
                      <a:pt x="4030" y="1734"/>
                    </a:lnTo>
                    <a:lnTo>
                      <a:pt x="4017" y="1717"/>
                    </a:lnTo>
                    <a:lnTo>
                      <a:pt x="3986" y="1678"/>
                    </a:lnTo>
                    <a:lnTo>
                      <a:pt x="3950" y="1667"/>
                    </a:lnTo>
                    <a:lnTo>
                      <a:pt x="3925" y="1677"/>
                    </a:lnTo>
                    <a:lnTo>
                      <a:pt x="3925" y="1671"/>
                    </a:lnTo>
                    <a:lnTo>
                      <a:pt x="3935" y="1636"/>
                    </a:lnTo>
                    <a:lnTo>
                      <a:pt x="3922" y="1621"/>
                    </a:lnTo>
                    <a:lnTo>
                      <a:pt x="3919" y="1617"/>
                    </a:lnTo>
                    <a:lnTo>
                      <a:pt x="3904" y="1599"/>
                    </a:lnTo>
                    <a:lnTo>
                      <a:pt x="3823" y="1593"/>
                    </a:lnTo>
                    <a:lnTo>
                      <a:pt x="3802" y="1569"/>
                    </a:lnTo>
                    <a:lnTo>
                      <a:pt x="3788" y="1569"/>
                    </a:lnTo>
                    <a:lnTo>
                      <a:pt x="3756" y="1511"/>
                    </a:lnTo>
                    <a:lnTo>
                      <a:pt x="3701" y="1497"/>
                    </a:lnTo>
                    <a:lnTo>
                      <a:pt x="3678" y="1471"/>
                    </a:lnTo>
                    <a:lnTo>
                      <a:pt x="3665" y="1473"/>
                    </a:lnTo>
                    <a:lnTo>
                      <a:pt x="3626" y="1490"/>
                    </a:lnTo>
                    <a:lnTo>
                      <a:pt x="3579" y="1481"/>
                    </a:lnTo>
                    <a:lnTo>
                      <a:pt x="3590" y="1453"/>
                    </a:lnTo>
                    <a:lnTo>
                      <a:pt x="3589" y="1446"/>
                    </a:lnTo>
                    <a:lnTo>
                      <a:pt x="3578" y="1408"/>
                    </a:lnTo>
                    <a:lnTo>
                      <a:pt x="3600" y="1346"/>
                    </a:lnTo>
                    <a:lnTo>
                      <a:pt x="3593" y="1336"/>
                    </a:lnTo>
                    <a:lnTo>
                      <a:pt x="3571" y="1307"/>
                    </a:lnTo>
                    <a:lnTo>
                      <a:pt x="3529" y="1299"/>
                    </a:lnTo>
                    <a:lnTo>
                      <a:pt x="3527" y="1285"/>
                    </a:lnTo>
                    <a:lnTo>
                      <a:pt x="3544" y="1256"/>
                    </a:lnTo>
                    <a:lnTo>
                      <a:pt x="3544" y="1254"/>
                    </a:lnTo>
                    <a:lnTo>
                      <a:pt x="3548" y="1215"/>
                    </a:lnTo>
                    <a:lnTo>
                      <a:pt x="3559" y="1202"/>
                    </a:lnTo>
                    <a:lnTo>
                      <a:pt x="3551" y="1176"/>
                    </a:lnTo>
                    <a:lnTo>
                      <a:pt x="3563" y="1162"/>
                    </a:lnTo>
                    <a:lnTo>
                      <a:pt x="3559" y="1134"/>
                    </a:lnTo>
                    <a:lnTo>
                      <a:pt x="3580" y="1141"/>
                    </a:lnTo>
                    <a:lnTo>
                      <a:pt x="3578" y="1107"/>
                    </a:lnTo>
                    <a:lnTo>
                      <a:pt x="3597" y="1092"/>
                    </a:lnTo>
                    <a:lnTo>
                      <a:pt x="3581" y="1073"/>
                    </a:lnTo>
                    <a:lnTo>
                      <a:pt x="3554" y="1068"/>
                    </a:lnTo>
                    <a:lnTo>
                      <a:pt x="3547" y="1056"/>
                    </a:lnTo>
                    <a:lnTo>
                      <a:pt x="3529" y="1078"/>
                    </a:lnTo>
                    <a:lnTo>
                      <a:pt x="3503" y="1087"/>
                    </a:lnTo>
                    <a:lnTo>
                      <a:pt x="3492" y="1122"/>
                    </a:lnTo>
                    <a:lnTo>
                      <a:pt x="3460" y="1136"/>
                    </a:lnTo>
                    <a:lnTo>
                      <a:pt x="3449" y="1159"/>
                    </a:lnTo>
                    <a:lnTo>
                      <a:pt x="3444" y="1172"/>
                    </a:lnTo>
                    <a:lnTo>
                      <a:pt x="3452" y="1191"/>
                    </a:lnTo>
                    <a:lnTo>
                      <a:pt x="3444" y="1253"/>
                    </a:lnTo>
                    <a:lnTo>
                      <a:pt x="3373" y="1273"/>
                    </a:lnTo>
                    <a:lnTo>
                      <a:pt x="3323" y="1310"/>
                    </a:lnTo>
                    <a:lnTo>
                      <a:pt x="3275" y="1315"/>
                    </a:lnTo>
                    <a:lnTo>
                      <a:pt x="3264" y="1317"/>
                    </a:lnTo>
                    <a:lnTo>
                      <a:pt x="3203" y="1308"/>
                    </a:lnTo>
                    <a:lnTo>
                      <a:pt x="3173" y="1291"/>
                    </a:lnTo>
                    <a:lnTo>
                      <a:pt x="3114" y="1303"/>
                    </a:lnTo>
                    <a:lnTo>
                      <a:pt x="3088" y="1306"/>
                    </a:lnTo>
                    <a:lnTo>
                      <a:pt x="3086" y="1292"/>
                    </a:lnTo>
                    <a:lnTo>
                      <a:pt x="3072" y="1287"/>
                    </a:lnTo>
                    <a:lnTo>
                      <a:pt x="3072" y="1281"/>
                    </a:lnTo>
                    <a:lnTo>
                      <a:pt x="3052" y="1283"/>
                    </a:lnTo>
                    <a:lnTo>
                      <a:pt x="3045" y="1276"/>
                    </a:lnTo>
                    <a:lnTo>
                      <a:pt x="3057" y="1262"/>
                    </a:lnTo>
                    <a:lnTo>
                      <a:pt x="3053" y="1257"/>
                    </a:lnTo>
                    <a:lnTo>
                      <a:pt x="3042" y="1236"/>
                    </a:lnTo>
                    <a:lnTo>
                      <a:pt x="3052" y="1209"/>
                    </a:lnTo>
                    <a:lnTo>
                      <a:pt x="3109" y="1170"/>
                    </a:lnTo>
                    <a:lnTo>
                      <a:pt x="3092" y="1138"/>
                    </a:lnTo>
                    <a:lnTo>
                      <a:pt x="3083" y="1099"/>
                    </a:lnTo>
                    <a:lnTo>
                      <a:pt x="3036" y="1097"/>
                    </a:lnTo>
                    <a:lnTo>
                      <a:pt x="3051" y="1072"/>
                    </a:lnTo>
                    <a:lnTo>
                      <a:pt x="3052" y="1070"/>
                    </a:lnTo>
                    <a:lnTo>
                      <a:pt x="3052" y="1069"/>
                    </a:lnTo>
                    <a:lnTo>
                      <a:pt x="3047" y="1008"/>
                    </a:lnTo>
                    <a:lnTo>
                      <a:pt x="3097" y="957"/>
                    </a:lnTo>
                    <a:lnTo>
                      <a:pt x="3087" y="938"/>
                    </a:lnTo>
                    <a:lnTo>
                      <a:pt x="3060" y="927"/>
                    </a:lnTo>
                    <a:lnTo>
                      <a:pt x="3047" y="936"/>
                    </a:lnTo>
                    <a:lnTo>
                      <a:pt x="3056" y="955"/>
                    </a:lnTo>
                    <a:lnTo>
                      <a:pt x="3042" y="956"/>
                    </a:lnTo>
                    <a:lnTo>
                      <a:pt x="3027" y="937"/>
                    </a:lnTo>
                    <a:lnTo>
                      <a:pt x="3024" y="910"/>
                    </a:lnTo>
                    <a:lnTo>
                      <a:pt x="2998" y="899"/>
                    </a:lnTo>
                    <a:lnTo>
                      <a:pt x="2951" y="843"/>
                    </a:lnTo>
                    <a:lnTo>
                      <a:pt x="2861" y="878"/>
                    </a:lnTo>
                    <a:lnTo>
                      <a:pt x="2819" y="857"/>
                    </a:lnTo>
                    <a:lnTo>
                      <a:pt x="2752" y="856"/>
                    </a:lnTo>
                    <a:lnTo>
                      <a:pt x="2740" y="869"/>
                    </a:lnTo>
                    <a:lnTo>
                      <a:pt x="2736" y="897"/>
                    </a:lnTo>
                    <a:lnTo>
                      <a:pt x="2722" y="904"/>
                    </a:lnTo>
                    <a:lnTo>
                      <a:pt x="2692" y="855"/>
                    </a:lnTo>
                    <a:lnTo>
                      <a:pt x="2682" y="827"/>
                    </a:lnTo>
                    <a:lnTo>
                      <a:pt x="2693" y="787"/>
                    </a:lnTo>
                    <a:lnTo>
                      <a:pt x="2680" y="727"/>
                    </a:lnTo>
                    <a:lnTo>
                      <a:pt x="2650" y="691"/>
                    </a:lnTo>
                    <a:lnTo>
                      <a:pt x="2615" y="681"/>
                    </a:lnTo>
                    <a:lnTo>
                      <a:pt x="2569" y="691"/>
                    </a:lnTo>
                    <a:lnTo>
                      <a:pt x="2562" y="684"/>
                    </a:lnTo>
                    <a:lnTo>
                      <a:pt x="2580" y="657"/>
                    </a:lnTo>
                    <a:lnTo>
                      <a:pt x="2567" y="652"/>
                    </a:lnTo>
                    <a:lnTo>
                      <a:pt x="2546" y="646"/>
                    </a:lnTo>
                    <a:lnTo>
                      <a:pt x="2528" y="676"/>
                    </a:lnTo>
                    <a:lnTo>
                      <a:pt x="2476" y="694"/>
                    </a:lnTo>
                    <a:lnTo>
                      <a:pt x="2413" y="652"/>
                    </a:lnTo>
                    <a:lnTo>
                      <a:pt x="2405" y="639"/>
                    </a:lnTo>
                    <a:lnTo>
                      <a:pt x="2405" y="573"/>
                    </a:lnTo>
                    <a:lnTo>
                      <a:pt x="2378" y="501"/>
                    </a:lnTo>
                    <a:lnTo>
                      <a:pt x="2390" y="480"/>
                    </a:lnTo>
                    <a:lnTo>
                      <a:pt x="2387" y="454"/>
                    </a:lnTo>
                    <a:lnTo>
                      <a:pt x="2379" y="435"/>
                    </a:lnTo>
                    <a:lnTo>
                      <a:pt x="2352" y="436"/>
                    </a:lnTo>
                    <a:lnTo>
                      <a:pt x="2328" y="386"/>
                    </a:lnTo>
                    <a:lnTo>
                      <a:pt x="2304" y="355"/>
                    </a:lnTo>
                    <a:lnTo>
                      <a:pt x="2284" y="350"/>
                    </a:lnTo>
                    <a:lnTo>
                      <a:pt x="2271" y="364"/>
                    </a:lnTo>
                    <a:lnTo>
                      <a:pt x="2212" y="370"/>
                    </a:lnTo>
                    <a:lnTo>
                      <a:pt x="2161" y="394"/>
                    </a:lnTo>
                    <a:lnTo>
                      <a:pt x="2146" y="442"/>
                    </a:lnTo>
                    <a:lnTo>
                      <a:pt x="2133" y="457"/>
                    </a:lnTo>
                    <a:lnTo>
                      <a:pt x="2099" y="440"/>
                    </a:lnTo>
                    <a:lnTo>
                      <a:pt x="2090" y="428"/>
                    </a:lnTo>
                    <a:lnTo>
                      <a:pt x="2065" y="430"/>
                    </a:lnTo>
                    <a:lnTo>
                      <a:pt x="2049" y="418"/>
                    </a:lnTo>
                    <a:lnTo>
                      <a:pt x="2041" y="393"/>
                    </a:lnTo>
                    <a:lnTo>
                      <a:pt x="2003" y="355"/>
                    </a:lnTo>
                    <a:lnTo>
                      <a:pt x="1994" y="323"/>
                    </a:lnTo>
                    <a:lnTo>
                      <a:pt x="1981" y="317"/>
                    </a:lnTo>
                    <a:lnTo>
                      <a:pt x="1934" y="315"/>
                    </a:lnTo>
                    <a:lnTo>
                      <a:pt x="1909" y="276"/>
                    </a:lnTo>
                    <a:lnTo>
                      <a:pt x="1916" y="202"/>
                    </a:lnTo>
                    <a:lnTo>
                      <a:pt x="1902" y="197"/>
                    </a:lnTo>
                    <a:lnTo>
                      <a:pt x="1933" y="162"/>
                    </a:lnTo>
                    <a:lnTo>
                      <a:pt x="1914" y="115"/>
                    </a:lnTo>
                    <a:lnTo>
                      <a:pt x="1894" y="98"/>
                    </a:lnTo>
                    <a:lnTo>
                      <a:pt x="1871" y="0"/>
                    </a:lnTo>
                    <a:lnTo>
                      <a:pt x="1806" y="32"/>
                    </a:lnTo>
                    <a:lnTo>
                      <a:pt x="1741" y="51"/>
                    </a:lnTo>
                    <a:lnTo>
                      <a:pt x="1720" y="41"/>
                    </a:lnTo>
                    <a:lnTo>
                      <a:pt x="1669" y="65"/>
                    </a:lnTo>
                    <a:lnTo>
                      <a:pt x="1622" y="63"/>
                    </a:lnTo>
                    <a:lnTo>
                      <a:pt x="1604" y="79"/>
                    </a:lnTo>
                    <a:lnTo>
                      <a:pt x="1605" y="91"/>
                    </a:lnTo>
                    <a:lnTo>
                      <a:pt x="1584" y="73"/>
                    </a:lnTo>
                    <a:lnTo>
                      <a:pt x="1552" y="95"/>
                    </a:lnTo>
                    <a:lnTo>
                      <a:pt x="1525" y="92"/>
                    </a:lnTo>
                    <a:lnTo>
                      <a:pt x="1309" y="152"/>
                    </a:lnTo>
                    <a:lnTo>
                      <a:pt x="1252" y="191"/>
                    </a:lnTo>
                    <a:lnTo>
                      <a:pt x="1214" y="228"/>
                    </a:lnTo>
                    <a:lnTo>
                      <a:pt x="1170" y="252"/>
                    </a:lnTo>
                    <a:lnTo>
                      <a:pt x="1181" y="358"/>
                    </a:lnTo>
                    <a:lnTo>
                      <a:pt x="1171" y="399"/>
                    </a:lnTo>
                    <a:lnTo>
                      <a:pt x="1153" y="421"/>
                    </a:lnTo>
                    <a:lnTo>
                      <a:pt x="1148" y="449"/>
                    </a:lnTo>
                    <a:lnTo>
                      <a:pt x="1162" y="588"/>
                    </a:lnTo>
                    <a:lnTo>
                      <a:pt x="1180" y="633"/>
                    </a:lnTo>
                    <a:lnTo>
                      <a:pt x="1161" y="641"/>
                    </a:lnTo>
                    <a:lnTo>
                      <a:pt x="1139" y="777"/>
                    </a:lnTo>
                    <a:lnTo>
                      <a:pt x="1155" y="802"/>
                    </a:lnTo>
                    <a:lnTo>
                      <a:pt x="1190" y="818"/>
                    </a:lnTo>
                    <a:lnTo>
                      <a:pt x="1199" y="844"/>
                    </a:lnTo>
                    <a:lnTo>
                      <a:pt x="1184" y="825"/>
                    </a:lnTo>
                    <a:lnTo>
                      <a:pt x="1138" y="830"/>
                    </a:lnTo>
                    <a:lnTo>
                      <a:pt x="1120" y="919"/>
                    </a:lnTo>
                    <a:lnTo>
                      <a:pt x="1135" y="945"/>
                    </a:lnTo>
                    <a:lnTo>
                      <a:pt x="1162" y="948"/>
                    </a:lnTo>
                    <a:lnTo>
                      <a:pt x="1181" y="993"/>
                    </a:lnTo>
                    <a:lnTo>
                      <a:pt x="1221" y="1009"/>
                    </a:lnTo>
                    <a:lnTo>
                      <a:pt x="1224" y="1036"/>
                    </a:lnTo>
                    <a:lnTo>
                      <a:pt x="1210" y="1044"/>
                    </a:lnTo>
                    <a:lnTo>
                      <a:pt x="1182" y="1027"/>
                    </a:lnTo>
                    <a:lnTo>
                      <a:pt x="1156" y="1029"/>
                    </a:lnTo>
                    <a:lnTo>
                      <a:pt x="1132" y="999"/>
                    </a:lnTo>
                    <a:lnTo>
                      <a:pt x="1106" y="1006"/>
                    </a:lnTo>
                    <a:lnTo>
                      <a:pt x="1082" y="1036"/>
                    </a:lnTo>
                    <a:lnTo>
                      <a:pt x="1049" y="1119"/>
                    </a:lnTo>
                    <a:lnTo>
                      <a:pt x="1001" y="1163"/>
                    </a:lnTo>
                    <a:lnTo>
                      <a:pt x="969" y="1180"/>
                    </a:lnTo>
                    <a:lnTo>
                      <a:pt x="863" y="1270"/>
                    </a:lnTo>
                    <a:lnTo>
                      <a:pt x="769" y="1318"/>
                    </a:lnTo>
                    <a:lnTo>
                      <a:pt x="729" y="1329"/>
                    </a:lnTo>
                    <a:lnTo>
                      <a:pt x="681" y="1327"/>
                    </a:lnTo>
                    <a:lnTo>
                      <a:pt x="546" y="1373"/>
                    </a:lnTo>
                    <a:lnTo>
                      <a:pt x="486" y="1372"/>
                    </a:lnTo>
                    <a:lnTo>
                      <a:pt x="401" y="1393"/>
                    </a:lnTo>
                    <a:lnTo>
                      <a:pt x="204" y="1512"/>
                    </a:lnTo>
                    <a:lnTo>
                      <a:pt x="114" y="1540"/>
                    </a:lnTo>
                    <a:lnTo>
                      <a:pt x="94" y="1561"/>
                    </a:lnTo>
                    <a:lnTo>
                      <a:pt x="81" y="1569"/>
                    </a:lnTo>
                    <a:lnTo>
                      <a:pt x="67" y="1625"/>
                    </a:lnTo>
                    <a:lnTo>
                      <a:pt x="0" y="1771"/>
                    </a:lnTo>
                    <a:lnTo>
                      <a:pt x="44" y="1815"/>
                    </a:lnTo>
                    <a:lnTo>
                      <a:pt x="46" y="1827"/>
                    </a:lnTo>
                    <a:lnTo>
                      <a:pt x="86" y="1837"/>
                    </a:lnTo>
                    <a:lnTo>
                      <a:pt x="95" y="1843"/>
                    </a:lnTo>
                    <a:lnTo>
                      <a:pt x="228" y="1850"/>
                    </a:lnTo>
                    <a:lnTo>
                      <a:pt x="325" y="18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193">
                <a:extLst>
                  <a:ext uri="{FF2B5EF4-FFF2-40B4-BE49-F238E27FC236}">
                    <a16:creationId xmlns:a16="http://schemas.microsoft.com/office/drawing/2014/main" id="{F654423C-F08D-D4FA-6816-684C751D4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824"/>
                <a:ext cx="4" cy="7"/>
              </a:xfrm>
              <a:custGeom>
                <a:avLst/>
                <a:gdLst>
                  <a:gd name="T0" fmla="*/ 4 w 13"/>
                  <a:gd name="T1" fmla="*/ 7 h 21"/>
                  <a:gd name="T2" fmla="*/ 0 w 13"/>
                  <a:gd name="T3" fmla="*/ 21 h 21"/>
                  <a:gd name="T4" fmla="*/ 5 w 13"/>
                  <a:gd name="T5" fmla="*/ 20 h 21"/>
                  <a:gd name="T6" fmla="*/ 13 w 13"/>
                  <a:gd name="T7" fmla="*/ 13 h 21"/>
                  <a:gd name="T8" fmla="*/ 12 w 13"/>
                  <a:gd name="T9" fmla="*/ 0 h 21"/>
                  <a:gd name="T10" fmla="*/ 4 w 13"/>
                  <a:gd name="T11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4" y="7"/>
                    </a:moveTo>
                    <a:lnTo>
                      <a:pt x="0" y="21"/>
                    </a:lnTo>
                    <a:lnTo>
                      <a:pt x="5" y="20"/>
                    </a:lnTo>
                    <a:lnTo>
                      <a:pt x="13" y="13"/>
                    </a:lnTo>
                    <a:lnTo>
                      <a:pt x="12" y="0"/>
                    </a:lnTo>
                    <a:lnTo>
                      <a:pt x="4" y="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194">
                <a:extLst>
                  <a:ext uri="{FF2B5EF4-FFF2-40B4-BE49-F238E27FC236}">
                    <a16:creationId xmlns:a16="http://schemas.microsoft.com/office/drawing/2014/main" id="{A53B1F5E-6265-CC19-60FB-028CF2133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624"/>
                <a:ext cx="35" cy="23"/>
              </a:xfrm>
              <a:custGeom>
                <a:avLst/>
                <a:gdLst>
                  <a:gd name="T0" fmla="*/ 0 w 105"/>
                  <a:gd name="T1" fmla="*/ 0 h 68"/>
                  <a:gd name="T2" fmla="*/ 15 w 105"/>
                  <a:gd name="T3" fmla="*/ 5 h 68"/>
                  <a:gd name="T4" fmla="*/ 21 w 105"/>
                  <a:gd name="T5" fmla="*/ 5 h 68"/>
                  <a:gd name="T6" fmla="*/ 60 w 105"/>
                  <a:gd name="T7" fmla="*/ 55 h 68"/>
                  <a:gd name="T8" fmla="*/ 105 w 105"/>
                  <a:gd name="T9" fmla="*/ 50 h 68"/>
                  <a:gd name="T10" fmla="*/ 79 w 105"/>
                  <a:gd name="T11" fmla="*/ 66 h 68"/>
                  <a:gd name="T12" fmla="*/ 66 w 105"/>
                  <a:gd name="T13" fmla="*/ 68 h 68"/>
                  <a:gd name="T14" fmla="*/ 15 w 105"/>
                  <a:gd name="T15" fmla="*/ 11 h 68"/>
                  <a:gd name="T16" fmla="*/ 0 w 105"/>
                  <a:gd name="T1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8">
                    <a:moveTo>
                      <a:pt x="0" y="0"/>
                    </a:moveTo>
                    <a:lnTo>
                      <a:pt x="15" y="5"/>
                    </a:lnTo>
                    <a:lnTo>
                      <a:pt x="21" y="5"/>
                    </a:lnTo>
                    <a:lnTo>
                      <a:pt x="60" y="55"/>
                    </a:lnTo>
                    <a:lnTo>
                      <a:pt x="105" y="50"/>
                    </a:lnTo>
                    <a:lnTo>
                      <a:pt x="79" y="66"/>
                    </a:lnTo>
                    <a:lnTo>
                      <a:pt x="66" y="68"/>
                    </a:ln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195">
                <a:extLst>
                  <a:ext uri="{FF2B5EF4-FFF2-40B4-BE49-F238E27FC236}">
                    <a16:creationId xmlns:a16="http://schemas.microsoft.com/office/drawing/2014/main" id="{C2C692E5-FB85-C2FD-C57F-F89E21CE3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042"/>
                <a:ext cx="292" cy="630"/>
              </a:xfrm>
              <a:custGeom>
                <a:avLst/>
                <a:gdLst>
                  <a:gd name="T0" fmla="*/ 198 w 877"/>
                  <a:gd name="T1" fmla="*/ 544 h 1888"/>
                  <a:gd name="T2" fmla="*/ 165 w 877"/>
                  <a:gd name="T3" fmla="*/ 561 h 1888"/>
                  <a:gd name="T4" fmla="*/ 132 w 877"/>
                  <a:gd name="T5" fmla="*/ 550 h 1888"/>
                  <a:gd name="T6" fmla="*/ 117 w 877"/>
                  <a:gd name="T7" fmla="*/ 545 h 1888"/>
                  <a:gd name="T8" fmla="*/ 122 w 877"/>
                  <a:gd name="T9" fmla="*/ 599 h 1888"/>
                  <a:gd name="T10" fmla="*/ 75 w 877"/>
                  <a:gd name="T11" fmla="*/ 655 h 1888"/>
                  <a:gd name="T12" fmla="*/ 79 w 877"/>
                  <a:gd name="T13" fmla="*/ 694 h 1888"/>
                  <a:gd name="T14" fmla="*/ 62 w 877"/>
                  <a:gd name="T15" fmla="*/ 730 h 1888"/>
                  <a:gd name="T16" fmla="*/ 44 w 877"/>
                  <a:gd name="T17" fmla="*/ 766 h 1888"/>
                  <a:gd name="T18" fmla="*/ 0 w 877"/>
                  <a:gd name="T19" fmla="*/ 791 h 1888"/>
                  <a:gd name="T20" fmla="*/ 56 w 877"/>
                  <a:gd name="T21" fmla="*/ 811 h 1888"/>
                  <a:gd name="T22" fmla="*/ 95 w 877"/>
                  <a:gd name="T23" fmla="*/ 861 h 1888"/>
                  <a:gd name="T24" fmla="*/ 111 w 877"/>
                  <a:gd name="T25" fmla="*/ 907 h 1888"/>
                  <a:gd name="T26" fmla="*/ 30 w 877"/>
                  <a:gd name="T27" fmla="*/ 968 h 1888"/>
                  <a:gd name="T28" fmla="*/ 114 w 877"/>
                  <a:gd name="T29" fmla="*/ 1080 h 1888"/>
                  <a:gd name="T30" fmla="*/ 186 w 877"/>
                  <a:gd name="T31" fmla="*/ 1140 h 1888"/>
                  <a:gd name="T32" fmla="*/ 131 w 877"/>
                  <a:gd name="T33" fmla="*/ 1186 h 1888"/>
                  <a:gd name="T34" fmla="*/ 83 w 877"/>
                  <a:gd name="T35" fmla="*/ 1250 h 1888"/>
                  <a:gd name="T36" fmla="*/ 169 w 877"/>
                  <a:gd name="T37" fmla="*/ 1303 h 1888"/>
                  <a:gd name="T38" fmla="*/ 233 w 877"/>
                  <a:gd name="T39" fmla="*/ 1284 h 1888"/>
                  <a:gd name="T40" fmla="*/ 232 w 877"/>
                  <a:gd name="T41" fmla="*/ 1404 h 1888"/>
                  <a:gd name="T42" fmla="*/ 196 w 877"/>
                  <a:gd name="T43" fmla="*/ 1461 h 1888"/>
                  <a:gd name="T44" fmla="*/ 194 w 877"/>
                  <a:gd name="T45" fmla="*/ 1514 h 1888"/>
                  <a:gd name="T46" fmla="*/ 256 w 877"/>
                  <a:gd name="T47" fmla="*/ 1528 h 1888"/>
                  <a:gd name="T48" fmla="*/ 358 w 877"/>
                  <a:gd name="T49" fmla="*/ 1546 h 1888"/>
                  <a:gd name="T50" fmla="*/ 278 w 877"/>
                  <a:gd name="T51" fmla="*/ 1621 h 1888"/>
                  <a:gd name="T52" fmla="*/ 278 w 877"/>
                  <a:gd name="T53" fmla="*/ 1693 h 1888"/>
                  <a:gd name="T54" fmla="*/ 328 w 877"/>
                  <a:gd name="T55" fmla="*/ 1736 h 1888"/>
                  <a:gd name="T56" fmla="*/ 398 w 877"/>
                  <a:gd name="T57" fmla="*/ 1763 h 1888"/>
                  <a:gd name="T58" fmla="*/ 557 w 877"/>
                  <a:gd name="T59" fmla="*/ 1816 h 1888"/>
                  <a:gd name="T60" fmla="*/ 643 w 877"/>
                  <a:gd name="T61" fmla="*/ 1888 h 1888"/>
                  <a:gd name="T62" fmla="*/ 687 w 877"/>
                  <a:gd name="T63" fmla="*/ 1844 h 1888"/>
                  <a:gd name="T64" fmla="*/ 663 w 877"/>
                  <a:gd name="T65" fmla="*/ 1812 h 1888"/>
                  <a:gd name="T66" fmla="*/ 707 w 877"/>
                  <a:gd name="T67" fmla="*/ 1702 h 1888"/>
                  <a:gd name="T68" fmla="*/ 733 w 877"/>
                  <a:gd name="T69" fmla="*/ 1618 h 1888"/>
                  <a:gd name="T70" fmla="*/ 705 w 877"/>
                  <a:gd name="T71" fmla="*/ 1614 h 1888"/>
                  <a:gd name="T72" fmla="*/ 750 w 877"/>
                  <a:gd name="T73" fmla="*/ 1583 h 1888"/>
                  <a:gd name="T74" fmla="*/ 771 w 877"/>
                  <a:gd name="T75" fmla="*/ 1522 h 1888"/>
                  <a:gd name="T76" fmla="*/ 777 w 877"/>
                  <a:gd name="T77" fmla="*/ 1387 h 1888"/>
                  <a:gd name="T78" fmla="*/ 772 w 877"/>
                  <a:gd name="T79" fmla="*/ 1315 h 1888"/>
                  <a:gd name="T80" fmla="*/ 777 w 877"/>
                  <a:gd name="T81" fmla="*/ 1240 h 1888"/>
                  <a:gd name="T82" fmla="*/ 877 w 877"/>
                  <a:gd name="T83" fmla="*/ 1023 h 1888"/>
                  <a:gd name="T84" fmla="*/ 837 w 877"/>
                  <a:gd name="T85" fmla="*/ 726 h 1888"/>
                  <a:gd name="T86" fmla="*/ 818 w 877"/>
                  <a:gd name="T87" fmla="*/ 520 h 1888"/>
                  <a:gd name="T88" fmla="*/ 732 w 877"/>
                  <a:gd name="T89" fmla="*/ 387 h 1888"/>
                  <a:gd name="T90" fmla="*/ 757 w 877"/>
                  <a:gd name="T91" fmla="*/ 224 h 1888"/>
                  <a:gd name="T92" fmla="*/ 708 w 877"/>
                  <a:gd name="T93" fmla="*/ 49 h 1888"/>
                  <a:gd name="T94" fmla="*/ 690 w 877"/>
                  <a:gd name="T95" fmla="*/ 3 h 1888"/>
                  <a:gd name="T96" fmla="*/ 630 w 877"/>
                  <a:gd name="T97" fmla="*/ 10 h 1888"/>
                  <a:gd name="T98" fmla="*/ 619 w 877"/>
                  <a:gd name="T99" fmla="*/ 23 h 1888"/>
                  <a:gd name="T100" fmla="*/ 608 w 877"/>
                  <a:gd name="T101" fmla="*/ 132 h 1888"/>
                  <a:gd name="T102" fmla="*/ 602 w 877"/>
                  <a:gd name="T103" fmla="*/ 206 h 1888"/>
                  <a:gd name="T104" fmla="*/ 639 w 877"/>
                  <a:gd name="T105" fmla="*/ 308 h 1888"/>
                  <a:gd name="T106" fmla="*/ 599 w 877"/>
                  <a:gd name="T107" fmla="*/ 386 h 1888"/>
                  <a:gd name="T108" fmla="*/ 533 w 877"/>
                  <a:gd name="T109" fmla="*/ 331 h 1888"/>
                  <a:gd name="T110" fmla="*/ 404 w 877"/>
                  <a:gd name="T111" fmla="*/ 384 h 1888"/>
                  <a:gd name="T112" fmla="*/ 369 w 877"/>
                  <a:gd name="T113" fmla="*/ 448 h 1888"/>
                  <a:gd name="T114" fmla="*/ 259 w 877"/>
                  <a:gd name="T115" fmla="*/ 471 h 1888"/>
                  <a:gd name="T116" fmla="*/ 201 w 877"/>
                  <a:gd name="T117" fmla="*/ 503 h 1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7" h="1888">
                    <a:moveTo>
                      <a:pt x="203" y="517"/>
                    </a:moveTo>
                    <a:lnTo>
                      <a:pt x="198" y="544"/>
                    </a:lnTo>
                    <a:lnTo>
                      <a:pt x="179" y="559"/>
                    </a:lnTo>
                    <a:lnTo>
                      <a:pt x="165" y="561"/>
                    </a:lnTo>
                    <a:lnTo>
                      <a:pt x="158" y="548"/>
                    </a:lnTo>
                    <a:lnTo>
                      <a:pt x="132" y="550"/>
                    </a:lnTo>
                    <a:lnTo>
                      <a:pt x="124" y="538"/>
                    </a:lnTo>
                    <a:lnTo>
                      <a:pt x="117" y="545"/>
                    </a:lnTo>
                    <a:lnTo>
                      <a:pt x="125" y="564"/>
                    </a:lnTo>
                    <a:lnTo>
                      <a:pt x="122" y="599"/>
                    </a:lnTo>
                    <a:lnTo>
                      <a:pt x="85" y="614"/>
                    </a:lnTo>
                    <a:lnTo>
                      <a:pt x="75" y="655"/>
                    </a:lnTo>
                    <a:lnTo>
                      <a:pt x="96" y="667"/>
                    </a:lnTo>
                    <a:lnTo>
                      <a:pt x="79" y="694"/>
                    </a:lnTo>
                    <a:lnTo>
                      <a:pt x="80" y="723"/>
                    </a:lnTo>
                    <a:lnTo>
                      <a:pt x="62" y="730"/>
                    </a:lnTo>
                    <a:lnTo>
                      <a:pt x="48" y="731"/>
                    </a:lnTo>
                    <a:lnTo>
                      <a:pt x="44" y="766"/>
                    </a:lnTo>
                    <a:lnTo>
                      <a:pt x="18" y="775"/>
                    </a:lnTo>
                    <a:lnTo>
                      <a:pt x="0" y="791"/>
                    </a:lnTo>
                    <a:lnTo>
                      <a:pt x="2" y="816"/>
                    </a:lnTo>
                    <a:lnTo>
                      <a:pt x="56" y="811"/>
                    </a:lnTo>
                    <a:lnTo>
                      <a:pt x="59" y="845"/>
                    </a:lnTo>
                    <a:lnTo>
                      <a:pt x="95" y="861"/>
                    </a:lnTo>
                    <a:lnTo>
                      <a:pt x="117" y="893"/>
                    </a:lnTo>
                    <a:lnTo>
                      <a:pt x="111" y="907"/>
                    </a:lnTo>
                    <a:lnTo>
                      <a:pt x="21" y="942"/>
                    </a:lnTo>
                    <a:lnTo>
                      <a:pt x="30" y="968"/>
                    </a:lnTo>
                    <a:lnTo>
                      <a:pt x="44" y="1046"/>
                    </a:lnTo>
                    <a:lnTo>
                      <a:pt x="114" y="1080"/>
                    </a:lnTo>
                    <a:lnTo>
                      <a:pt x="148" y="1077"/>
                    </a:lnTo>
                    <a:lnTo>
                      <a:pt x="186" y="1140"/>
                    </a:lnTo>
                    <a:lnTo>
                      <a:pt x="169" y="1162"/>
                    </a:lnTo>
                    <a:lnTo>
                      <a:pt x="131" y="1186"/>
                    </a:lnTo>
                    <a:lnTo>
                      <a:pt x="120" y="1227"/>
                    </a:lnTo>
                    <a:lnTo>
                      <a:pt x="83" y="1250"/>
                    </a:lnTo>
                    <a:lnTo>
                      <a:pt x="95" y="1309"/>
                    </a:lnTo>
                    <a:lnTo>
                      <a:pt x="169" y="1303"/>
                    </a:lnTo>
                    <a:lnTo>
                      <a:pt x="206" y="1280"/>
                    </a:lnTo>
                    <a:lnTo>
                      <a:pt x="233" y="1284"/>
                    </a:lnTo>
                    <a:lnTo>
                      <a:pt x="248" y="1309"/>
                    </a:lnTo>
                    <a:lnTo>
                      <a:pt x="232" y="1404"/>
                    </a:lnTo>
                    <a:lnTo>
                      <a:pt x="200" y="1427"/>
                    </a:lnTo>
                    <a:lnTo>
                      <a:pt x="196" y="1461"/>
                    </a:lnTo>
                    <a:lnTo>
                      <a:pt x="165" y="1497"/>
                    </a:lnTo>
                    <a:lnTo>
                      <a:pt x="194" y="1514"/>
                    </a:lnTo>
                    <a:lnTo>
                      <a:pt x="239" y="1498"/>
                    </a:lnTo>
                    <a:lnTo>
                      <a:pt x="256" y="1528"/>
                    </a:lnTo>
                    <a:lnTo>
                      <a:pt x="289" y="1526"/>
                    </a:lnTo>
                    <a:lnTo>
                      <a:pt x="358" y="1546"/>
                    </a:lnTo>
                    <a:lnTo>
                      <a:pt x="328" y="1589"/>
                    </a:lnTo>
                    <a:lnTo>
                      <a:pt x="278" y="1621"/>
                    </a:lnTo>
                    <a:lnTo>
                      <a:pt x="267" y="1649"/>
                    </a:lnTo>
                    <a:lnTo>
                      <a:pt x="278" y="1693"/>
                    </a:lnTo>
                    <a:lnTo>
                      <a:pt x="320" y="1710"/>
                    </a:lnTo>
                    <a:lnTo>
                      <a:pt x="328" y="1736"/>
                    </a:lnTo>
                    <a:lnTo>
                      <a:pt x="356" y="1740"/>
                    </a:lnTo>
                    <a:lnTo>
                      <a:pt x="398" y="1763"/>
                    </a:lnTo>
                    <a:lnTo>
                      <a:pt x="520" y="1785"/>
                    </a:lnTo>
                    <a:lnTo>
                      <a:pt x="557" y="1816"/>
                    </a:lnTo>
                    <a:lnTo>
                      <a:pt x="561" y="1861"/>
                    </a:lnTo>
                    <a:lnTo>
                      <a:pt x="643" y="1888"/>
                    </a:lnTo>
                    <a:lnTo>
                      <a:pt x="655" y="1880"/>
                    </a:lnTo>
                    <a:lnTo>
                      <a:pt x="687" y="1844"/>
                    </a:lnTo>
                    <a:lnTo>
                      <a:pt x="665" y="1827"/>
                    </a:lnTo>
                    <a:lnTo>
                      <a:pt x="663" y="1812"/>
                    </a:lnTo>
                    <a:lnTo>
                      <a:pt x="705" y="1754"/>
                    </a:lnTo>
                    <a:lnTo>
                      <a:pt x="707" y="1702"/>
                    </a:lnTo>
                    <a:lnTo>
                      <a:pt x="761" y="1630"/>
                    </a:lnTo>
                    <a:lnTo>
                      <a:pt x="733" y="1618"/>
                    </a:lnTo>
                    <a:lnTo>
                      <a:pt x="706" y="1628"/>
                    </a:lnTo>
                    <a:lnTo>
                      <a:pt x="705" y="1614"/>
                    </a:lnTo>
                    <a:lnTo>
                      <a:pt x="717" y="1593"/>
                    </a:lnTo>
                    <a:lnTo>
                      <a:pt x="750" y="1583"/>
                    </a:lnTo>
                    <a:lnTo>
                      <a:pt x="772" y="1548"/>
                    </a:lnTo>
                    <a:lnTo>
                      <a:pt x="771" y="1522"/>
                    </a:lnTo>
                    <a:lnTo>
                      <a:pt x="787" y="1481"/>
                    </a:lnTo>
                    <a:lnTo>
                      <a:pt x="777" y="1387"/>
                    </a:lnTo>
                    <a:lnTo>
                      <a:pt x="779" y="1334"/>
                    </a:lnTo>
                    <a:lnTo>
                      <a:pt x="772" y="1315"/>
                    </a:lnTo>
                    <a:lnTo>
                      <a:pt x="769" y="1288"/>
                    </a:lnTo>
                    <a:lnTo>
                      <a:pt x="777" y="1240"/>
                    </a:lnTo>
                    <a:lnTo>
                      <a:pt x="774" y="1200"/>
                    </a:lnTo>
                    <a:lnTo>
                      <a:pt x="877" y="1023"/>
                    </a:lnTo>
                    <a:lnTo>
                      <a:pt x="866" y="816"/>
                    </a:lnTo>
                    <a:lnTo>
                      <a:pt x="837" y="726"/>
                    </a:lnTo>
                    <a:lnTo>
                      <a:pt x="837" y="645"/>
                    </a:lnTo>
                    <a:lnTo>
                      <a:pt x="818" y="520"/>
                    </a:lnTo>
                    <a:lnTo>
                      <a:pt x="802" y="482"/>
                    </a:lnTo>
                    <a:lnTo>
                      <a:pt x="732" y="387"/>
                    </a:lnTo>
                    <a:lnTo>
                      <a:pt x="743" y="280"/>
                    </a:lnTo>
                    <a:lnTo>
                      <a:pt x="757" y="224"/>
                    </a:lnTo>
                    <a:lnTo>
                      <a:pt x="725" y="87"/>
                    </a:lnTo>
                    <a:lnTo>
                      <a:pt x="708" y="49"/>
                    </a:lnTo>
                    <a:lnTo>
                      <a:pt x="712" y="22"/>
                    </a:lnTo>
                    <a:lnTo>
                      <a:pt x="690" y="3"/>
                    </a:lnTo>
                    <a:lnTo>
                      <a:pt x="649" y="0"/>
                    </a:lnTo>
                    <a:lnTo>
                      <a:pt x="630" y="10"/>
                    </a:lnTo>
                    <a:lnTo>
                      <a:pt x="624" y="10"/>
                    </a:lnTo>
                    <a:lnTo>
                      <a:pt x="619" y="23"/>
                    </a:lnTo>
                    <a:lnTo>
                      <a:pt x="632" y="102"/>
                    </a:lnTo>
                    <a:lnTo>
                      <a:pt x="608" y="132"/>
                    </a:lnTo>
                    <a:lnTo>
                      <a:pt x="619" y="171"/>
                    </a:lnTo>
                    <a:lnTo>
                      <a:pt x="602" y="206"/>
                    </a:lnTo>
                    <a:lnTo>
                      <a:pt x="633" y="249"/>
                    </a:lnTo>
                    <a:lnTo>
                      <a:pt x="639" y="308"/>
                    </a:lnTo>
                    <a:lnTo>
                      <a:pt x="616" y="371"/>
                    </a:lnTo>
                    <a:lnTo>
                      <a:pt x="599" y="386"/>
                    </a:lnTo>
                    <a:lnTo>
                      <a:pt x="567" y="343"/>
                    </a:lnTo>
                    <a:lnTo>
                      <a:pt x="533" y="331"/>
                    </a:lnTo>
                    <a:lnTo>
                      <a:pt x="453" y="340"/>
                    </a:lnTo>
                    <a:lnTo>
                      <a:pt x="404" y="384"/>
                    </a:lnTo>
                    <a:lnTo>
                      <a:pt x="402" y="425"/>
                    </a:lnTo>
                    <a:lnTo>
                      <a:pt x="369" y="448"/>
                    </a:lnTo>
                    <a:lnTo>
                      <a:pt x="291" y="454"/>
                    </a:lnTo>
                    <a:lnTo>
                      <a:pt x="259" y="471"/>
                    </a:lnTo>
                    <a:lnTo>
                      <a:pt x="247" y="492"/>
                    </a:lnTo>
                    <a:lnTo>
                      <a:pt x="201" y="503"/>
                    </a:lnTo>
                    <a:lnTo>
                      <a:pt x="203" y="51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196">
                <a:extLst>
                  <a:ext uri="{FF2B5EF4-FFF2-40B4-BE49-F238E27FC236}">
                    <a16:creationId xmlns:a16="http://schemas.microsoft.com/office/drawing/2014/main" id="{220E6FAD-4F0F-4A24-9ED8-CDC0FA0CD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3001"/>
                <a:ext cx="5" cy="7"/>
              </a:xfrm>
              <a:custGeom>
                <a:avLst/>
                <a:gdLst>
                  <a:gd name="T0" fmla="*/ 2 w 14"/>
                  <a:gd name="T1" fmla="*/ 21 h 21"/>
                  <a:gd name="T2" fmla="*/ 8 w 14"/>
                  <a:gd name="T3" fmla="*/ 20 h 21"/>
                  <a:gd name="T4" fmla="*/ 14 w 14"/>
                  <a:gd name="T5" fmla="*/ 6 h 21"/>
                  <a:gd name="T6" fmla="*/ 7 w 14"/>
                  <a:gd name="T7" fmla="*/ 0 h 21"/>
                  <a:gd name="T8" fmla="*/ 0 w 14"/>
                  <a:gd name="T9" fmla="*/ 8 h 21"/>
                  <a:gd name="T10" fmla="*/ 2 w 14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2" y="21"/>
                    </a:moveTo>
                    <a:lnTo>
                      <a:pt x="8" y="20"/>
                    </a:lnTo>
                    <a:lnTo>
                      <a:pt x="14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197">
                <a:extLst>
                  <a:ext uri="{FF2B5EF4-FFF2-40B4-BE49-F238E27FC236}">
                    <a16:creationId xmlns:a16="http://schemas.microsoft.com/office/drawing/2014/main" id="{7E6F85FD-9E6E-18CA-F200-93D15358A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6"/>
                <a:ext cx="4" cy="9"/>
              </a:xfrm>
              <a:custGeom>
                <a:avLst/>
                <a:gdLst>
                  <a:gd name="T0" fmla="*/ 0 w 13"/>
                  <a:gd name="T1" fmla="*/ 8 h 27"/>
                  <a:gd name="T2" fmla="*/ 7 w 13"/>
                  <a:gd name="T3" fmla="*/ 27 h 27"/>
                  <a:gd name="T4" fmla="*/ 13 w 13"/>
                  <a:gd name="T5" fmla="*/ 20 h 27"/>
                  <a:gd name="T6" fmla="*/ 11 w 13"/>
                  <a:gd name="T7" fmla="*/ 0 h 27"/>
                  <a:gd name="T8" fmla="*/ 0 w 13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7">
                    <a:moveTo>
                      <a:pt x="0" y="8"/>
                    </a:moveTo>
                    <a:lnTo>
                      <a:pt x="7" y="27"/>
                    </a:lnTo>
                    <a:lnTo>
                      <a:pt x="13" y="20"/>
                    </a:lnTo>
                    <a:lnTo>
                      <a:pt x="11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198">
                <a:extLst>
                  <a:ext uri="{FF2B5EF4-FFF2-40B4-BE49-F238E27FC236}">
                    <a16:creationId xmlns:a16="http://schemas.microsoft.com/office/drawing/2014/main" id="{6DB951C7-6BF4-BC47-33A3-13E588B95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40"/>
                <a:ext cx="5" cy="6"/>
              </a:xfrm>
              <a:custGeom>
                <a:avLst/>
                <a:gdLst>
                  <a:gd name="T0" fmla="*/ 0 w 15"/>
                  <a:gd name="T1" fmla="*/ 13 h 19"/>
                  <a:gd name="T2" fmla="*/ 15 w 15"/>
                  <a:gd name="T3" fmla="*/ 19 h 19"/>
                  <a:gd name="T4" fmla="*/ 13 w 15"/>
                  <a:gd name="T5" fmla="*/ 6 h 19"/>
                  <a:gd name="T6" fmla="*/ 6 w 15"/>
                  <a:gd name="T7" fmla="*/ 0 h 19"/>
                  <a:gd name="T8" fmla="*/ 0 w 15"/>
                  <a:gd name="T9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0" y="13"/>
                    </a:moveTo>
                    <a:lnTo>
                      <a:pt x="15" y="19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199">
                <a:extLst>
                  <a:ext uri="{FF2B5EF4-FFF2-40B4-BE49-F238E27FC236}">
                    <a16:creationId xmlns:a16="http://schemas.microsoft.com/office/drawing/2014/main" id="{69C312E4-C390-CB85-2094-819827D6C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2" y="2890"/>
                <a:ext cx="7" cy="5"/>
              </a:xfrm>
              <a:custGeom>
                <a:avLst/>
                <a:gdLst>
                  <a:gd name="T0" fmla="*/ 15 w 21"/>
                  <a:gd name="T1" fmla="*/ 12 h 14"/>
                  <a:gd name="T2" fmla="*/ 21 w 21"/>
                  <a:gd name="T3" fmla="*/ 5 h 14"/>
                  <a:gd name="T4" fmla="*/ 0 w 21"/>
                  <a:gd name="T5" fmla="*/ 0 h 14"/>
                  <a:gd name="T6" fmla="*/ 3 w 21"/>
                  <a:gd name="T7" fmla="*/ 14 h 14"/>
                  <a:gd name="T8" fmla="*/ 15 w 21"/>
                  <a:gd name="T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3" y="14"/>
                    </a:lnTo>
                    <a:lnTo>
                      <a:pt x="15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200">
                <a:extLst>
                  <a:ext uri="{FF2B5EF4-FFF2-40B4-BE49-F238E27FC236}">
                    <a16:creationId xmlns:a16="http://schemas.microsoft.com/office/drawing/2014/main" id="{CFEDF7BF-BB9C-B342-DBAC-E7F7E0391D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3093"/>
                <a:ext cx="25" cy="17"/>
              </a:xfrm>
              <a:custGeom>
                <a:avLst/>
                <a:gdLst>
                  <a:gd name="T0" fmla="*/ 52 w 74"/>
                  <a:gd name="T1" fmla="*/ 12 h 49"/>
                  <a:gd name="T2" fmla="*/ 39 w 74"/>
                  <a:gd name="T3" fmla="*/ 14 h 49"/>
                  <a:gd name="T4" fmla="*/ 40 w 74"/>
                  <a:gd name="T5" fmla="*/ 21 h 49"/>
                  <a:gd name="T6" fmla="*/ 34 w 74"/>
                  <a:gd name="T7" fmla="*/ 29 h 49"/>
                  <a:gd name="T8" fmla="*/ 12 w 74"/>
                  <a:gd name="T9" fmla="*/ 16 h 49"/>
                  <a:gd name="T10" fmla="*/ 0 w 74"/>
                  <a:gd name="T11" fmla="*/ 32 h 49"/>
                  <a:gd name="T12" fmla="*/ 27 w 74"/>
                  <a:gd name="T13" fmla="*/ 42 h 49"/>
                  <a:gd name="T14" fmla="*/ 35 w 74"/>
                  <a:gd name="T15" fmla="*/ 49 h 49"/>
                  <a:gd name="T16" fmla="*/ 40 w 74"/>
                  <a:gd name="T17" fmla="*/ 33 h 49"/>
                  <a:gd name="T18" fmla="*/ 74 w 74"/>
                  <a:gd name="T19" fmla="*/ 26 h 49"/>
                  <a:gd name="T20" fmla="*/ 72 w 74"/>
                  <a:gd name="T21" fmla="*/ 6 h 49"/>
                  <a:gd name="T22" fmla="*/ 64 w 74"/>
                  <a:gd name="T23" fmla="*/ 0 h 49"/>
                  <a:gd name="T24" fmla="*/ 52 w 74"/>
                  <a:gd name="T25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49">
                    <a:moveTo>
                      <a:pt x="52" y="12"/>
                    </a:moveTo>
                    <a:lnTo>
                      <a:pt x="39" y="14"/>
                    </a:lnTo>
                    <a:lnTo>
                      <a:pt x="40" y="21"/>
                    </a:lnTo>
                    <a:lnTo>
                      <a:pt x="34" y="29"/>
                    </a:lnTo>
                    <a:lnTo>
                      <a:pt x="12" y="16"/>
                    </a:lnTo>
                    <a:lnTo>
                      <a:pt x="0" y="32"/>
                    </a:lnTo>
                    <a:lnTo>
                      <a:pt x="27" y="42"/>
                    </a:lnTo>
                    <a:lnTo>
                      <a:pt x="35" y="49"/>
                    </a:lnTo>
                    <a:lnTo>
                      <a:pt x="40" y="33"/>
                    </a:lnTo>
                    <a:lnTo>
                      <a:pt x="74" y="26"/>
                    </a:lnTo>
                    <a:lnTo>
                      <a:pt x="72" y="6"/>
                    </a:lnTo>
                    <a:lnTo>
                      <a:pt x="64" y="0"/>
                    </a:lnTo>
                    <a:lnTo>
                      <a:pt x="52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201">
                <a:extLst>
                  <a:ext uri="{FF2B5EF4-FFF2-40B4-BE49-F238E27FC236}">
                    <a16:creationId xmlns:a16="http://schemas.microsoft.com/office/drawing/2014/main" id="{8F1F137A-91CB-9A67-08A5-B509F5103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3080"/>
                <a:ext cx="21" cy="19"/>
              </a:xfrm>
              <a:custGeom>
                <a:avLst/>
                <a:gdLst>
                  <a:gd name="T0" fmla="*/ 33 w 63"/>
                  <a:gd name="T1" fmla="*/ 28 h 57"/>
                  <a:gd name="T2" fmla="*/ 44 w 63"/>
                  <a:gd name="T3" fmla="*/ 14 h 57"/>
                  <a:gd name="T4" fmla="*/ 63 w 63"/>
                  <a:gd name="T5" fmla="*/ 6 h 57"/>
                  <a:gd name="T6" fmla="*/ 62 w 63"/>
                  <a:gd name="T7" fmla="*/ 0 h 57"/>
                  <a:gd name="T8" fmla="*/ 30 w 63"/>
                  <a:gd name="T9" fmla="*/ 8 h 57"/>
                  <a:gd name="T10" fmla="*/ 18 w 63"/>
                  <a:gd name="T11" fmla="*/ 30 h 57"/>
                  <a:gd name="T12" fmla="*/ 5 w 63"/>
                  <a:gd name="T13" fmla="*/ 31 h 57"/>
                  <a:gd name="T14" fmla="*/ 0 w 63"/>
                  <a:gd name="T15" fmla="*/ 51 h 57"/>
                  <a:gd name="T16" fmla="*/ 8 w 63"/>
                  <a:gd name="T17" fmla="*/ 57 h 57"/>
                  <a:gd name="T18" fmla="*/ 13 w 63"/>
                  <a:gd name="T19" fmla="*/ 44 h 57"/>
                  <a:gd name="T20" fmla="*/ 33 w 63"/>
                  <a:gd name="T21" fmla="*/ 42 h 57"/>
                  <a:gd name="T22" fmla="*/ 33 w 63"/>
                  <a:gd name="T23" fmla="*/ 2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7">
                    <a:moveTo>
                      <a:pt x="33" y="28"/>
                    </a:moveTo>
                    <a:lnTo>
                      <a:pt x="44" y="14"/>
                    </a:lnTo>
                    <a:lnTo>
                      <a:pt x="63" y="6"/>
                    </a:lnTo>
                    <a:lnTo>
                      <a:pt x="62" y="0"/>
                    </a:lnTo>
                    <a:lnTo>
                      <a:pt x="30" y="8"/>
                    </a:lnTo>
                    <a:lnTo>
                      <a:pt x="18" y="30"/>
                    </a:lnTo>
                    <a:lnTo>
                      <a:pt x="5" y="31"/>
                    </a:lnTo>
                    <a:lnTo>
                      <a:pt x="0" y="51"/>
                    </a:lnTo>
                    <a:lnTo>
                      <a:pt x="8" y="57"/>
                    </a:lnTo>
                    <a:lnTo>
                      <a:pt x="13" y="44"/>
                    </a:lnTo>
                    <a:lnTo>
                      <a:pt x="33" y="42"/>
                    </a:lnTo>
                    <a:lnTo>
                      <a:pt x="33" y="2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202">
                <a:extLst>
                  <a:ext uri="{FF2B5EF4-FFF2-40B4-BE49-F238E27FC236}">
                    <a16:creationId xmlns:a16="http://schemas.microsoft.com/office/drawing/2014/main" id="{DCA9C00D-A633-C556-E952-293336941B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3093"/>
                <a:ext cx="13" cy="9"/>
              </a:xfrm>
              <a:custGeom>
                <a:avLst/>
                <a:gdLst>
                  <a:gd name="T0" fmla="*/ 32 w 39"/>
                  <a:gd name="T1" fmla="*/ 0 h 27"/>
                  <a:gd name="T2" fmla="*/ 19 w 39"/>
                  <a:gd name="T3" fmla="*/ 7 h 27"/>
                  <a:gd name="T4" fmla="*/ 12 w 39"/>
                  <a:gd name="T5" fmla="*/ 8 h 27"/>
                  <a:gd name="T6" fmla="*/ 0 w 39"/>
                  <a:gd name="T7" fmla="*/ 23 h 27"/>
                  <a:gd name="T8" fmla="*/ 21 w 39"/>
                  <a:gd name="T9" fmla="*/ 27 h 27"/>
                  <a:gd name="T10" fmla="*/ 34 w 39"/>
                  <a:gd name="T11" fmla="*/ 27 h 27"/>
                  <a:gd name="T12" fmla="*/ 39 w 39"/>
                  <a:gd name="T13" fmla="*/ 12 h 27"/>
                  <a:gd name="T14" fmla="*/ 32 w 39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7">
                    <a:moveTo>
                      <a:pt x="32" y="0"/>
                    </a:moveTo>
                    <a:lnTo>
                      <a:pt x="19" y="7"/>
                    </a:lnTo>
                    <a:lnTo>
                      <a:pt x="12" y="8"/>
                    </a:lnTo>
                    <a:lnTo>
                      <a:pt x="0" y="23"/>
                    </a:lnTo>
                    <a:lnTo>
                      <a:pt x="21" y="27"/>
                    </a:lnTo>
                    <a:lnTo>
                      <a:pt x="34" y="27"/>
                    </a:lnTo>
                    <a:lnTo>
                      <a:pt x="39" y="12"/>
                    </a:lnTo>
                    <a:lnTo>
                      <a:pt x="3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203">
                <a:extLst>
                  <a:ext uri="{FF2B5EF4-FFF2-40B4-BE49-F238E27FC236}">
                    <a16:creationId xmlns:a16="http://schemas.microsoft.com/office/drawing/2014/main" id="{76C3820F-8355-0DC1-8E9D-374E4E7491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73"/>
                <a:ext cx="16" cy="9"/>
              </a:xfrm>
              <a:custGeom>
                <a:avLst/>
                <a:gdLst>
                  <a:gd name="T0" fmla="*/ 11 w 47"/>
                  <a:gd name="T1" fmla="*/ 0 h 27"/>
                  <a:gd name="T2" fmla="*/ 0 w 47"/>
                  <a:gd name="T3" fmla="*/ 14 h 27"/>
                  <a:gd name="T4" fmla="*/ 7 w 47"/>
                  <a:gd name="T5" fmla="*/ 27 h 27"/>
                  <a:gd name="T6" fmla="*/ 27 w 47"/>
                  <a:gd name="T7" fmla="*/ 19 h 27"/>
                  <a:gd name="T8" fmla="*/ 41 w 47"/>
                  <a:gd name="T9" fmla="*/ 24 h 27"/>
                  <a:gd name="T10" fmla="*/ 47 w 47"/>
                  <a:gd name="T11" fmla="*/ 16 h 27"/>
                  <a:gd name="T12" fmla="*/ 33 w 47"/>
                  <a:gd name="T13" fmla="*/ 4 h 27"/>
                  <a:gd name="T14" fmla="*/ 20 w 47"/>
                  <a:gd name="T15" fmla="*/ 12 h 27"/>
                  <a:gd name="T16" fmla="*/ 11 w 47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11" y="0"/>
                    </a:moveTo>
                    <a:lnTo>
                      <a:pt x="0" y="14"/>
                    </a:lnTo>
                    <a:lnTo>
                      <a:pt x="7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6"/>
                    </a:lnTo>
                    <a:lnTo>
                      <a:pt x="33" y="4"/>
                    </a:lnTo>
                    <a:lnTo>
                      <a:pt x="20" y="12"/>
                    </a:lnTo>
                    <a:lnTo>
                      <a:pt x="1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204">
                <a:extLst>
                  <a:ext uri="{FF2B5EF4-FFF2-40B4-BE49-F238E27FC236}">
                    <a16:creationId xmlns:a16="http://schemas.microsoft.com/office/drawing/2014/main" id="{5B6069AE-B362-0E36-C654-4EC2928D3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76"/>
                <a:ext cx="4" cy="5"/>
              </a:xfrm>
              <a:custGeom>
                <a:avLst/>
                <a:gdLst>
                  <a:gd name="T0" fmla="*/ 6 w 13"/>
                  <a:gd name="T1" fmla="*/ 0 h 14"/>
                  <a:gd name="T2" fmla="*/ 0 w 13"/>
                  <a:gd name="T3" fmla="*/ 1 h 14"/>
                  <a:gd name="T4" fmla="*/ 1 w 13"/>
                  <a:gd name="T5" fmla="*/ 14 h 14"/>
                  <a:gd name="T6" fmla="*/ 7 w 13"/>
                  <a:gd name="T7" fmla="*/ 13 h 14"/>
                  <a:gd name="T8" fmla="*/ 13 w 13"/>
                  <a:gd name="T9" fmla="*/ 6 h 14"/>
                  <a:gd name="T10" fmla="*/ 6 w 1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lnTo>
                      <a:pt x="0" y="1"/>
                    </a:lnTo>
                    <a:lnTo>
                      <a:pt x="1" y="14"/>
                    </a:lnTo>
                    <a:lnTo>
                      <a:pt x="7" y="13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49113D0C-60D8-43D6-C06B-D00F9CED72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3" y="19"/>
              <a:ext cx="3947" cy="3655"/>
              <a:chOff x="1863" y="19"/>
              <a:chExt cx="3947" cy="3655"/>
            </a:xfrm>
          </p:grpSpPr>
          <p:sp>
            <p:nvSpPr>
              <p:cNvPr id="334" name="Freeform 206">
                <a:extLst>
                  <a:ext uri="{FF2B5EF4-FFF2-40B4-BE49-F238E27FC236}">
                    <a16:creationId xmlns:a16="http://schemas.microsoft.com/office/drawing/2014/main" id="{C551CBF0-CD13-5C1F-BF63-7A59EF14D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32 w 47"/>
                  <a:gd name="T1" fmla="*/ 39 h 58"/>
                  <a:gd name="T2" fmla="*/ 47 w 47"/>
                  <a:gd name="T3" fmla="*/ 51 h 58"/>
                  <a:gd name="T4" fmla="*/ 41 w 47"/>
                  <a:gd name="T5" fmla="*/ 58 h 58"/>
                  <a:gd name="T6" fmla="*/ 21 w 47"/>
                  <a:gd name="T7" fmla="*/ 53 h 58"/>
                  <a:gd name="T8" fmla="*/ 7 w 47"/>
                  <a:gd name="T9" fmla="*/ 48 h 58"/>
                  <a:gd name="T10" fmla="*/ 0 w 47"/>
                  <a:gd name="T11" fmla="*/ 42 h 58"/>
                  <a:gd name="T12" fmla="*/ 4 w 47"/>
                  <a:gd name="T13" fmla="*/ 22 h 58"/>
                  <a:gd name="T14" fmla="*/ 17 w 47"/>
                  <a:gd name="T15" fmla="*/ 13 h 58"/>
                  <a:gd name="T16" fmla="*/ 23 w 47"/>
                  <a:gd name="T17" fmla="*/ 0 h 58"/>
                  <a:gd name="T18" fmla="*/ 38 w 47"/>
                  <a:gd name="T19" fmla="*/ 11 h 58"/>
                  <a:gd name="T20" fmla="*/ 25 w 47"/>
                  <a:gd name="T21" fmla="*/ 26 h 58"/>
                  <a:gd name="T22" fmla="*/ 32 w 47"/>
                  <a:gd name="T23" fmla="*/ 3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32" y="39"/>
                    </a:moveTo>
                    <a:lnTo>
                      <a:pt x="47" y="51"/>
                    </a:lnTo>
                    <a:lnTo>
                      <a:pt x="41" y="58"/>
                    </a:ln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  <a:lnTo>
                      <a:pt x="23" y="0"/>
                    </a:lnTo>
                    <a:lnTo>
                      <a:pt x="38" y="11"/>
                    </a:lnTo>
                    <a:lnTo>
                      <a:pt x="25" y="26"/>
                    </a:lnTo>
                    <a:lnTo>
                      <a:pt x="32" y="3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207">
                <a:extLst>
                  <a:ext uri="{FF2B5EF4-FFF2-40B4-BE49-F238E27FC236}">
                    <a16:creationId xmlns:a16="http://schemas.microsoft.com/office/drawing/2014/main" id="{EDDAA4AE-6F54-AC0E-7E71-B8648F4F83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8" y="3666"/>
                <a:ext cx="7" cy="8"/>
              </a:xfrm>
              <a:custGeom>
                <a:avLst/>
                <a:gdLst>
                  <a:gd name="T0" fmla="*/ 0 w 20"/>
                  <a:gd name="T1" fmla="*/ 13 h 25"/>
                  <a:gd name="T2" fmla="*/ 14 w 20"/>
                  <a:gd name="T3" fmla="*/ 19 h 25"/>
                  <a:gd name="T4" fmla="*/ 14 w 20"/>
                  <a:gd name="T5" fmla="*/ 25 h 25"/>
                  <a:gd name="T6" fmla="*/ 20 w 20"/>
                  <a:gd name="T7" fmla="*/ 18 h 25"/>
                  <a:gd name="T8" fmla="*/ 5 w 20"/>
                  <a:gd name="T9" fmla="*/ 0 h 25"/>
                  <a:gd name="T10" fmla="*/ 0 w 20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5">
                    <a:moveTo>
                      <a:pt x="0" y="13"/>
                    </a:moveTo>
                    <a:lnTo>
                      <a:pt x="14" y="19"/>
                    </a:lnTo>
                    <a:lnTo>
                      <a:pt x="14" y="25"/>
                    </a:lnTo>
                    <a:lnTo>
                      <a:pt x="20" y="18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208">
                <a:extLst>
                  <a:ext uri="{FF2B5EF4-FFF2-40B4-BE49-F238E27FC236}">
                    <a16:creationId xmlns:a16="http://schemas.microsoft.com/office/drawing/2014/main" id="{0BEEC91D-A57C-8297-DA2E-3BBDC331F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0" y="3498"/>
                <a:ext cx="4" cy="6"/>
              </a:xfrm>
              <a:custGeom>
                <a:avLst/>
                <a:gdLst>
                  <a:gd name="T0" fmla="*/ 5 w 13"/>
                  <a:gd name="T1" fmla="*/ 0 h 20"/>
                  <a:gd name="T2" fmla="*/ 0 w 13"/>
                  <a:gd name="T3" fmla="*/ 6 h 20"/>
                  <a:gd name="T4" fmla="*/ 1 w 13"/>
                  <a:gd name="T5" fmla="*/ 20 h 20"/>
                  <a:gd name="T6" fmla="*/ 13 w 13"/>
                  <a:gd name="T7" fmla="*/ 13 h 20"/>
                  <a:gd name="T8" fmla="*/ 12 w 13"/>
                  <a:gd name="T9" fmla="*/ 4 h 20"/>
                  <a:gd name="T10" fmla="*/ 5 w 13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5" y="0"/>
                    </a:moveTo>
                    <a:lnTo>
                      <a:pt x="0" y="6"/>
                    </a:lnTo>
                    <a:lnTo>
                      <a:pt x="1" y="20"/>
                    </a:lnTo>
                    <a:lnTo>
                      <a:pt x="13" y="13"/>
                    </a:lnTo>
                    <a:lnTo>
                      <a:pt x="12" y="4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209">
                <a:extLst>
                  <a:ext uri="{FF2B5EF4-FFF2-40B4-BE49-F238E27FC236}">
                    <a16:creationId xmlns:a16="http://schemas.microsoft.com/office/drawing/2014/main" id="{D84B3437-DEA6-45C4-E250-EAF8F4C0F9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332"/>
                <a:ext cx="6" cy="7"/>
              </a:xfrm>
              <a:custGeom>
                <a:avLst/>
                <a:gdLst>
                  <a:gd name="T0" fmla="*/ 0 w 18"/>
                  <a:gd name="T1" fmla="*/ 16 h 21"/>
                  <a:gd name="T2" fmla="*/ 7 w 18"/>
                  <a:gd name="T3" fmla="*/ 21 h 21"/>
                  <a:gd name="T4" fmla="*/ 18 w 18"/>
                  <a:gd name="T5" fmla="*/ 0 h 21"/>
                  <a:gd name="T6" fmla="*/ 5 w 18"/>
                  <a:gd name="T7" fmla="*/ 1 h 21"/>
                  <a:gd name="T8" fmla="*/ 0 w 18"/>
                  <a:gd name="T9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1">
                    <a:moveTo>
                      <a:pt x="0" y="16"/>
                    </a:moveTo>
                    <a:lnTo>
                      <a:pt x="7" y="21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210">
                <a:extLst>
                  <a:ext uri="{FF2B5EF4-FFF2-40B4-BE49-F238E27FC236}">
                    <a16:creationId xmlns:a16="http://schemas.microsoft.com/office/drawing/2014/main" id="{460E11C5-6B07-3C1C-5347-AD52C0B0A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3" y="1525"/>
                <a:ext cx="38" cy="52"/>
              </a:xfrm>
              <a:custGeom>
                <a:avLst/>
                <a:gdLst>
                  <a:gd name="T0" fmla="*/ 5 w 114"/>
                  <a:gd name="T1" fmla="*/ 22 h 154"/>
                  <a:gd name="T2" fmla="*/ 0 w 114"/>
                  <a:gd name="T3" fmla="*/ 37 h 154"/>
                  <a:gd name="T4" fmla="*/ 0 w 114"/>
                  <a:gd name="T5" fmla="*/ 43 h 154"/>
                  <a:gd name="T6" fmla="*/ 14 w 114"/>
                  <a:gd name="T7" fmla="*/ 55 h 154"/>
                  <a:gd name="T8" fmla="*/ 30 w 114"/>
                  <a:gd name="T9" fmla="*/ 80 h 154"/>
                  <a:gd name="T10" fmla="*/ 43 w 114"/>
                  <a:gd name="T11" fmla="*/ 73 h 154"/>
                  <a:gd name="T12" fmla="*/ 56 w 114"/>
                  <a:gd name="T13" fmla="*/ 78 h 154"/>
                  <a:gd name="T14" fmla="*/ 80 w 114"/>
                  <a:gd name="T15" fmla="*/ 96 h 154"/>
                  <a:gd name="T16" fmla="*/ 104 w 114"/>
                  <a:gd name="T17" fmla="*/ 147 h 154"/>
                  <a:gd name="T18" fmla="*/ 104 w 114"/>
                  <a:gd name="T19" fmla="*/ 154 h 154"/>
                  <a:gd name="T20" fmla="*/ 114 w 114"/>
                  <a:gd name="T21" fmla="*/ 126 h 154"/>
                  <a:gd name="T22" fmla="*/ 114 w 114"/>
                  <a:gd name="T23" fmla="*/ 113 h 154"/>
                  <a:gd name="T24" fmla="*/ 106 w 114"/>
                  <a:gd name="T25" fmla="*/ 100 h 154"/>
                  <a:gd name="T26" fmla="*/ 55 w 114"/>
                  <a:gd name="T27" fmla="*/ 64 h 154"/>
                  <a:gd name="T28" fmla="*/ 48 w 114"/>
                  <a:gd name="T29" fmla="*/ 58 h 154"/>
                  <a:gd name="T30" fmla="*/ 53 w 114"/>
                  <a:gd name="T31" fmla="*/ 44 h 154"/>
                  <a:gd name="T32" fmla="*/ 61 w 114"/>
                  <a:gd name="T33" fmla="*/ 43 h 154"/>
                  <a:gd name="T34" fmla="*/ 66 w 114"/>
                  <a:gd name="T35" fmla="*/ 30 h 154"/>
                  <a:gd name="T36" fmla="*/ 57 w 114"/>
                  <a:gd name="T37" fmla="*/ 17 h 154"/>
                  <a:gd name="T38" fmla="*/ 44 w 114"/>
                  <a:gd name="T39" fmla="*/ 12 h 154"/>
                  <a:gd name="T40" fmla="*/ 36 w 114"/>
                  <a:gd name="T41" fmla="*/ 5 h 154"/>
                  <a:gd name="T42" fmla="*/ 24 w 114"/>
                  <a:gd name="T43" fmla="*/ 0 h 154"/>
                  <a:gd name="T44" fmla="*/ 4 w 114"/>
                  <a:gd name="T45" fmla="*/ 2 h 154"/>
                  <a:gd name="T46" fmla="*/ 5 w 114"/>
                  <a:gd name="T47" fmla="*/ 2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" h="154">
                    <a:moveTo>
                      <a:pt x="5" y="22"/>
                    </a:moveTo>
                    <a:lnTo>
                      <a:pt x="0" y="37"/>
                    </a:lnTo>
                    <a:lnTo>
                      <a:pt x="0" y="43"/>
                    </a:lnTo>
                    <a:lnTo>
                      <a:pt x="14" y="55"/>
                    </a:lnTo>
                    <a:lnTo>
                      <a:pt x="30" y="80"/>
                    </a:lnTo>
                    <a:lnTo>
                      <a:pt x="43" y="73"/>
                    </a:lnTo>
                    <a:lnTo>
                      <a:pt x="56" y="78"/>
                    </a:lnTo>
                    <a:lnTo>
                      <a:pt x="80" y="96"/>
                    </a:lnTo>
                    <a:lnTo>
                      <a:pt x="104" y="147"/>
                    </a:lnTo>
                    <a:lnTo>
                      <a:pt x="104" y="154"/>
                    </a:lnTo>
                    <a:lnTo>
                      <a:pt x="114" y="126"/>
                    </a:lnTo>
                    <a:lnTo>
                      <a:pt x="114" y="113"/>
                    </a:lnTo>
                    <a:lnTo>
                      <a:pt x="106" y="100"/>
                    </a:lnTo>
                    <a:lnTo>
                      <a:pt x="55" y="64"/>
                    </a:lnTo>
                    <a:lnTo>
                      <a:pt x="48" y="58"/>
                    </a:lnTo>
                    <a:lnTo>
                      <a:pt x="53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7" y="17"/>
                    </a:lnTo>
                    <a:lnTo>
                      <a:pt x="44" y="12"/>
                    </a:lnTo>
                    <a:lnTo>
                      <a:pt x="36" y="5"/>
                    </a:lnTo>
                    <a:lnTo>
                      <a:pt x="24" y="0"/>
                    </a:lnTo>
                    <a:lnTo>
                      <a:pt x="4" y="2"/>
                    </a:lnTo>
                    <a:lnTo>
                      <a:pt x="5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211">
                <a:extLst>
                  <a:ext uri="{FF2B5EF4-FFF2-40B4-BE49-F238E27FC236}">
                    <a16:creationId xmlns:a16="http://schemas.microsoft.com/office/drawing/2014/main" id="{12AB5565-026F-70CF-25C2-97189B8C74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835"/>
                <a:ext cx="74" cy="48"/>
              </a:xfrm>
              <a:custGeom>
                <a:avLst/>
                <a:gdLst>
                  <a:gd name="T0" fmla="*/ 38 w 224"/>
                  <a:gd name="T1" fmla="*/ 0 h 145"/>
                  <a:gd name="T2" fmla="*/ 12 w 224"/>
                  <a:gd name="T3" fmla="*/ 15 h 145"/>
                  <a:gd name="T4" fmla="*/ 0 w 224"/>
                  <a:gd name="T5" fmla="*/ 15 h 145"/>
                  <a:gd name="T6" fmla="*/ 1 w 224"/>
                  <a:gd name="T7" fmla="*/ 24 h 145"/>
                  <a:gd name="T8" fmla="*/ 18 w 224"/>
                  <a:gd name="T9" fmla="*/ 61 h 145"/>
                  <a:gd name="T10" fmla="*/ 39 w 224"/>
                  <a:gd name="T11" fmla="*/ 72 h 145"/>
                  <a:gd name="T12" fmla="*/ 65 w 224"/>
                  <a:gd name="T13" fmla="*/ 64 h 145"/>
                  <a:gd name="T14" fmla="*/ 79 w 224"/>
                  <a:gd name="T15" fmla="*/ 68 h 145"/>
                  <a:gd name="T16" fmla="*/ 127 w 224"/>
                  <a:gd name="T17" fmla="*/ 97 h 145"/>
                  <a:gd name="T18" fmla="*/ 156 w 224"/>
                  <a:gd name="T19" fmla="*/ 129 h 145"/>
                  <a:gd name="T20" fmla="*/ 192 w 224"/>
                  <a:gd name="T21" fmla="*/ 145 h 145"/>
                  <a:gd name="T22" fmla="*/ 212 w 224"/>
                  <a:gd name="T23" fmla="*/ 144 h 145"/>
                  <a:gd name="T24" fmla="*/ 224 w 224"/>
                  <a:gd name="T25" fmla="*/ 129 h 145"/>
                  <a:gd name="T26" fmla="*/ 216 w 224"/>
                  <a:gd name="T27" fmla="*/ 116 h 145"/>
                  <a:gd name="T28" fmla="*/ 207 w 224"/>
                  <a:gd name="T29" fmla="*/ 91 h 145"/>
                  <a:gd name="T30" fmla="*/ 193 w 224"/>
                  <a:gd name="T31" fmla="*/ 86 h 145"/>
                  <a:gd name="T32" fmla="*/ 187 w 224"/>
                  <a:gd name="T33" fmla="*/ 92 h 145"/>
                  <a:gd name="T34" fmla="*/ 151 w 224"/>
                  <a:gd name="T35" fmla="*/ 62 h 145"/>
                  <a:gd name="T36" fmla="*/ 105 w 224"/>
                  <a:gd name="T37" fmla="*/ 67 h 145"/>
                  <a:gd name="T38" fmla="*/ 91 w 224"/>
                  <a:gd name="T39" fmla="*/ 62 h 145"/>
                  <a:gd name="T40" fmla="*/ 97 w 224"/>
                  <a:gd name="T41" fmla="*/ 54 h 145"/>
                  <a:gd name="T42" fmla="*/ 109 w 224"/>
                  <a:gd name="T43" fmla="*/ 46 h 145"/>
                  <a:gd name="T44" fmla="*/ 115 w 224"/>
                  <a:gd name="T45" fmla="*/ 39 h 145"/>
                  <a:gd name="T46" fmla="*/ 102 w 224"/>
                  <a:gd name="T47" fmla="*/ 33 h 145"/>
                  <a:gd name="T48" fmla="*/ 82 w 224"/>
                  <a:gd name="T49" fmla="*/ 35 h 145"/>
                  <a:gd name="T50" fmla="*/ 63 w 224"/>
                  <a:gd name="T51" fmla="*/ 50 h 145"/>
                  <a:gd name="T52" fmla="*/ 56 w 224"/>
                  <a:gd name="T53" fmla="*/ 50 h 145"/>
                  <a:gd name="T54" fmla="*/ 51 w 224"/>
                  <a:gd name="T55" fmla="*/ 64 h 145"/>
                  <a:gd name="T56" fmla="*/ 49 w 224"/>
                  <a:gd name="T57" fmla="*/ 52 h 145"/>
                  <a:gd name="T58" fmla="*/ 43 w 224"/>
                  <a:gd name="T59" fmla="*/ 45 h 145"/>
                  <a:gd name="T60" fmla="*/ 34 w 224"/>
                  <a:gd name="T61" fmla="*/ 32 h 145"/>
                  <a:gd name="T62" fmla="*/ 47 w 224"/>
                  <a:gd name="T63" fmla="*/ 25 h 145"/>
                  <a:gd name="T64" fmla="*/ 55 w 224"/>
                  <a:gd name="T65" fmla="*/ 38 h 145"/>
                  <a:gd name="T66" fmla="*/ 68 w 224"/>
                  <a:gd name="T67" fmla="*/ 29 h 145"/>
                  <a:gd name="T68" fmla="*/ 59 w 224"/>
                  <a:gd name="T69" fmla="*/ 10 h 145"/>
                  <a:gd name="T70" fmla="*/ 52 w 224"/>
                  <a:gd name="T71" fmla="*/ 4 h 145"/>
                  <a:gd name="T72" fmla="*/ 38 w 224"/>
                  <a:gd name="T73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5">
                    <a:moveTo>
                      <a:pt x="38" y="0"/>
                    </a:moveTo>
                    <a:lnTo>
                      <a:pt x="12" y="15"/>
                    </a:lnTo>
                    <a:lnTo>
                      <a:pt x="0" y="15"/>
                    </a:lnTo>
                    <a:lnTo>
                      <a:pt x="1" y="24"/>
                    </a:lnTo>
                    <a:lnTo>
                      <a:pt x="18" y="61"/>
                    </a:lnTo>
                    <a:lnTo>
                      <a:pt x="39" y="72"/>
                    </a:lnTo>
                    <a:lnTo>
                      <a:pt x="65" y="64"/>
                    </a:lnTo>
                    <a:lnTo>
                      <a:pt x="79" y="68"/>
                    </a:lnTo>
                    <a:lnTo>
                      <a:pt x="127" y="97"/>
                    </a:lnTo>
                    <a:lnTo>
                      <a:pt x="156" y="129"/>
                    </a:lnTo>
                    <a:lnTo>
                      <a:pt x="192" y="145"/>
                    </a:lnTo>
                    <a:lnTo>
                      <a:pt x="212" y="144"/>
                    </a:lnTo>
                    <a:lnTo>
                      <a:pt x="224" y="129"/>
                    </a:lnTo>
                    <a:lnTo>
                      <a:pt x="216" y="116"/>
                    </a:lnTo>
                    <a:lnTo>
                      <a:pt x="207" y="91"/>
                    </a:lnTo>
                    <a:lnTo>
                      <a:pt x="193" y="86"/>
                    </a:lnTo>
                    <a:lnTo>
                      <a:pt x="187" y="92"/>
                    </a:lnTo>
                    <a:lnTo>
                      <a:pt x="151" y="62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5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6" y="50"/>
                    </a:lnTo>
                    <a:lnTo>
                      <a:pt x="51" y="64"/>
                    </a:lnTo>
                    <a:lnTo>
                      <a:pt x="49" y="52"/>
                    </a:lnTo>
                    <a:lnTo>
                      <a:pt x="43" y="45"/>
                    </a:lnTo>
                    <a:lnTo>
                      <a:pt x="34" y="32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8" y="29"/>
                    </a:lnTo>
                    <a:lnTo>
                      <a:pt x="59" y="10"/>
                    </a:lnTo>
                    <a:lnTo>
                      <a:pt x="52" y="4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212">
                <a:extLst>
                  <a:ext uri="{FF2B5EF4-FFF2-40B4-BE49-F238E27FC236}">
                    <a16:creationId xmlns:a16="http://schemas.microsoft.com/office/drawing/2014/main" id="{3B7F6064-3189-66A7-053B-71780CBA28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636"/>
                <a:ext cx="28" cy="19"/>
              </a:xfrm>
              <a:custGeom>
                <a:avLst/>
                <a:gdLst>
                  <a:gd name="T0" fmla="*/ 48 w 85"/>
                  <a:gd name="T1" fmla="*/ 17 h 57"/>
                  <a:gd name="T2" fmla="*/ 41 w 85"/>
                  <a:gd name="T3" fmla="*/ 11 h 57"/>
                  <a:gd name="T4" fmla="*/ 21 w 85"/>
                  <a:gd name="T5" fmla="*/ 0 h 57"/>
                  <a:gd name="T6" fmla="*/ 0 w 85"/>
                  <a:gd name="T7" fmla="*/ 9 h 57"/>
                  <a:gd name="T8" fmla="*/ 2 w 85"/>
                  <a:gd name="T9" fmla="*/ 23 h 57"/>
                  <a:gd name="T10" fmla="*/ 9 w 85"/>
                  <a:gd name="T11" fmla="*/ 35 h 57"/>
                  <a:gd name="T12" fmla="*/ 10 w 85"/>
                  <a:gd name="T13" fmla="*/ 41 h 57"/>
                  <a:gd name="T14" fmla="*/ 24 w 85"/>
                  <a:gd name="T15" fmla="*/ 40 h 57"/>
                  <a:gd name="T16" fmla="*/ 24 w 85"/>
                  <a:gd name="T17" fmla="*/ 47 h 57"/>
                  <a:gd name="T18" fmla="*/ 44 w 85"/>
                  <a:gd name="T19" fmla="*/ 51 h 57"/>
                  <a:gd name="T20" fmla="*/ 52 w 85"/>
                  <a:gd name="T21" fmla="*/ 57 h 57"/>
                  <a:gd name="T22" fmla="*/ 65 w 85"/>
                  <a:gd name="T23" fmla="*/ 50 h 57"/>
                  <a:gd name="T24" fmla="*/ 85 w 85"/>
                  <a:gd name="T25" fmla="*/ 55 h 57"/>
                  <a:gd name="T26" fmla="*/ 77 w 85"/>
                  <a:gd name="T27" fmla="*/ 43 h 57"/>
                  <a:gd name="T28" fmla="*/ 61 w 85"/>
                  <a:gd name="T29" fmla="*/ 24 h 57"/>
                  <a:gd name="T30" fmla="*/ 48 w 85"/>
                  <a:gd name="T31" fmla="*/ 1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57">
                    <a:moveTo>
                      <a:pt x="48" y="17"/>
                    </a:moveTo>
                    <a:lnTo>
                      <a:pt x="41" y="11"/>
                    </a:lnTo>
                    <a:lnTo>
                      <a:pt x="21" y="0"/>
                    </a:lnTo>
                    <a:lnTo>
                      <a:pt x="0" y="9"/>
                    </a:lnTo>
                    <a:lnTo>
                      <a:pt x="2" y="23"/>
                    </a:lnTo>
                    <a:lnTo>
                      <a:pt x="9" y="35"/>
                    </a:lnTo>
                    <a:lnTo>
                      <a:pt x="10" y="41"/>
                    </a:lnTo>
                    <a:lnTo>
                      <a:pt x="24" y="40"/>
                    </a:lnTo>
                    <a:lnTo>
                      <a:pt x="24" y="47"/>
                    </a:lnTo>
                    <a:lnTo>
                      <a:pt x="44" y="51"/>
                    </a:lnTo>
                    <a:lnTo>
                      <a:pt x="52" y="57"/>
                    </a:lnTo>
                    <a:lnTo>
                      <a:pt x="65" y="50"/>
                    </a:lnTo>
                    <a:lnTo>
                      <a:pt x="85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213">
                <a:extLst>
                  <a:ext uri="{FF2B5EF4-FFF2-40B4-BE49-F238E27FC236}">
                    <a16:creationId xmlns:a16="http://schemas.microsoft.com/office/drawing/2014/main" id="{1DD249CD-3380-DCEE-BC07-EE6951489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1927"/>
                <a:ext cx="7" cy="6"/>
              </a:xfrm>
              <a:custGeom>
                <a:avLst/>
                <a:gdLst>
                  <a:gd name="T0" fmla="*/ 22 w 22"/>
                  <a:gd name="T1" fmla="*/ 20 h 20"/>
                  <a:gd name="T2" fmla="*/ 12 w 22"/>
                  <a:gd name="T3" fmla="*/ 0 h 20"/>
                  <a:gd name="T4" fmla="*/ 0 w 22"/>
                  <a:gd name="T5" fmla="*/ 8 h 20"/>
                  <a:gd name="T6" fmla="*/ 1 w 22"/>
                  <a:gd name="T7" fmla="*/ 14 h 20"/>
                  <a:gd name="T8" fmla="*/ 22 w 22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22" y="20"/>
                    </a:moveTo>
                    <a:lnTo>
                      <a:pt x="12" y="0"/>
                    </a:lnTo>
                    <a:lnTo>
                      <a:pt x="0" y="8"/>
                    </a:lnTo>
                    <a:lnTo>
                      <a:pt x="1" y="14"/>
                    </a:lnTo>
                    <a:lnTo>
                      <a:pt x="22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214">
                <a:extLst>
                  <a:ext uri="{FF2B5EF4-FFF2-40B4-BE49-F238E27FC236}">
                    <a16:creationId xmlns:a16="http://schemas.microsoft.com/office/drawing/2014/main" id="{597040CA-5FC5-C71A-B63C-15A8B61CC4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954"/>
                <a:ext cx="7" cy="5"/>
              </a:xfrm>
              <a:custGeom>
                <a:avLst/>
                <a:gdLst>
                  <a:gd name="T0" fmla="*/ 7 w 21"/>
                  <a:gd name="T1" fmla="*/ 15 h 15"/>
                  <a:gd name="T2" fmla="*/ 21 w 21"/>
                  <a:gd name="T3" fmla="*/ 13 h 15"/>
                  <a:gd name="T4" fmla="*/ 13 w 21"/>
                  <a:gd name="T5" fmla="*/ 0 h 15"/>
                  <a:gd name="T6" fmla="*/ 0 w 21"/>
                  <a:gd name="T7" fmla="*/ 2 h 15"/>
                  <a:gd name="T8" fmla="*/ 7 w 21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7" y="15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2"/>
                    </a:lnTo>
                    <a:lnTo>
                      <a:pt x="7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215">
                <a:extLst>
                  <a:ext uri="{FF2B5EF4-FFF2-40B4-BE49-F238E27FC236}">
                    <a16:creationId xmlns:a16="http://schemas.microsoft.com/office/drawing/2014/main" id="{B84C57FD-E790-78FF-8DDF-6A619B838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6" y="1917"/>
                <a:ext cx="56" cy="97"/>
              </a:xfrm>
              <a:custGeom>
                <a:avLst/>
                <a:gdLst>
                  <a:gd name="T0" fmla="*/ 152 w 166"/>
                  <a:gd name="T1" fmla="*/ 259 h 290"/>
                  <a:gd name="T2" fmla="*/ 149 w 166"/>
                  <a:gd name="T3" fmla="*/ 234 h 290"/>
                  <a:gd name="T4" fmla="*/ 166 w 166"/>
                  <a:gd name="T5" fmla="*/ 199 h 290"/>
                  <a:gd name="T6" fmla="*/ 158 w 166"/>
                  <a:gd name="T7" fmla="*/ 180 h 290"/>
                  <a:gd name="T8" fmla="*/ 136 w 166"/>
                  <a:gd name="T9" fmla="*/ 148 h 290"/>
                  <a:gd name="T10" fmla="*/ 128 w 166"/>
                  <a:gd name="T11" fmla="*/ 82 h 290"/>
                  <a:gd name="T12" fmla="*/ 74 w 166"/>
                  <a:gd name="T13" fmla="*/ 66 h 290"/>
                  <a:gd name="T14" fmla="*/ 28 w 166"/>
                  <a:gd name="T15" fmla="*/ 11 h 290"/>
                  <a:gd name="T16" fmla="*/ 0 w 166"/>
                  <a:gd name="T17" fmla="*/ 0 h 290"/>
                  <a:gd name="T18" fmla="*/ 13 w 166"/>
                  <a:gd name="T19" fmla="*/ 60 h 290"/>
                  <a:gd name="T20" fmla="*/ 7 w 166"/>
                  <a:gd name="T21" fmla="*/ 80 h 290"/>
                  <a:gd name="T22" fmla="*/ 12 w 166"/>
                  <a:gd name="T23" fmla="*/ 106 h 290"/>
                  <a:gd name="T24" fmla="*/ 42 w 166"/>
                  <a:gd name="T25" fmla="*/ 150 h 290"/>
                  <a:gd name="T26" fmla="*/ 84 w 166"/>
                  <a:gd name="T27" fmla="*/ 180 h 290"/>
                  <a:gd name="T28" fmla="*/ 99 w 166"/>
                  <a:gd name="T29" fmla="*/ 199 h 290"/>
                  <a:gd name="T30" fmla="*/ 109 w 166"/>
                  <a:gd name="T31" fmla="*/ 231 h 290"/>
                  <a:gd name="T32" fmla="*/ 113 w 166"/>
                  <a:gd name="T33" fmla="*/ 284 h 290"/>
                  <a:gd name="T34" fmla="*/ 121 w 166"/>
                  <a:gd name="T35" fmla="*/ 290 h 290"/>
                  <a:gd name="T36" fmla="*/ 152 w 166"/>
                  <a:gd name="T37" fmla="*/ 259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0">
                    <a:moveTo>
                      <a:pt x="152" y="259"/>
                    </a:moveTo>
                    <a:lnTo>
                      <a:pt x="149" y="234"/>
                    </a:lnTo>
                    <a:lnTo>
                      <a:pt x="166" y="199"/>
                    </a:lnTo>
                    <a:lnTo>
                      <a:pt x="158" y="180"/>
                    </a:lnTo>
                    <a:lnTo>
                      <a:pt x="136" y="148"/>
                    </a:lnTo>
                    <a:lnTo>
                      <a:pt x="128" y="82"/>
                    </a:lnTo>
                    <a:lnTo>
                      <a:pt x="74" y="66"/>
                    </a:lnTo>
                    <a:lnTo>
                      <a:pt x="28" y="11"/>
                    </a:lnTo>
                    <a:lnTo>
                      <a:pt x="0" y="0"/>
                    </a:lnTo>
                    <a:lnTo>
                      <a:pt x="13" y="60"/>
                    </a:lnTo>
                    <a:lnTo>
                      <a:pt x="7" y="80"/>
                    </a:lnTo>
                    <a:lnTo>
                      <a:pt x="12" y="106"/>
                    </a:lnTo>
                    <a:lnTo>
                      <a:pt x="42" y="150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1"/>
                    </a:lnTo>
                    <a:lnTo>
                      <a:pt x="113" y="284"/>
                    </a:lnTo>
                    <a:lnTo>
                      <a:pt x="121" y="290"/>
                    </a:lnTo>
                    <a:lnTo>
                      <a:pt x="152" y="25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216">
                <a:extLst>
                  <a:ext uri="{FF2B5EF4-FFF2-40B4-BE49-F238E27FC236}">
                    <a16:creationId xmlns:a16="http://schemas.microsoft.com/office/drawing/2014/main" id="{2882D962-438C-2C45-F129-59451C6D8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259"/>
                <a:ext cx="25" cy="15"/>
              </a:xfrm>
              <a:custGeom>
                <a:avLst/>
                <a:gdLst>
                  <a:gd name="T0" fmla="*/ 0 w 75"/>
                  <a:gd name="T1" fmla="*/ 7 h 46"/>
                  <a:gd name="T2" fmla="*/ 1 w 75"/>
                  <a:gd name="T3" fmla="*/ 21 h 46"/>
                  <a:gd name="T4" fmla="*/ 15 w 75"/>
                  <a:gd name="T5" fmla="*/ 33 h 46"/>
                  <a:gd name="T6" fmla="*/ 36 w 75"/>
                  <a:gd name="T7" fmla="*/ 44 h 46"/>
                  <a:gd name="T8" fmla="*/ 55 w 75"/>
                  <a:gd name="T9" fmla="*/ 35 h 46"/>
                  <a:gd name="T10" fmla="*/ 70 w 75"/>
                  <a:gd name="T11" fmla="*/ 46 h 46"/>
                  <a:gd name="T12" fmla="*/ 75 w 75"/>
                  <a:gd name="T13" fmla="*/ 35 h 46"/>
                  <a:gd name="T14" fmla="*/ 61 w 75"/>
                  <a:gd name="T15" fmla="*/ 21 h 46"/>
                  <a:gd name="T16" fmla="*/ 48 w 75"/>
                  <a:gd name="T17" fmla="*/ 17 h 46"/>
                  <a:gd name="T18" fmla="*/ 40 w 75"/>
                  <a:gd name="T19" fmla="*/ 10 h 46"/>
                  <a:gd name="T20" fmla="*/ 13 w 75"/>
                  <a:gd name="T21" fmla="*/ 0 h 46"/>
                  <a:gd name="T22" fmla="*/ 0 w 75"/>
                  <a:gd name="T23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46">
                    <a:moveTo>
                      <a:pt x="0" y="7"/>
                    </a:moveTo>
                    <a:lnTo>
                      <a:pt x="1" y="21"/>
                    </a:lnTo>
                    <a:lnTo>
                      <a:pt x="15" y="33"/>
                    </a:lnTo>
                    <a:lnTo>
                      <a:pt x="36" y="44"/>
                    </a:lnTo>
                    <a:lnTo>
                      <a:pt x="55" y="35"/>
                    </a:lnTo>
                    <a:lnTo>
                      <a:pt x="70" y="46"/>
                    </a:lnTo>
                    <a:lnTo>
                      <a:pt x="75" y="35"/>
                    </a:lnTo>
                    <a:lnTo>
                      <a:pt x="61" y="21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217">
                <a:extLst>
                  <a:ext uri="{FF2B5EF4-FFF2-40B4-BE49-F238E27FC236}">
                    <a16:creationId xmlns:a16="http://schemas.microsoft.com/office/drawing/2014/main" id="{E62D7AD8-1A5F-9D18-FABE-40BC5DED6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1244"/>
                <a:ext cx="4" cy="7"/>
              </a:xfrm>
              <a:custGeom>
                <a:avLst/>
                <a:gdLst>
                  <a:gd name="T0" fmla="*/ 7 w 14"/>
                  <a:gd name="T1" fmla="*/ 0 h 19"/>
                  <a:gd name="T2" fmla="*/ 0 w 14"/>
                  <a:gd name="T3" fmla="*/ 0 h 19"/>
                  <a:gd name="T4" fmla="*/ 9 w 14"/>
                  <a:gd name="T5" fmla="*/ 19 h 19"/>
                  <a:gd name="T6" fmla="*/ 14 w 14"/>
                  <a:gd name="T7" fmla="*/ 5 h 19"/>
                  <a:gd name="T8" fmla="*/ 7 w 14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7" y="0"/>
                    </a:moveTo>
                    <a:lnTo>
                      <a:pt x="0" y="0"/>
                    </a:lnTo>
                    <a:lnTo>
                      <a:pt x="9" y="19"/>
                    </a:lnTo>
                    <a:lnTo>
                      <a:pt x="14" y="5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218">
                <a:extLst>
                  <a:ext uri="{FF2B5EF4-FFF2-40B4-BE49-F238E27FC236}">
                    <a16:creationId xmlns:a16="http://schemas.microsoft.com/office/drawing/2014/main" id="{8371F040-722A-6560-8186-DC33E1F3E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99"/>
                <a:ext cx="15" cy="40"/>
              </a:xfrm>
              <a:custGeom>
                <a:avLst/>
                <a:gdLst>
                  <a:gd name="T0" fmla="*/ 22 w 46"/>
                  <a:gd name="T1" fmla="*/ 0 h 119"/>
                  <a:gd name="T2" fmla="*/ 0 w 46"/>
                  <a:gd name="T3" fmla="*/ 56 h 119"/>
                  <a:gd name="T4" fmla="*/ 12 w 46"/>
                  <a:gd name="T5" fmla="*/ 108 h 119"/>
                  <a:gd name="T6" fmla="*/ 12 w 46"/>
                  <a:gd name="T7" fmla="*/ 115 h 119"/>
                  <a:gd name="T8" fmla="*/ 24 w 46"/>
                  <a:gd name="T9" fmla="*/ 107 h 119"/>
                  <a:gd name="T10" fmla="*/ 32 w 46"/>
                  <a:gd name="T11" fmla="*/ 114 h 119"/>
                  <a:gd name="T12" fmla="*/ 46 w 46"/>
                  <a:gd name="T13" fmla="*/ 119 h 119"/>
                  <a:gd name="T14" fmla="*/ 45 w 46"/>
                  <a:gd name="T15" fmla="*/ 113 h 119"/>
                  <a:gd name="T16" fmla="*/ 30 w 46"/>
                  <a:gd name="T17" fmla="*/ 87 h 119"/>
                  <a:gd name="T18" fmla="*/ 22 w 46"/>
                  <a:gd name="T19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9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8"/>
                    </a:lnTo>
                    <a:lnTo>
                      <a:pt x="12" y="115"/>
                    </a:lnTo>
                    <a:lnTo>
                      <a:pt x="24" y="107"/>
                    </a:lnTo>
                    <a:lnTo>
                      <a:pt x="32" y="114"/>
                    </a:lnTo>
                    <a:lnTo>
                      <a:pt x="46" y="119"/>
                    </a:lnTo>
                    <a:lnTo>
                      <a:pt x="45" y="113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219">
                <a:extLst>
                  <a:ext uri="{FF2B5EF4-FFF2-40B4-BE49-F238E27FC236}">
                    <a16:creationId xmlns:a16="http://schemas.microsoft.com/office/drawing/2014/main" id="{0E5B7272-ABC7-5DCD-AFEB-8423DA2AC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294"/>
                <a:ext cx="7" cy="12"/>
              </a:xfrm>
              <a:custGeom>
                <a:avLst/>
                <a:gdLst>
                  <a:gd name="T0" fmla="*/ 18 w 20"/>
                  <a:gd name="T1" fmla="*/ 0 h 36"/>
                  <a:gd name="T2" fmla="*/ 7 w 20"/>
                  <a:gd name="T3" fmla="*/ 16 h 36"/>
                  <a:gd name="T4" fmla="*/ 0 w 20"/>
                  <a:gd name="T5" fmla="*/ 36 h 36"/>
                  <a:gd name="T6" fmla="*/ 9 w 20"/>
                  <a:gd name="T7" fmla="*/ 36 h 36"/>
                  <a:gd name="T8" fmla="*/ 14 w 20"/>
                  <a:gd name="T9" fmla="*/ 15 h 36"/>
                  <a:gd name="T10" fmla="*/ 20 w 20"/>
                  <a:gd name="T11" fmla="*/ 14 h 36"/>
                  <a:gd name="T12" fmla="*/ 18 w 20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6">
                    <a:moveTo>
                      <a:pt x="18" y="0"/>
                    </a:moveTo>
                    <a:lnTo>
                      <a:pt x="7" y="16"/>
                    </a:lnTo>
                    <a:lnTo>
                      <a:pt x="0" y="36"/>
                    </a:lnTo>
                    <a:lnTo>
                      <a:pt x="9" y="36"/>
                    </a:lnTo>
                    <a:lnTo>
                      <a:pt x="14" y="15"/>
                    </a:lnTo>
                    <a:lnTo>
                      <a:pt x="20" y="14"/>
                    </a:lnTo>
                    <a:lnTo>
                      <a:pt x="1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220">
                <a:extLst>
                  <a:ext uri="{FF2B5EF4-FFF2-40B4-BE49-F238E27FC236}">
                    <a16:creationId xmlns:a16="http://schemas.microsoft.com/office/drawing/2014/main" id="{4C54F2F3-C4A5-0BA9-D51F-80C6D78EE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296"/>
                <a:ext cx="6" cy="7"/>
              </a:xfrm>
              <a:custGeom>
                <a:avLst/>
                <a:gdLst>
                  <a:gd name="T0" fmla="*/ 0 w 20"/>
                  <a:gd name="T1" fmla="*/ 9 h 22"/>
                  <a:gd name="T2" fmla="*/ 2 w 20"/>
                  <a:gd name="T3" fmla="*/ 22 h 22"/>
                  <a:gd name="T4" fmla="*/ 20 w 20"/>
                  <a:gd name="T5" fmla="*/ 6 h 22"/>
                  <a:gd name="T6" fmla="*/ 12 w 20"/>
                  <a:gd name="T7" fmla="*/ 0 h 22"/>
                  <a:gd name="T8" fmla="*/ 0 w 20"/>
                  <a:gd name="T9" fmla="*/ 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0" y="9"/>
                    </a:moveTo>
                    <a:lnTo>
                      <a:pt x="2" y="22"/>
                    </a:lnTo>
                    <a:lnTo>
                      <a:pt x="20" y="6"/>
                    </a:lnTo>
                    <a:lnTo>
                      <a:pt x="12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221">
                <a:extLst>
                  <a:ext uri="{FF2B5EF4-FFF2-40B4-BE49-F238E27FC236}">
                    <a16:creationId xmlns:a16="http://schemas.microsoft.com/office/drawing/2014/main" id="{E60E287C-0F2C-DB07-05C2-B49EC47E2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224"/>
                <a:ext cx="5" cy="6"/>
              </a:xfrm>
              <a:custGeom>
                <a:avLst/>
                <a:gdLst>
                  <a:gd name="T0" fmla="*/ 0 w 14"/>
                  <a:gd name="T1" fmla="*/ 20 h 20"/>
                  <a:gd name="T2" fmla="*/ 12 w 14"/>
                  <a:gd name="T3" fmla="*/ 20 h 20"/>
                  <a:gd name="T4" fmla="*/ 14 w 14"/>
                  <a:gd name="T5" fmla="*/ 7 h 20"/>
                  <a:gd name="T6" fmla="*/ 5 w 14"/>
                  <a:gd name="T7" fmla="*/ 0 h 20"/>
                  <a:gd name="T8" fmla="*/ 0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0"/>
                    </a:moveTo>
                    <a:lnTo>
                      <a:pt x="12" y="20"/>
                    </a:lnTo>
                    <a:lnTo>
                      <a:pt x="14" y="7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222">
                <a:extLst>
                  <a:ext uri="{FF2B5EF4-FFF2-40B4-BE49-F238E27FC236}">
                    <a16:creationId xmlns:a16="http://schemas.microsoft.com/office/drawing/2014/main" id="{80885C59-04EF-6650-EEF2-BF4E39771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6" y="1367"/>
                <a:ext cx="10" cy="9"/>
              </a:xfrm>
              <a:custGeom>
                <a:avLst/>
                <a:gdLst>
                  <a:gd name="T0" fmla="*/ 15 w 29"/>
                  <a:gd name="T1" fmla="*/ 13 h 26"/>
                  <a:gd name="T2" fmla="*/ 6 w 29"/>
                  <a:gd name="T3" fmla="*/ 0 h 26"/>
                  <a:gd name="T4" fmla="*/ 0 w 29"/>
                  <a:gd name="T5" fmla="*/ 7 h 26"/>
                  <a:gd name="T6" fmla="*/ 9 w 29"/>
                  <a:gd name="T7" fmla="*/ 20 h 26"/>
                  <a:gd name="T8" fmla="*/ 23 w 29"/>
                  <a:gd name="T9" fmla="*/ 26 h 26"/>
                  <a:gd name="T10" fmla="*/ 29 w 29"/>
                  <a:gd name="T11" fmla="*/ 20 h 26"/>
                  <a:gd name="T12" fmla="*/ 21 w 29"/>
                  <a:gd name="T13" fmla="*/ 14 h 26"/>
                  <a:gd name="T14" fmla="*/ 15 w 29"/>
                  <a:gd name="T15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6">
                    <a:moveTo>
                      <a:pt x="15" y="13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23" y="26"/>
                    </a:lnTo>
                    <a:lnTo>
                      <a:pt x="29" y="20"/>
                    </a:lnTo>
                    <a:lnTo>
                      <a:pt x="21" y="14"/>
                    </a:lnTo>
                    <a:lnTo>
                      <a:pt x="15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223">
                <a:extLst>
                  <a:ext uri="{FF2B5EF4-FFF2-40B4-BE49-F238E27FC236}">
                    <a16:creationId xmlns:a16="http://schemas.microsoft.com/office/drawing/2014/main" id="{32C575E9-813C-48FE-0292-E4C99D02C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1367"/>
                <a:ext cx="52" cy="46"/>
              </a:xfrm>
              <a:custGeom>
                <a:avLst/>
                <a:gdLst>
                  <a:gd name="T0" fmla="*/ 147 w 155"/>
                  <a:gd name="T1" fmla="*/ 96 h 137"/>
                  <a:gd name="T2" fmla="*/ 119 w 155"/>
                  <a:gd name="T3" fmla="*/ 90 h 137"/>
                  <a:gd name="T4" fmla="*/ 106 w 155"/>
                  <a:gd name="T5" fmla="*/ 85 h 137"/>
                  <a:gd name="T6" fmla="*/ 105 w 155"/>
                  <a:gd name="T7" fmla="*/ 78 h 137"/>
                  <a:gd name="T8" fmla="*/ 90 w 155"/>
                  <a:gd name="T9" fmla="*/ 66 h 137"/>
                  <a:gd name="T10" fmla="*/ 90 w 155"/>
                  <a:gd name="T11" fmla="*/ 60 h 137"/>
                  <a:gd name="T12" fmla="*/ 82 w 155"/>
                  <a:gd name="T13" fmla="*/ 54 h 137"/>
                  <a:gd name="T14" fmla="*/ 80 w 155"/>
                  <a:gd name="T15" fmla="*/ 34 h 137"/>
                  <a:gd name="T16" fmla="*/ 73 w 155"/>
                  <a:gd name="T17" fmla="*/ 35 h 137"/>
                  <a:gd name="T18" fmla="*/ 53 w 155"/>
                  <a:gd name="T19" fmla="*/ 29 h 137"/>
                  <a:gd name="T20" fmla="*/ 39 w 155"/>
                  <a:gd name="T21" fmla="*/ 18 h 137"/>
                  <a:gd name="T22" fmla="*/ 11 w 155"/>
                  <a:gd name="T23" fmla="*/ 0 h 137"/>
                  <a:gd name="T24" fmla="*/ 12 w 155"/>
                  <a:gd name="T25" fmla="*/ 20 h 137"/>
                  <a:gd name="T26" fmla="*/ 6 w 155"/>
                  <a:gd name="T27" fmla="*/ 20 h 137"/>
                  <a:gd name="T28" fmla="*/ 0 w 155"/>
                  <a:gd name="T29" fmla="*/ 41 h 137"/>
                  <a:gd name="T30" fmla="*/ 2 w 155"/>
                  <a:gd name="T31" fmla="*/ 55 h 137"/>
                  <a:gd name="T32" fmla="*/ 17 w 155"/>
                  <a:gd name="T33" fmla="*/ 74 h 137"/>
                  <a:gd name="T34" fmla="*/ 5 w 155"/>
                  <a:gd name="T35" fmla="*/ 87 h 137"/>
                  <a:gd name="T36" fmla="*/ 13 w 155"/>
                  <a:gd name="T37" fmla="*/ 100 h 137"/>
                  <a:gd name="T38" fmla="*/ 28 w 155"/>
                  <a:gd name="T39" fmla="*/ 114 h 137"/>
                  <a:gd name="T40" fmla="*/ 40 w 155"/>
                  <a:gd name="T41" fmla="*/ 105 h 137"/>
                  <a:gd name="T42" fmla="*/ 54 w 155"/>
                  <a:gd name="T43" fmla="*/ 110 h 137"/>
                  <a:gd name="T44" fmla="*/ 60 w 155"/>
                  <a:gd name="T45" fmla="*/ 103 h 137"/>
                  <a:gd name="T46" fmla="*/ 74 w 155"/>
                  <a:gd name="T47" fmla="*/ 115 h 137"/>
                  <a:gd name="T48" fmla="*/ 89 w 155"/>
                  <a:gd name="T49" fmla="*/ 120 h 137"/>
                  <a:gd name="T50" fmla="*/ 110 w 155"/>
                  <a:gd name="T51" fmla="*/ 125 h 137"/>
                  <a:gd name="T52" fmla="*/ 123 w 155"/>
                  <a:gd name="T53" fmla="*/ 137 h 137"/>
                  <a:gd name="T54" fmla="*/ 136 w 155"/>
                  <a:gd name="T55" fmla="*/ 130 h 137"/>
                  <a:gd name="T56" fmla="*/ 155 w 155"/>
                  <a:gd name="T57" fmla="*/ 108 h 137"/>
                  <a:gd name="T58" fmla="*/ 147 w 155"/>
                  <a:gd name="T59" fmla="*/ 9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37">
                    <a:moveTo>
                      <a:pt x="147" y="96"/>
                    </a:moveTo>
                    <a:lnTo>
                      <a:pt x="119" y="90"/>
                    </a:lnTo>
                    <a:lnTo>
                      <a:pt x="106" y="85"/>
                    </a:lnTo>
                    <a:lnTo>
                      <a:pt x="105" y="78"/>
                    </a:lnTo>
                    <a:lnTo>
                      <a:pt x="90" y="66"/>
                    </a:lnTo>
                    <a:lnTo>
                      <a:pt x="90" y="60"/>
                    </a:lnTo>
                    <a:lnTo>
                      <a:pt x="82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9" y="18"/>
                    </a:lnTo>
                    <a:lnTo>
                      <a:pt x="11" y="0"/>
                    </a:lnTo>
                    <a:lnTo>
                      <a:pt x="12" y="20"/>
                    </a:lnTo>
                    <a:lnTo>
                      <a:pt x="6" y="20"/>
                    </a:lnTo>
                    <a:lnTo>
                      <a:pt x="0" y="41"/>
                    </a:lnTo>
                    <a:lnTo>
                      <a:pt x="2" y="55"/>
                    </a:lnTo>
                    <a:lnTo>
                      <a:pt x="17" y="74"/>
                    </a:lnTo>
                    <a:lnTo>
                      <a:pt x="5" y="87"/>
                    </a:lnTo>
                    <a:lnTo>
                      <a:pt x="13" y="100"/>
                    </a:lnTo>
                    <a:lnTo>
                      <a:pt x="28" y="114"/>
                    </a:lnTo>
                    <a:lnTo>
                      <a:pt x="40" y="105"/>
                    </a:lnTo>
                    <a:lnTo>
                      <a:pt x="54" y="110"/>
                    </a:lnTo>
                    <a:lnTo>
                      <a:pt x="60" y="103"/>
                    </a:lnTo>
                    <a:lnTo>
                      <a:pt x="74" y="115"/>
                    </a:lnTo>
                    <a:lnTo>
                      <a:pt x="89" y="120"/>
                    </a:lnTo>
                    <a:lnTo>
                      <a:pt x="110" y="125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5" y="108"/>
                    </a:lnTo>
                    <a:lnTo>
                      <a:pt x="147" y="9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224">
                <a:extLst>
                  <a:ext uri="{FF2B5EF4-FFF2-40B4-BE49-F238E27FC236}">
                    <a16:creationId xmlns:a16="http://schemas.microsoft.com/office/drawing/2014/main" id="{8539C7E7-1DBF-FC2A-D897-9E997311B3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392"/>
                <a:ext cx="9" cy="5"/>
              </a:xfrm>
              <a:custGeom>
                <a:avLst/>
                <a:gdLst>
                  <a:gd name="T0" fmla="*/ 8 w 27"/>
                  <a:gd name="T1" fmla="*/ 15 h 15"/>
                  <a:gd name="T2" fmla="*/ 20 w 27"/>
                  <a:gd name="T3" fmla="*/ 14 h 15"/>
                  <a:gd name="T4" fmla="*/ 27 w 27"/>
                  <a:gd name="T5" fmla="*/ 0 h 15"/>
                  <a:gd name="T6" fmla="*/ 7 w 27"/>
                  <a:gd name="T7" fmla="*/ 2 h 15"/>
                  <a:gd name="T8" fmla="*/ 0 w 27"/>
                  <a:gd name="T9" fmla="*/ 9 h 15"/>
                  <a:gd name="T10" fmla="*/ 8 w 27"/>
                  <a:gd name="T11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5">
                    <a:moveTo>
                      <a:pt x="8" y="15"/>
                    </a:moveTo>
                    <a:lnTo>
                      <a:pt x="20" y="14"/>
                    </a:lnTo>
                    <a:lnTo>
                      <a:pt x="27" y="0"/>
                    </a:lnTo>
                    <a:lnTo>
                      <a:pt x="7" y="2"/>
                    </a:lnTo>
                    <a:lnTo>
                      <a:pt x="0" y="9"/>
                    </a:lnTo>
                    <a:lnTo>
                      <a:pt x="8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225">
                <a:extLst>
                  <a:ext uri="{FF2B5EF4-FFF2-40B4-BE49-F238E27FC236}">
                    <a16:creationId xmlns:a16="http://schemas.microsoft.com/office/drawing/2014/main" id="{71DB213C-0AEB-6444-E59B-361571026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6" y="2246"/>
                <a:ext cx="5" cy="14"/>
              </a:xfrm>
              <a:custGeom>
                <a:avLst/>
                <a:gdLst>
                  <a:gd name="T0" fmla="*/ 0 w 16"/>
                  <a:gd name="T1" fmla="*/ 15 h 41"/>
                  <a:gd name="T2" fmla="*/ 9 w 16"/>
                  <a:gd name="T3" fmla="*/ 41 h 41"/>
                  <a:gd name="T4" fmla="*/ 16 w 16"/>
                  <a:gd name="T5" fmla="*/ 41 h 41"/>
                  <a:gd name="T6" fmla="*/ 11 w 16"/>
                  <a:gd name="T7" fmla="*/ 1 h 41"/>
                  <a:gd name="T8" fmla="*/ 5 w 16"/>
                  <a:gd name="T9" fmla="*/ 0 h 41"/>
                  <a:gd name="T10" fmla="*/ 0 w 16"/>
                  <a:gd name="T11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1">
                    <a:moveTo>
                      <a:pt x="0" y="15"/>
                    </a:moveTo>
                    <a:lnTo>
                      <a:pt x="9" y="41"/>
                    </a:lnTo>
                    <a:lnTo>
                      <a:pt x="16" y="41"/>
                    </a:lnTo>
                    <a:lnTo>
                      <a:pt x="11" y="1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226">
                <a:extLst>
                  <a:ext uri="{FF2B5EF4-FFF2-40B4-BE49-F238E27FC236}">
                    <a16:creationId xmlns:a16="http://schemas.microsoft.com/office/drawing/2014/main" id="{D581710E-6D8B-FD3B-D8C2-27523D7A39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268"/>
                <a:ext cx="3" cy="10"/>
              </a:xfrm>
              <a:custGeom>
                <a:avLst/>
                <a:gdLst>
                  <a:gd name="T0" fmla="*/ 5 w 7"/>
                  <a:gd name="T1" fmla="*/ 0 h 29"/>
                  <a:gd name="T2" fmla="*/ 0 w 7"/>
                  <a:gd name="T3" fmla="*/ 8 h 29"/>
                  <a:gd name="T4" fmla="*/ 1 w 7"/>
                  <a:gd name="T5" fmla="*/ 29 h 29"/>
                  <a:gd name="T6" fmla="*/ 7 w 7"/>
                  <a:gd name="T7" fmla="*/ 20 h 29"/>
                  <a:gd name="T8" fmla="*/ 5 w 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9">
                    <a:moveTo>
                      <a:pt x="5" y="0"/>
                    </a:moveTo>
                    <a:lnTo>
                      <a:pt x="0" y="8"/>
                    </a:lnTo>
                    <a:lnTo>
                      <a:pt x="1" y="29"/>
                    </a:lnTo>
                    <a:lnTo>
                      <a:pt x="7" y="20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227">
                <a:extLst>
                  <a:ext uri="{FF2B5EF4-FFF2-40B4-BE49-F238E27FC236}">
                    <a16:creationId xmlns:a16="http://schemas.microsoft.com/office/drawing/2014/main" id="{4A6EFA76-ABC8-6A23-5B20-FEF14739AC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3" y="906"/>
                <a:ext cx="266" cy="361"/>
              </a:xfrm>
              <a:custGeom>
                <a:avLst/>
                <a:gdLst>
                  <a:gd name="T0" fmla="*/ 427 w 798"/>
                  <a:gd name="T1" fmla="*/ 348 h 1083"/>
                  <a:gd name="T2" fmla="*/ 456 w 798"/>
                  <a:gd name="T3" fmla="*/ 402 h 1083"/>
                  <a:gd name="T4" fmla="*/ 509 w 798"/>
                  <a:gd name="T5" fmla="*/ 440 h 1083"/>
                  <a:gd name="T6" fmla="*/ 563 w 798"/>
                  <a:gd name="T7" fmla="*/ 404 h 1083"/>
                  <a:gd name="T8" fmla="*/ 604 w 798"/>
                  <a:gd name="T9" fmla="*/ 437 h 1083"/>
                  <a:gd name="T10" fmla="*/ 534 w 798"/>
                  <a:gd name="T11" fmla="*/ 516 h 1083"/>
                  <a:gd name="T12" fmla="*/ 428 w 798"/>
                  <a:gd name="T13" fmla="*/ 515 h 1083"/>
                  <a:gd name="T14" fmla="*/ 422 w 798"/>
                  <a:gd name="T15" fmla="*/ 451 h 1083"/>
                  <a:gd name="T16" fmla="*/ 379 w 798"/>
                  <a:gd name="T17" fmla="*/ 550 h 1083"/>
                  <a:gd name="T18" fmla="*/ 385 w 798"/>
                  <a:gd name="T19" fmla="*/ 609 h 1083"/>
                  <a:gd name="T20" fmla="*/ 295 w 798"/>
                  <a:gd name="T21" fmla="*/ 634 h 1083"/>
                  <a:gd name="T22" fmla="*/ 258 w 798"/>
                  <a:gd name="T23" fmla="*/ 734 h 1083"/>
                  <a:gd name="T24" fmla="*/ 324 w 798"/>
                  <a:gd name="T25" fmla="*/ 779 h 1083"/>
                  <a:gd name="T26" fmla="*/ 345 w 798"/>
                  <a:gd name="T27" fmla="*/ 822 h 1083"/>
                  <a:gd name="T28" fmla="*/ 300 w 798"/>
                  <a:gd name="T29" fmla="*/ 826 h 1083"/>
                  <a:gd name="T30" fmla="*/ 316 w 798"/>
                  <a:gd name="T31" fmla="*/ 874 h 1083"/>
                  <a:gd name="T32" fmla="*/ 334 w 798"/>
                  <a:gd name="T33" fmla="*/ 919 h 1083"/>
                  <a:gd name="T34" fmla="*/ 231 w 798"/>
                  <a:gd name="T35" fmla="*/ 822 h 1083"/>
                  <a:gd name="T36" fmla="*/ 155 w 798"/>
                  <a:gd name="T37" fmla="*/ 727 h 1083"/>
                  <a:gd name="T38" fmla="*/ 118 w 798"/>
                  <a:gd name="T39" fmla="*/ 761 h 1083"/>
                  <a:gd name="T40" fmla="*/ 14 w 798"/>
                  <a:gd name="T41" fmla="*/ 820 h 1083"/>
                  <a:gd name="T42" fmla="*/ 80 w 798"/>
                  <a:gd name="T43" fmla="*/ 847 h 1083"/>
                  <a:gd name="T44" fmla="*/ 155 w 798"/>
                  <a:gd name="T45" fmla="*/ 880 h 1083"/>
                  <a:gd name="T46" fmla="*/ 139 w 798"/>
                  <a:gd name="T47" fmla="*/ 959 h 1083"/>
                  <a:gd name="T48" fmla="*/ 174 w 798"/>
                  <a:gd name="T49" fmla="*/ 981 h 1083"/>
                  <a:gd name="T50" fmla="*/ 195 w 798"/>
                  <a:gd name="T51" fmla="*/ 956 h 1083"/>
                  <a:gd name="T52" fmla="*/ 280 w 798"/>
                  <a:gd name="T53" fmla="*/ 961 h 1083"/>
                  <a:gd name="T54" fmla="*/ 290 w 798"/>
                  <a:gd name="T55" fmla="*/ 1015 h 1083"/>
                  <a:gd name="T56" fmla="*/ 283 w 798"/>
                  <a:gd name="T57" fmla="*/ 1034 h 1083"/>
                  <a:gd name="T58" fmla="*/ 319 w 798"/>
                  <a:gd name="T59" fmla="*/ 1079 h 1083"/>
                  <a:gd name="T60" fmla="*/ 412 w 798"/>
                  <a:gd name="T61" fmla="*/ 1078 h 1083"/>
                  <a:gd name="T62" fmla="*/ 509 w 798"/>
                  <a:gd name="T63" fmla="*/ 1079 h 1083"/>
                  <a:gd name="T64" fmla="*/ 522 w 798"/>
                  <a:gd name="T65" fmla="*/ 1063 h 1083"/>
                  <a:gd name="T66" fmla="*/ 530 w 798"/>
                  <a:gd name="T67" fmla="*/ 1000 h 1083"/>
                  <a:gd name="T68" fmla="*/ 504 w 798"/>
                  <a:gd name="T69" fmla="*/ 932 h 1083"/>
                  <a:gd name="T70" fmla="*/ 602 w 798"/>
                  <a:gd name="T71" fmla="*/ 962 h 1083"/>
                  <a:gd name="T72" fmla="*/ 678 w 798"/>
                  <a:gd name="T73" fmla="*/ 941 h 1083"/>
                  <a:gd name="T74" fmla="*/ 687 w 798"/>
                  <a:gd name="T75" fmla="*/ 810 h 1083"/>
                  <a:gd name="T76" fmla="*/ 690 w 798"/>
                  <a:gd name="T77" fmla="*/ 735 h 1083"/>
                  <a:gd name="T78" fmla="*/ 602 w 798"/>
                  <a:gd name="T79" fmla="*/ 751 h 1083"/>
                  <a:gd name="T80" fmla="*/ 682 w 798"/>
                  <a:gd name="T81" fmla="*/ 615 h 1083"/>
                  <a:gd name="T82" fmla="*/ 743 w 798"/>
                  <a:gd name="T83" fmla="*/ 598 h 1083"/>
                  <a:gd name="T84" fmla="*/ 743 w 798"/>
                  <a:gd name="T85" fmla="*/ 545 h 1083"/>
                  <a:gd name="T86" fmla="*/ 742 w 798"/>
                  <a:gd name="T87" fmla="*/ 493 h 1083"/>
                  <a:gd name="T88" fmla="*/ 694 w 798"/>
                  <a:gd name="T89" fmla="*/ 474 h 1083"/>
                  <a:gd name="T90" fmla="*/ 685 w 798"/>
                  <a:gd name="T91" fmla="*/ 386 h 1083"/>
                  <a:gd name="T92" fmla="*/ 750 w 798"/>
                  <a:gd name="T93" fmla="*/ 362 h 1083"/>
                  <a:gd name="T94" fmla="*/ 787 w 798"/>
                  <a:gd name="T95" fmla="*/ 295 h 1083"/>
                  <a:gd name="T96" fmla="*/ 779 w 798"/>
                  <a:gd name="T97" fmla="*/ 215 h 1083"/>
                  <a:gd name="T98" fmla="*/ 688 w 798"/>
                  <a:gd name="T99" fmla="*/ 241 h 1083"/>
                  <a:gd name="T100" fmla="*/ 614 w 798"/>
                  <a:gd name="T101" fmla="*/ 341 h 1083"/>
                  <a:gd name="T102" fmla="*/ 659 w 798"/>
                  <a:gd name="T103" fmla="*/ 173 h 1083"/>
                  <a:gd name="T104" fmla="*/ 740 w 798"/>
                  <a:gd name="T105" fmla="*/ 106 h 1083"/>
                  <a:gd name="T106" fmla="*/ 744 w 798"/>
                  <a:gd name="T107" fmla="*/ 24 h 1083"/>
                  <a:gd name="T108" fmla="*/ 697 w 798"/>
                  <a:gd name="T109" fmla="*/ 2 h 1083"/>
                  <a:gd name="T110" fmla="*/ 622 w 798"/>
                  <a:gd name="T111" fmla="*/ 29 h 1083"/>
                  <a:gd name="T112" fmla="*/ 605 w 798"/>
                  <a:gd name="T113" fmla="*/ 107 h 1083"/>
                  <a:gd name="T114" fmla="*/ 554 w 798"/>
                  <a:gd name="T115" fmla="*/ 195 h 1083"/>
                  <a:gd name="T116" fmla="*/ 510 w 798"/>
                  <a:gd name="T117" fmla="*/ 220 h 1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98" h="1083">
                    <a:moveTo>
                      <a:pt x="509" y="221"/>
                    </a:moveTo>
                    <a:lnTo>
                      <a:pt x="499" y="235"/>
                    </a:lnTo>
                    <a:lnTo>
                      <a:pt x="488" y="247"/>
                    </a:lnTo>
                    <a:lnTo>
                      <a:pt x="479" y="258"/>
                    </a:lnTo>
                    <a:lnTo>
                      <a:pt x="470" y="267"/>
                    </a:lnTo>
                    <a:lnTo>
                      <a:pt x="455" y="289"/>
                    </a:lnTo>
                    <a:lnTo>
                      <a:pt x="443" y="310"/>
                    </a:lnTo>
                    <a:lnTo>
                      <a:pt x="434" y="329"/>
                    </a:lnTo>
                    <a:lnTo>
                      <a:pt x="427" y="348"/>
                    </a:lnTo>
                    <a:lnTo>
                      <a:pt x="446" y="348"/>
                    </a:lnTo>
                    <a:lnTo>
                      <a:pt x="465" y="344"/>
                    </a:lnTo>
                    <a:lnTo>
                      <a:pt x="484" y="337"/>
                    </a:lnTo>
                    <a:lnTo>
                      <a:pt x="504" y="326"/>
                    </a:lnTo>
                    <a:lnTo>
                      <a:pt x="488" y="341"/>
                    </a:lnTo>
                    <a:lnTo>
                      <a:pt x="477" y="356"/>
                    </a:lnTo>
                    <a:lnTo>
                      <a:pt x="467" y="370"/>
                    </a:lnTo>
                    <a:lnTo>
                      <a:pt x="461" y="387"/>
                    </a:lnTo>
                    <a:lnTo>
                      <a:pt x="456" y="402"/>
                    </a:lnTo>
                    <a:lnTo>
                      <a:pt x="454" y="417"/>
                    </a:lnTo>
                    <a:lnTo>
                      <a:pt x="455" y="431"/>
                    </a:lnTo>
                    <a:lnTo>
                      <a:pt x="459" y="448"/>
                    </a:lnTo>
                    <a:lnTo>
                      <a:pt x="471" y="447"/>
                    </a:lnTo>
                    <a:lnTo>
                      <a:pt x="478" y="446"/>
                    </a:lnTo>
                    <a:lnTo>
                      <a:pt x="485" y="446"/>
                    </a:lnTo>
                    <a:lnTo>
                      <a:pt x="490" y="444"/>
                    </a:lnTo>
                    <a:lnTo>
                      <a:pt x="497" y="443"/>
                    </a:lnTo>
                    <a:lnTo>
                      <a:pt x="509" y="440"/>
                    </a:lnTo>
                    <a:lnTo>
                      <a:pt x="520" y="434"/>
                    </a:lnTo>
                    <a:lnTo>
                      <a:pt x="530" y="429"/>
                    </a:lnTo>
                    <a:lnTo>
                      <a:pt x="535" y="425"/>
                    </a:lnTo>
                    <a:lnTo>
                      <a:pt x="537" y="423"/>
                    </a:lnTo>
                    <a:lnTo>
                      <a:pt x="537" y="422"/>
                    </a:lnTo>
                    <a:lnTo>
                      <a:pt x="538" y="422"/>
                    </a:lnTo>
                    <a:lnTo>
                      <a:pt x="540" y="422"/>
                    </a:lnTo>
                    <a:lnTo>
                      <a:pt x="550" y="415"/>
                    </a:lnTo>
                    <a:lnTo>
                      <a:pt x="563" y="404"/>
                    </a:lnTo>
                    <a:lnTo>
                      <a:pt x="569" y="401"/>
                    </a:lnTo>
                    <a:lnTo>
                      <a:pt x="577" y="402"/>
                    </a:lnTo>
                    <a:lnTo>
                      <a:pt x="582" y="403"/>
                    </a:lnTo>
                    <a:lnTo>
                      <a:pt x="588" y="406"/>
                    </a:lnTo>
                    <a:lnTo>
                      <a:pt x="595" y="411"/>
                    </a:lnTo>
                    <a:lnTo>
                      <a:pt x="601" y="419"/>
                    </a:lnTo>
                    <a:lnTo>
                      <a:pt x="602" y="425"/>
                    </a:lnTo>
                    <a:lnTo>
                      <a:pt x="604" y="431"/>
                    </a:lnTo>
                    <a:lnTo>
                      <a:pt x="604" y="437"/>
                    </a:lnTo>
                    <a:lnTo>
                      <a:pt x="604" y="443"/>
                    </a:lnTo>
                    <a:lnTo>
                      <a:pt x="602" y="446"/>
                    </a:lnTo>
                    <a:lnTo>
                      <a:pt x="600" y="450"/>
                    </a:lnTo>
                    <a:lnTo>
                      <a:pt x="596" y="453"/>
                    </a:lnTo>
                    <a:lnTo>
                      <a:pt x="592" y="458"/>
                    </a:lnTo>
                    <a:lnTo>
                      <a:pt x="580" y="467"/>
                    </a:lnTo>
                    <a:lnTo>
                      <a:pt x="566" y="481"/>
                    </a:lnTo>
                    <a:lnTo>
                      <a:pt x="550" y="496"/>
                    </a:lnTo>
                    <a:lnTo>
                      <a:pt x="534" y="516"/>
                    </a:lnTo>
                    <a:lnTo>
                      <a:pt x="513" y="522"/>
                    </a:lnTo>
                    <a:lnTo>
                      <a:pt x="494" y="525"/>
                    </a:lnTo>
                    <a:lnTo>
                      <a:pt x="475" y="526"/>
                    </a:lnTo>
                    <a:lnTo>
                      <a:pt x="458" y="525"/>
                    </a:lnTo>
                    <a:lnTo>
                      <a:pt x="448" y="525"/>
                    </a:lnTo>
                    <a:lnTo>
                      <a:pt x="441" y="524"/>
                    </a:lnTo>
                    <a:lnTo>
                      <a:pt x="435" y="522"/>
                    </a:lnTo>
                    <a:lnTo>
                      <a:pt x="432" y="520"/>
                    </a:lnTo>
                    <a:lnTo>
                      <a:pt x="428" y="515"/>
                    </a:lnTo>
                    <a:lnTo>
                      <a:pt x="428" y="511"/>
                    </a:lnTo>
                    <a:lnTo>
                      <a:pt x="429" y="505"/>
                    </a:lnTo>
                    <a:lnTo>
                      <a:pt x="434" y="499"/>
                    </a:lnTo>
                    <a:lnTo>
                      <a:pt x="436" y="482"/>
                    </a:lnTo>
                    <a:lnTo>
                      <a:pt x="436" y="474"/>
                    </a:lnTo>
                    <a:lnTo>
                      <a:pt x="435" y="468"/>
                    </a:lnTo>
                    <a:lnTo>
                      <a:pt x="432" y="462"/>
                    </a:lnTo>
                    <a:lnTo>
                      <a:pt x="427" y="456"/>
                    </a:lnTo>
                    <a:lnTo>
                      <a:pt x="422" y="451"/>
                    </a:lnTo>
                    <a:lnTo>
                      <a:pt x="416" y="447"/>
                    </a:lnTo>
                    <a:lnTo>
                      <a:pt x="343" y="422"/>
                    </a:lnTo>
                    <a:lnTo>
                      <a:pt x="338" y="449"/>
                    </a:lnTo>
                    <a:lnTo>
                      <a:pt x="337" y="478"/>
                    </a:lnTo>
                    <a:lnTo>
                      <a:pt x="339" y="507"/>
                    </a:lnTo>
                    <a:lnTo>
                      <a:pt x="345" y="539"/>
                    </a:lnTo>
                    <a:lnTo>
                      <a:pt x="364" y="542"/>
                    </a:lnTo>
                    <a:lnTo>
                      <a:pt x="372" y="545"/>
                    </a:lnTo>
                    <a:lnTo>
                      <a:pt x="379" y="550"/>
                    </a:lnTo>
                    <a:lnTo>
                      <a:pt x="384" y="555"/>
                    </a:lnTo>
                    <a:lnTo>
                      <a:pt x="388" y="562"/>
                    </a:lnTo>
                    <a:lnTo>
                      <a:pt x="392" y="569"/>
                    </a:lnTo>
                    <a:lnTo>
                      <a:pt x="394" y="578"/>
                    </a:lnTo>
                    <a:lnTo>
                      <a:pt x="391" y="589"/>
                    </a:lnTo>
                    <a:lnTo>
                      <a:pt x="388" y="599"/>
                    </a:lnTo>
                    <a:lnTo>
                      <a:pt x="386" y="604"/>
                    </a:lnTo>
                    <a:lnTo>
                      <a:pt x="385" y="606"/>
                    </a:lnTo>
                    <a:lnTo>
                      <a:pt x="385" y="609"/>
                    </a:lnTo>
                    <a:lnTo>
                      <a:pt x="383" y="618"/>
                    </a:lnTo>
                    <a:lnTo>
                      <a:pt x="378" y="625"/>
                    </a:lnTo>
                    <a:lnTo>
                      <a:pt x="374" y="631"/>
                    </a:lnTo>
                    <a:lnTo>
                      <a:pt x="371" y="633"/>
                    </a:lnTo>
                    <a:lnTo>
                      <a:pt x="368" y="636"/>
                    </a:lnTo>
                    <a:lnTo>
                      <a:pt x="363" y="641"/>
                    </a:lnTo>
                    <a:lnTo>
                      <a:pt x="339" y="634"/>
                    </a:lnTo>
                    <a:lnTo>
                      <a:pt x="317" y="632"/>
                    </a:lnTo>
                    <a:lnTo>
                      <a:pt x="295" y="634"/>
                    </a:lnTo>
                    <a:lnTo>
                      <a:pt x="274" y="643"/>
                    </a:lnTo>
                    <a:lnTo>
                      <a:pt x="259" y="651"/>
                    </a:lnTo>
                    <a:lnTo>
                      <a:pt x="251" y="660"/>
                    </a:lnTo>
                    <a:lnTo>
                      <a:pt x="248" y="671"/>
                    </a:lnTo>
                    <a:lnTo>
                      <a:pt x="251" y="683"/>
                    </a:lnTo>
                    <a:lnTo>
                      <a:pt x="253" y="696"/>
                    </a:lnTo>
                    <a:lnTo>
                      <a:pt x="255" y="710"/>
                    </a:lnTo>
                    <a:lnTo>
                      <a:pt x="256" y="723"/>
                    </a:lnTo>
                    <a:lnTo>
                      <a:pt x="258" y="734"/>
                    </a:lnTo>
                    <a:lnTo>
                      <a:pt x="257" y="738"/>
                    </a:lnTo>
                    <a:lnTo>
                      <a:pt x="257" y="744"/>
                    </a:lnTo>
                    <a:lnTo>
                      <a:pt x="257" y="753"/>
                    </a:lnTo>
                    <a:lnTo>
                      <a:pt x="256" y="761"/>
                    </a:lnTo>
                    <a:lnTo>
                      <a:pt x="256" y="770"/>
                    </a:lnTo>
                    <a:lnTo>
                      <a:pt x="269" y="772"/>
                    </a:lnTo>
                    <a:lnTo>
                      <a:pt x="284" y="774"/>
                    </a:lnTo>
                    <a:lnTo>
                      <a:pt x="302" y="776"/>
                    </a:lnTo>
                    <a:lnTo>
                      <a:pt x="324" y="779"/>
                    </a:lnTo>
                    <a:lnTo>
                      <a:pt x="332" y="786"/>
                    </a:lnTo>
                    <a:lnTo>
                      <a:pt x="338" y="794"/>
                    </a:lnTo>
                    <a:lnTo>
                      <a:pt x="342" y="800"/>
                    </a:lnTo>
                    <a:lnTo>
                      <a:pt x="345" y="809"/>
                    </a:lnTo>
                    <a:lnTo>
                      <a:pt x="346" y="815"/>
                    </a:lnTo>
                    <a:lnTo>
                      <a:pt x="345" y="815"/>
                    </a:lnTo>
                    <a:lnTo>
                      <a:pt x="345" y="816"/>
                    </a:lnTo>
                    <a:lnTo>
                      <a:pt x="345" y="818"/>
                    </a:lnTo>
                    <a:lnTo>
                      <a:pt x="345" y="822"/>
                    </a:lnTo>
                    <a:lnTo>
                      <a:pt x="343" y="829"/>
                    </a:lnTo>
                    <a:lnTo>
                      <a:pt x="340" y="837"/>
                    </a:lnTo>
                    <a:lnTo>
                      <a:pt x="337" y="835"/>
                    </a:lnTo>
                    <a:lnTo>
                      <a:pt x="335" y="834"/>
                    </a:lnTo>
                    <a:lnTo>
                      <a:pt x="334" y="834"/>
                    </a:lnTo>
                    <a:lnTo>
                      <a:pt x="330" y="832"/>
                    </a:lnTo>
                    <a:lnTo>
                      <a:pt x="324" y="832"/>
                    </a:lnTo>
                    <a:lnTo>
                      <a:pt x="310" y="828"/>
                    </a:lnTo>
                    <a:lnTo>
                      <a:pt x="300" y="826"/>
                    </a:lnTo>
                    <a:lnTo>
                      <a:pt x="298" y="825"/>
                    </a:lnTo>
                    <a:lnTo>
                      <a:pt x="297" y="825"/>
                    </a:lnTo>
                    <a:lnTo>
                      <a:pt x="295" y="825"/>
                    </a:lnTo>
                    <a:lnTo>
                      <a:pt x="291" y="825"/>
                    </a:lnTo>
                    <a:lnTo>
                      <a:pt x="295" y="831"/>
                    </a:lnTo>
                    <a:lnTo>
                      <a:pt x="301" y="840"/>
                    </a:lnTo>
                    <a:lnTo>
                      <a:pt x="307" y="853"/>
                    </a:lnTo>
                    <a:lnTo>
                      <a:pt x="315" y="870"/>
                    </a:lnTo>
                    <a:lnTo>
                      <a:pt x="316" y="874"/>
                    </a:lnTo>
                    <a:lnTo>
                      <a:pt x="318" y="879"/>
                    </a:lnTo>
                    <a:lnTo>
                      <a:pt x="322" y="889"/>
                    </a:lnTo>
                    <a:lnTo>
                      <a:pt x="325" y="897"/>
                    </a:lnTo>
                    <a:lnTo>
                      <a:pt x="330" y="904"/>
                    </a:lnTo>
                    <a:lnTo>
                      <a:pt x="330" y="907"/>
                    </a:lnTo>
                    <a:lnTo>
                      <a:pt x="330" y="908"/>
                    </a:lnTo>
                    <a:lnTo>
                      <a:pt x="331" y="910"/>
                    </a:lnTo>
                    <a:lnTo>
                      <a:pt x="333" y="915"/>
                    </a:lnTo>
                    <a:lnTo>
                      <a:pt x="334" y="919"/>
                    </a:lnTo>
                    <a:lnTo>
                      <a:pt x="336" y="922"/>
                    </a:lnTo>
                    <a:lnTo>
                      <a:pt x="314" y="921"/>
                    </a:lnTo>
                    <a:lnTo>
                      <a:pt x="296" y="917"/>
                    </a:lnTo>
                    <a:lnTo>
                      <a:pt x="280" y="909"/>
                    </a:lnTo>
                    <a:lnTo>
                      <a:pt x="274" y="902"/>
                    </a:lnTo>
                    <a:lnTo>
                      <a:pt x="270" y="897"/>
                    </a:lnTo>
                    <a:lnTo>
                      <a:pt x="256" y="864"/>
                    </a:lnTo>
                    <a:lnTo>
                      <a:pt x="240" y="836"/>
                    </a:lnTo>
                    <a:lnTo>
                      <a:pt x="231" y="822"/>
                    </a:lnTo>
                    <a:lnTo>
                      <a:pt x="222" y="811"/>
                    </a:lnTo>
                    <a:lnTo>
                      <a:pt x="213" y="799"/>
                    </a:lnTo>
                    <a:lnTo>
                      <a:pt x="203" y="790"/>
                    </a:lnTo>
                    <a:lnTo>
                      <a:pt x="190" y="774"/>
                    </a:lnTo>
                    <a:lnTo>
                      <a:pt x="180" y="758"/>
                    </a:lnTo>
                    <a:lnTo>
                      <a:pt x="175" y="749"/>
                    </a:lnTo>
                    <a:lnTo>
                      <a:pt x="172" y="740"/>
                    </a:lnTo>
                    <a:lnTo>
                      <a:pt x="167" y="723"/>
                    </a:lnTo>
                    <a:lnTo>
                      <a:pt x="155" y="727"/>
                    </a:lnTo>
                    <a:lnTo>
                      <a:pt x="146" y="733"/>
                    </a:lnTo>
                    <a:lnTo>
                      <a:pt x="138" y="739"/>
                    </a:lnTo>
                    <a:lnTo>
                      <a:pt x="133" y="748"/>
                    </a:lnTo>
                    <a:lnTo>
                      <a:pt x="131" y="751"/>
                    </a:lnTo>
                    <a:lnTo>
                      <a:pt x="130" y="755"/>
                    </a:lnTo>
                    <a:lnTo>
                      <a:pt x="127" y="757"/>
                    </a:lnTo>
                    <a:lnTo>
                      <a:pt x="125" y="760"/>
                    </a:lnTo>
                    <a:lnTo>
                      <a:pt x="120" y="761"/>
                    </a:lnTo>
                    <a:lnTo>
                      <a:pt x="118" y="761"/>
                    </a:lnTo>
                    <a:lnTo>
                      <a:pt x="117" y="761"/>
                    </a:lnTo>
                    <a:lnTo>
                      <a:pt x="117" y="762"/>
                    </a:lnTo>
                    <a:lnTo>
                      <a:pt x="112" y="762"/>
                    </a:lnTo>
                    <a:lnTo>
                      <a:pt x="108" y="762"/>
                    </a:lnTo>
                    <a:lnTo>
                      <a:pt x="79" y="768"/>
                    </a:lnTo>
                    <a:lnTo>
                      <a:pt x="57" y="777"/>
                    </a:lnTo>
                    <a:lnTo>
                      <a:pt x="39" y="789"/>
                    </a:lnTo>
                    <a:lnTo>
                      <a:pt x="27" y="802"/>
                    </a:lnTo>
                    <a:lnTo>
                      <a:pt x="14" y="820"/>
                    </a:lnTo>
                    <a:lnTo>
                      <a:pt x="7" y="831"/>
                    </a:lnTo>
                    <a:lnTo>
                      <a:pt x="0" y="845"/>
                    </a:lnTo>
                    <a:lnTo>
                      <a:pt x="97" y="809"/>
                    </a:lnTo>
                    <a:lnTo>
                      <a:pt x="99" y="817"/>
                    </a:lnTo>
                    <a:lnTo>
                      <a:pt x="99" y="821"/>
                    </a:lnTo>
                    <a:lnTo>
                      <a:pt x="98" y="827"/>
                    </a:lnTo>
                    <a:lnTo>
                      <a:pt x="95" y="831"/>
                    </a:lnTo>
                    <a:lnTo>
                      <a:pt x="91" y="836"/>
                    </a:lnTo>
                    <a:lnTo>
                      <a:pt x="80" y="847"/>
                    </a:lnTo>
                    <a:lnTo>
                      <a:pt x="84" y="851"/>
                    </a:lnTo>
                    <a:lnTo>
                      <a:pt x="89" y="856"/>
                    </a:lnTo>
                    <a:lnTo>
                      <a:pt x="94" y="860"/>
                    </a:lnTo>
                    <a:lnTo>
                      <a:pt x="101" y="864"/>
                    </a:lnTo>
                    <a:lnTo>
                      <a:pt x="117" y="870"/>
                    </a:lnTo>
                    <a:lnTo>
                      <a:pt x="126" y="871"/>
                    </a:lnTo>
                    <a:lnTo>
                      <a:pt x="136" y="873"/>
                    </a:lnTo>
                    <a:lnTo>
                      <a:pt x="146" y="876"/>
                    </a:lnTo>
                    <a:lnTo>
                      <a:pt x="155" y="880"/>
                    </a:lnTo>
                    <a:lnTo>
                      <a:pt x="162" y="884"/>
                    </a:lnTo>
                    <a:lnTo>
                      <a:pt x="168" y="890"/>
                    </a:lnTo>
                    <a:lnTo>
                      <a:pt x="169" y="894"/>
                    </a:lnTo>
                    <a:lnTo>
                      <a:pt x="170" y="899"/>
                    </a:lnTo>
                    <a:lnTo>
                      <a:pt x="169" y="905"/>
                    </a:lnTo>
                    <a:lnTo>
                      <a:pt x="166" y="912"/>
                    </a:lnTo>
                    <a:lnTo>
                      <a:pt x="154" y="929"/>
                    </a:lnTo>
                    <a:lnTo>
                      <a:pt x="147" y="944"/>
                    </a:lnTo>
                    <a:lnTo>
                      <a:pt x="139" y="959"/>
                    </a:lnTo>
                    <a:lnTo>
                      <a:pt x="136" y="973"/>
                    </a:lnTo>
                    <a:lnTo>
                      <a:pt x="137" y="974"/>
                    </a:lnTo>
                    <a:lnTo>
                      <a:pt x="139" y="976"/>
                    </a:lnTo>
                    <a:lnTo>
                      <a:pt x="143" y="979"/>
                    </a:lnTo>
                    <a:lnTo>
                      <a:pt x="152" y="984"/>
                    </a:lnTo>
                    <a:lnTo>
                      <a:pt x="155" y="984"/>
                    </a:lnTo>
                    <a:lnTo>
                      <a:pt x="159" y="985"/>
                    </a:lnTo>
                    <a:lnTo>
                      <a:pt x="168" y="985"/>
                    </a:lnTo>
                    <a:lnTo>
                      <a:pt x="174" y="981"/>
                    </a:lnTo>
                    <a:lnTo>
                      <a:pt x="175" y="979"/>
                    </a:lnTo>
                    <a:lnTo>
                      <a:pt x="177" y="978"/>
                    </a:lnTo>
                    <a:lnTo>
                      <a:pt x="181" y="976"/>
                    </a:lnTo>
                    <a:lnTo>
                      <a:pt x="188" y="966"/>
                    </a:lnTo>
                    <a:lnTo>
                      <a:pt x="188" y="964"/>
                    </a:lnTo>
                    <a:lnTo>
                      <a:pt x="188" y="963"/>
                    </a:lnTo>
                    <a:lnTo>
                      <a:pt x="189" y="963"/>
                    </a:lnTo>
                    <a:lnTo>
                      <a:pt x="191" y="961"/>
                    </a:lnTo>
                    <a:lnTo>
                      <a:pt x="195" y="956"/>
                    </a:lnTo>
                    <a:lnTo>
                      <a:pt x="200" y="948"/>
                    </a:lnTo>
                    <a:lnTo>
                      <a:pt x="208" y="942"/>
                    </a:lnTo>
                    <a:lnTo>
                      <a:pt x="217" y="940"/>
                    </a:lnTo>
                    <a:lnTo>
                      <a:pt x="229" y="941"/>
                    </a:lnTo>
                    <a:lnTo>
                      <a:pt x="242" y="948"/>
                    </a:lnTo>
                    <a:lnTo>
                      <a:pt x="252" y="951"/>
                    </a:lnTo>
                    <a:lnTo>
                      <a:pt x="264" y="955"/>
                    </a:lnTo>
                    <a:lnTo>
                      <a:pt x="276" y="959"/>
                    </a:lnTo>
                    <a:lnTo>
                      <a:pt x="280" y="961"/>
                    </a:lnTo>
                    <a:lnTo>
                      <a:pt x="282" y="962"/>
                    </a:lnTo>
                    <a:lnTo>
                      <a:pt x="285" y="964"/>
                    </a:lnTo>
                    <a:lnTo>
                      <a:pt x="292" y="969"/>
                    </a:lnTo>
                    <a:lnTo>
                      <a:pt x="294" y="971"/>
                    </a:lnTo>
                    <a:lnTo>
                      <a:pt x="295" y="972"/>
                    </a:lnTo>
                    <a:lnTo>
                      <a:pt x="297" y="974"/>
                    </a:lnTo>
                    <a:lnTo>
                      <a:pt x="295" y="988"/>
                    </a:lnTo>
                    <a:lnTo>
                      <a:pt x="293" y="1002"/>
                    </a:lnTo>
                    <a:lnTo>
                      <a:pt x="290" y="1015"/>
                    </a:lnTo>
                    <a:lnTo>
                      <a:pt x="287" y="1021"/>
                    </a:lnTo>
                    <a:lnTo>
                      <a:pt x="286" y="1021"/>
                    </a:lnTo>
                    <a:lnTo>
                      <a:pt x="286" y="1022"/>
                    </a:lnTo>
                    <a:lnTo>
                      <a:pt x="286" y="1024"/>
                    </a:lnTo>
                    <a:lnTo>
                      <a:pt x="286" y="1029"/>
                    </a:lnTo>
                    <a:lnTo>
                      <a:pt x="284" y="1031"/>
                    </a:lnTo>
                    <a:lnTo>
                      <a:pt x="283" y="1031"/>
                    </a:lnTo>
                    <a:lnTo>
                      <a:pt x="283" y="1032"/>
                    </a:lnTo>
                    <a:lnTo>
                      <a:pt x="283" y="1034"/>
                    </a:lnTo>
                    <a:lnTo>
                      <a:pt x="281" y="1040"/>
                    </a:lnTo>
                    <a:lnTo>
                      <a:pt x="276" y="1053"/>
                    </a:lnTo>
                    <a:lnTo>
                      <a:pt x="270" y="1064"/>
                    </a:lnTo>
                    <a:lnTo>
                      <a:pt x="263" y="1077"/>
                    </a:lnTo>
                    <a:lnTo>
                      <a:pt x="274" y="1080"/>
                    </a:lnTo>
                    <a:lnTo>
                      <a:pt x="285" y="1082"/>
                    </a:lnTo>
                    <a:lnTo>
                      <a:pt x="296" y="1083"/>
                    </a:lnTo>
                    <a:lnTo>
                      <a:pt x="309" y="1082"/>
                    </a:lnTo>
                    <a:lnTo>
                      <a:pt x="319" y="1079"/>
                    </a:lnTo>
                    <a:lnTo>
                      <a:pt x="330" y="1075"/>
                    </a:lnTo>
                    <a:lnTo>
                      <a:pt x="340" y="1068"/>
                    </a:lnTo>
                    <a:lnTo>
                      <a:pt x="353" y="1061"/>
                    </a:lnTo>
                    <a:lnTo>
                      <a:pt x="370" y="1066"/>
                    </a:lnTo>
                    <a:lnTo>
                      <a:pt x="377" y="1068"/>
                    </a:lnTo>
                    <a:lnTo>
                      <a:pt x="385" y="1072"/>
                    </a:lnTo>
                    <a:lnTo>
                      <a:pt x="392" y="1073"/>
                    </a:lnTo>
                    <a:lnTo>
                      <a:pt x="399" y="1075"/>
                    </a:lnTo>
                    <a:lnTo>
                      <a:pt x="412" y="1078"/>
                    </a:lnTo>
                    <a:lnTo>
                      <a:pt x="439" y="1080"/>
                    </a:lnTo>
                    <a:lnTo>
                      <a:pt x="452" y="1080"/>
                    </a:lnTo>
                    <a:lnTo>
                      <a:pt x="458" y="1080"/>
                    </a:lnTo>
                    <a:lnTo>
                      <a:pt x="461" y="1080"/>
                    </a:lnTo>
                    <a:lnTo>
                      <a:pt x="465" y="1081"/>
                    </a:lnTo>
                    <a:lnTo>
                      <a:pt x="476" y="1080"/>
                    </a:lnTo>
                    <a:lnTo>
                      <a:pt x="487" y="1080"/>
                    </a:lnTo>
                    <a:lnTo>
                      <a:pt x="498" y="1079"/>
                    </a:lnTo>
                    <a:lnTo>
                      <a:pt x="509" y="1079"/>
                    </a:lnTo>
                    <a:lnTo>
                      <a:pt x="511" y="1078"/>
                    </a:lnTo>
                    <a:lnTo>
                      <a:pt x="515" y="1078"/>
                    </a:lnTo>
                    <a:lnTo>
                      <a:pt x="517" y="1077"/>
                    </a:lnTo>
                    <a:lnTo>
                      <a:pt x="520" y="1077"/>
                    </a:lnTo>
                    <a:lnTo>
                      <a:pt x="521" y="1075"/>
                    </a:lnTo>
                    <a:lnTo>
                      <a:pt x="523" y="1074"/>
                    </a:lnTo>
                    <a:lnTo>
                      <a:pt x="525" y="1072"/>
                    </a:lnTo>
                    <a:lnTo>
                      <a:pt x="524" y="1067"/>
                    </a:lnTo>
                    <a:lnTo>
                      <a:pt x="522" y="1063"/>
                    </a:lnTo>
                    <a:lnTo>
                      <a:pt x="519" y="1057"/>
                    </a:lnTo>
                    <a:lnTo>
                      <a:pt x="514" y="1051"/>
                    </a:lnTo>
                    <a:lnTo>
                      <a:pt x="519" y="1040"/>
                    </a:lnTo>
                    <a:lnTo>
                      <a:pt x="525" y="1033"/>
                    </a:lnTo>
                    <a:lnTo>
                      <a:pt x="532" y="1027"/>
                    </a:lnTo>
                    <a:lnTo>
                      <a:pt x="542" y="1025"/>
                    </a:lnTo>
                    <a:lnTo>
                      <a:pt x="538" y="1018"/>
                    </a:lnTo>
                    <a:lnTo>
                      <a:pt x="535" y="1010"/>
                    </a:lnTo>
                    <a:lnTo>
                      <a:pt x="530" y="1000"/>
                    </a:lnTo>
                    <a:lnTo>
                      <a:pt x="527" y="990"/>
                    </a:lnTo>
                    <a:lnTo>
                      <a:pt x="521" y="977"/>
                    </a:lnTo>
                    <a:lnTo>
                      <a:pt x="519" y="973"/>
                    </a:lnTo>
                    <a:lnTo>
                      <a:pt x="518" y="971"/>
                    </a:lnTo>
                    <a:lnTo>
                      <a:pt x="518" y="970"/>
                    </a:lnTo>
                    <a:lnTo>
                      <a:pt x="516" y="963"/>
                    </a:lnTo>
                    <a:lnTo>
                      <a:pt x="509" y="948"/>
                    </a:lnTo>
                    <a:lnTo>
                      <a:pt x="506" y="939"/>
                    </a:lnTo>
                    <a:lnTo>
                      <a:pt x="504" y="932"/>
                    </a:lnTo>
                    <a:lnTo>
                      <a:pt x="513" y="929"/>
                    </a:lnTo>
                    <a:lnTo>
                      <a:pt x="526" y="928"/>
                    </a:lnTo>
                    <a:lnTo>
                      <a:pt x="542" y="927"/>
                    </a:lnTo>
                    <a:lnTo>
                      <a:pt x="563" y="928"/>
                    </a:lnTo>
                    <a:lnTo>
                      <a:pt x="575" y="931"/>
                    </a:lnTo>
                    <a:lnTo>
                      <a:pt x="585" y="937"/>
                    </a:lnTo>
                    <a:lnTo>
                      <a:pt x="592" y="944"/>
                    </a:lnTo>
                    <a:lnTo>
                      <a:pt x="598" y="955"/>
                    </a:lnTo>
                    <a:lnTo>
                      <a:pt x="602" y="962"/>
                    </a:lnTo>
                    <a:lnTo>
                      <a:pt x="608" y="969"/>
                    </a:lnTo>
                    <a:lnTo>
                      <a:pt x="614" y="974"/>
                    </a:lnTo>
                    <a:lnTo>
                      <a:pt x="621" y="978"/>
                    </a:lnTo>
                    <a:lnTo>
                      <a:pt x="627" y="979"/>
                    </a:lnTo>
                    <a:lnTo>
                      <a:pt x="633" y="979"/>
                    </a:lnTo>
                    <a:lnTo>
                      <a:pt x="640" y="978"/>
                    </a:lnTo>
                    <a:lnTo>
                      <a:pt x="648" y="976"/>
                    </a:lnTo>
                    <a:lnTo>
                      <a:pt x="664" y="958"/>
                    </a:lnTo>
                    <a:lnTo>
                      <a:pt x="678" y="941"/>
                    </a:lnTo>
                    <a:lnTo>
                      <a:pt x="688" y="924"/>
                    </a:lnTo>
                    <a:lnTo>
                      <a:pt x="697" y="909"/>
                    </a:lnTo>
                    <a:lnTo>
                      <a:pt x="689" y="891"/>
                    </a:lnTo>
                    <a:lnTo>
                      <a:pt x="682" y="877"/>
                    </a:lnTo>
                    <a:lnTo>
                      <a:pt x="672" y="863"/>
                    </a:lnTo>
                    <a:lnTo>
                      <a:pt x="662" y="853"/>
                    </a:lnTo>
                    <a:lnTo>
                      <a:pt x="670" y="834"/>
                    </a:lnTo>
                    <a:lnTo>
                      <a:pt x="679" y="820"/>
                    </a:lnTo>
                    <a:lnTo>
                      <a:pt x="687" y="810"/>
                    </a:lnTo>
                    <a:lnTo>
                      <a:pt x="698" y="806"/>
                    </a:lnTo>
                    <a:lnTo>
                      <a:pt x="704" y="794"/>
                    </a:lnTo>
                    <a:lnTo>
                      <a:pt x="709" y="784"/>
                    </a:lnTo>
                    <a:lnTo>
                      <a:pt x="718" y="762"/>
                    </a:lnTo>
                    <a:lnTo>
                      <a:pt x="720" y="752"/>
                    </a:lnTo>
                    <a:lnTo>
                      <a:pt x="721" y="741"/>
                    </a:lnTo>
                    <a:lnTo>
                      <a:pt x="721" y="723"/>
                    </a:lnTo>
                    <a:lnTo>
                      <a:pt x="705" y="729"/>
                    </a:lnTo>
                    <a:lnTo>
                      <a:pt x="690" y="735"/>
                    </a:lnTo>
                    <a:lnTo>
                      <a:pt x="673" y="739"/>
                    </a:lnTo>
                    <a:lnTo>
                      <a:pt x="665" y="741"/>
                    </a:lnTo>
                    <a:lnTo>
                      <a:pt x="661" y="743"/>
                    </a:lnTo>
                    <a:lnTo>
                      <a:pt x="658" y="745"/>
                    </a:lnTo>
                    <a:lnTo>
                      <a:pt x="639" y="747"/>
                    </a:lnTo>
                    <a:lnTo>
                      <a:pt x="633" y="747"/>
                    </a:lnTo>
                    <a:lnTo>
                      <a:pt x="629" y="748"/>
                    </a:lnTo>
                    <a:lnTo>
                      <a:pt x="621" y="750"/>
                    </a:lnTo>
                    <a:lnTo>
                      <a:pt x="602" y="751"/>
                    </a:lnTo>
                    <a:lnTo>
                      <a:pt x="583" y="752"/>
                    </a:lnTo>
                    <a:lnTo>
                      <a:pt x="592" y="736"/>
                    </a:lnTo>
                    <a:lnTo>
                      <a:pt x="604" y="724"/>
                    </a:lnTo>
                    <a:lnTo>
                      <a:pt x="616" y="711"/>
                    </a:lnTo>
                    <a:lnTo>
                      <a:pt x="629" y="701"/>
                    </a:lnTo>
                    <a:lnTo>
                      <a:pt x="658" y="685"/>
                    </a:lnTo>
                    <a:lnTo>
                      <a:pt x="690" y="675"/>
                    </a:lnTo>
                    <a:lnTo>
                      <a:pt x="671" y="626"/>
                    </a:lnTo>
                    <a:lnTo>
                      <a:pt x="682" y="615"/>
                    </a:lnTo>
                    <a:lnTo>
                      <a:pt x="694" y="608"/>
                    </a:lnTo>
                    <a:lnTo>
                      <a:pt x="705" y="603"/>
                    </a:lnTo>
                    <a:lnTo>
                      <a:pt x="718" y="601"/>
                    </a:lnTo>
                    <a:lnTo>
                      <a:pt x="725" y="601"/>
                    </a:lnTo>
                    <a:lnTo>
                      <a:pt x="732" y="601"/>
                    </a:lnTo>
                    <a:lnTo>
                      <a:pt x="734" y="599"/>
                    </a:lnTo>
                    <a:lnTo>
                      <a:pt x="738" y="599"/>
                    </a:lnTo>
                    <a:lnTo>
                      <a:pt x="740" y="598"/>
                    </a:lnTo>
                    <a:lnTo>
                      <a:pt x="743" y="598"/>
                    </a:lnTo>
                    <a:lnTo>
                      <a:pt x="746" y="594"/>
                    </a:lnTo>
                    <a:lnTo>
                      <a:pt x="749" y="590"/>
                    </a:lnTo>
                    <a:lnTo>
                      <a:pt x="749" y="587"/>
                    </a:lnTo>
                    <a:lnTo>
                      <a:pt x="750" y="585"/>
                    </a:lnTo>
                    <a:lnTo>
                      <a:pt x="752" y="578"/>
                    </a:lnTo>
                    <a:lnTo>
                      <a:pt x="751" y="567"/>
                    </a:lnTo>
                    <a:lnTo>
                      <a:pt x="750" y="558"/>
                    </a:lnTo>
                    <a:lnTo>
                      <a:pt x="747" y="550"/>
                    </a:lnTo>
                    <a:lnTo>
                      <a:pt x="743" y="545"/>
                    </a:lnTo>
                    <a:lnTo>
                      <a:pt x="736" y="540"/>
                    </a:lnTo>
                    <a:lnTo>
                      <a:pt x="729" y="536"/>
                    </a:lnTo>
                    <a:lnTo>
                      <a:pt x="720" y="534"/>
                    </a:lnTo>
                    <a:lnTo>
                      <a:pt x="709" y="535"/>
                    </a:lnTo>
                    <a:lnTo>
                      <a:pt x="710" y="527"/>
                    </a:lnTo>
                    <a:lnTo>
                      <a:pt x="715" y="519"/>
                    </a:lnTo>
                    <a:lnTo>
                      <a:pt x="723" y="509"/>
                    </a:lnTo>
                    <a:lnTo>
                      <a:pt x="733" y="501"/>
                    </a:lnTo>
                    <a:lnTo>
                      <a:pt x="742" y="493"/>
                    </a:lnTo>
                    <a:lnTo>
                      <a:pt x="750" y="487"/>
                    </a:lnTo>
                    <a:lnTo>
                      <a:pt x="756" y="479"/>
                    </a:lnTo>
                    <a:lnTo>
                      <a:pt x="762" y="470"/>
                    </a:lnTo>
                    <a:lnTo>
                      <a:pt x="745" y="466"/>
                    </a:lnTo>
                    <a:lnTo>
                      <a:pt x="729" y="467"/>
                    </a:lnTo>
                    <a:lnTo>
                      <a:pt x="713" y="473"/>
                    </a:lnTo>
                    <a:lnTo>
                      <a:pt x="699" y="486"/>
                    </a:lnTo>
                    <a:lnTo>
                      <a:pt x="695" y="482"/>
                    </a:lnTo>
                    <a:lnTo>
                      <a:pt x="694" y="474"/>
                    </a:lnTo>
                    <a:lnTo>
                      <a:pt x="695" y="464"/>
                    </a:lnTo>
                    <a:lnTo>
                      <a:pt x="701" y="450"/>
                    </a:lnTo>
                    <a:lnTo>
                      <a:pt x="693" y="439"/>
                    </a:lnTo>
                    <a:lnTo>
                      <a:pt x="689" y="429"/>
                    </a:lnTo>
                    <a:lnTo>
                      <a:pt x="685" y="420"/>
                    </a:lnTo>
                    <a:lnTo>
                      <a:pt x="683" y="412"/>
                    </a:lnTo>
                    <a:lnTo>
                      <a:pt x="681" y="404"/>
                    </a:lnTo>
                    <a:lnTo>
                      <a:pt x="681" y="398"/>
                    </a:lnTo>
                    <a:lnTo>
                      <a:pt x="685" y="386"/>
                    </a:lnTo>
                    <a:lnTo>
                      <a:pt x="691" y="385"/>
                    </a:lnTo>
                    <a:lnTo>
                      <a:pt x="699" y="385"/>
                    </a:lnTo>
                    <a:lnTo>
                      <a:pt x="712" y="383"/>
                    </a:lnTo>
                    <a:lnTo>
                      <a:pt x="718" y="381"/>
                    </a:lnTo>
                    <a:lnTo>
                      <a:pt x="724" y="380"/>
                    </a:lnTo>
                    <a:lnTo>
                      <a:pt x="734" y="376"/>
                    </a:lnTo>
                    <a:lnTo>
                      <a:pt x="743" y="369"/>
                    </a:lnTo>
                    <a:lnTo>
                      <a:pt x="746" y="365"/>
                    </a:lnTo>
                    <a:lnTo>
                      <a:pt x="750" y="362"/>
                    </a:lnTo>
                    <a:lnTo>
                      <a:pt x="755" y="353"/>
                    </a:lnTo>
                    <a:lnTo>
                      <a:pt x="760" y="345"/>
                    </a:lnTo>
                    <a:lnTo>
                      <a:pt x="762" y="342"/>
                    </a:lnTo>
                    <a:lnTo>
                      <a:pt x="765" y="340"/>
                    </a:lnTo>
                    <a:lnTo>
                      <a:pt x="770" y="336"/>
                    </a:lnTo>
                    <a:lnTo>
                      <a:pt x="777" y="327"/>
                    </a:lnTo>
                    <a:lnTo>
                      <a:pt x="780" y="317"/>
                    </a:lnTo>
                    <a:lnTo>
                      <a:pt x="780" y="306"/>
                    </a:lnTo>
                    <a:lnTo>
                      <a:pt x="787" y="295"/>
                    </a:lnTo>
                    <a:lnTo>
                      <a:pt x="792" y="284"/>
                    </a:lnTo>
                    <a:lnTo>
                      <a:pt x="795" y="275"/>
                    </a:lnTo>
                    <a:lnTo>
                      <a:pt x="798" y="266"/>
                    </a:lnTo>
                    <a:lnTo>
                      <a:pt x="797" y="257"/>
                    </a:lnTo>
                    <a:lnTo>
                      <a:pt x="795" y="248"/>
                    </a:lnTo>
                    <a:lnTo>
                      <a:pt x="790" y="241"/>
                    </a:lnTo>
                    <a:lnTo>
                      <a:pt x="785" y="235"/>
                    </a:lnTo>
                    <a:lnTo>
                      <a:pt x="781" y="221"/>
                    </a:lnTo>
                    <a:lnTo>
                      <a:pt x="779" y="215"/>
                    </a:lnTo>
                    <a:lnTo>
                      <a:pt x="777" y="210"/>
                    </a:lnTo>
                    <a:lnTo>
                      <a:pt x="773" y="203"/>
                    </a:lnTo>
                    <a:lnTo>
                      <a:pt x="769" y="198"/>
                    </a:lnTo>
                    <a:lnTo>
                      <a:pt x="763" y="195"/>
                    </a:lnTo>
                    <a:lnTo>
                      <a:pt x="757" y="194"/>
                    </a:lnTo>
                    <a:lnTo>
                      <a:pt x="751" y="195"/>
                    </a:lnTo>
                    <a:lnTo>
                      <a:pt x="745" y="200"/>
                    </a:lnTo>
                    <a:lnTo>
                      <a:pt x="713" y="219"/>
                    </a:lnTo>
                    <a:lnTo>
                      <a:pt x="688" y="241"/>
                    </a:lnTo>
                    <a:lnTo>
                      <a:pt x="667" y="263"/>
                    </a:lnTo>
                    <a:lnTo>
                      <a:pt x="651" y="288"/>
                    </a:lnTo>
                    <a:lnTo>
                      <a:pt x="642" y="298"/>
                    </a:lnTo>
                    <a:lnTo>
                      <a:pt x="634" y="307"/>
                    </a:lnTo>
                    <a:lnTo>
                      <a:pt x="628" y="316"/>
                    </a:lnTo>
                    <a:lnTo>
                      <a:pt x="624" y="323"/>
                    </a:lnTo>
                    <a:lnTo>
                      <a:pt x="617" y="333"/>
                    </a:lnTo>
                    <a:lnTo>
                      <a:pt x="614" y="338"/>
                    </a:lnTo>
                    <a:lnTo>
                      <a:pt x="614" y="341"/>
                    </a:lnTo>
                    <a:lnTo>
                      <a:pt x="605" y="308"/>
                    </a:lnTo>
                    <a:lnTo>
                      <a:pt x="604" y="278"/>
                    </a:lnTo>
                    <a:lnTo>
                      <a:pt x="608" y="248"/>
                    </a:lnTo>
                    <a:lnTo>
                      <a:pt x="620" y="222"/>
                    </a:lnTo>
                    <a:lnTo>
                      <a:pt x="631" y="213"/>
                    </a:lnTo>
                    <a:lnTo>
                      <a:pt x="642" y="204"/>
                    </a:lnTo>
                    <a:lnTo>
                      <a:pt x="648" y="196"/>
                    </a:lnTo>
                    <a:lnTo>
                      <a:pt x="652" y="188"/>
                    </a:lnTo>
                    <a:lnTo>
                      <a:pt x="659" y="173"/>
                    </a:lnTo>
                    <a:lnTo>
                      <a:pt x="668" y="160"/>
                    </a:lnTo>
                    <a:lnTo>
                      <a:pt x="681" y="150"/>
                    </a:lnTo>
                    <a:lnTo>
                      <a:pt x="698" y="143"/>
                    </a:lnTo>
                    <a:lnTo>
                      <a:pt x="704" y="140"/>
                    </a:lnTo>
                    <a:lnTo>
                      <a:pt x="712" y="137"/>
                    </a:lnTo>
                    <a:lnTo>
                      <a:pt x="719" y="131"/>
                    </a:lnTo>
                    <a:lnTo>
                      <a:pt x="727" y="123"/>
                    </a:lnTo>
                    <a:lnTo>
                      <a:pt x="734" y="115"/>
                    </a:lnTo>
                    <a:lnTo>
                      <a:pt x="740" y="106"/>
                    </a:lnTo>
                    <a:lnTo>
                      <a:pt x="742" y="96"/>
                    </a:lnTo>
                    <a:lnTo>
                      <a:pt x="742" y="85"/>
                    </a:lnTo>
                    <a:lnTo>
                      <a:pt x="730" y="73"/>
                    </a:lnTo>
                    <a:lnTo>
                      <a:pt x="727" y="60"/>
                    </a:lnTo>
                    <a:lnTo>
                      <a:pt x="727" y="53"/>
                    </a:lnTo>
                    <a:lnTo>
                      <a:pt x="729" y="46"/>
                    </a:lnTo>
                    <a:lnTo>
                      <a:pt x="732" y="39"/>
                    </a:lnTo>
                    <a:lnTo>
                      <a:pt x="739" y="33"/>
                    </a:lnTo>
                    <a:lnTo>
                      <a:pt x="744" y="24"/>
                    </a:lnTo>
                    <a:lnTo>
                      <a:pt x="747" y="18"/>
                    </a:lnTo>
                    <a:lnTo>
                      <a:pt x="748" y="13"/>
                    </a:lnTo>
                    <a:lnTo>
                      <a:pt x="748" y="9"/>
                    </a:lnTo>
                    <a:lnTo>
                      <a:pt x="745" y="4"/>
                    </a:lnTo>
                    <a:lnTo>
                      <a:pt x="742" y="2"/>
                    </a:lnTo>
                    <a:lnTo>
                      <a:pt x="735" y="0"/>
                    </a:lnTo>
                    <a:lnTo>
                      <a:pt x="728" y="0"/>
                    </a:lnTo>
                    <a:lnTo>
                      <a:pt x="710" y="0"/>
                    </a:lnTo>
                    <a:lnTo>
                      <a:pt x="697" y="2"/>
                    </a:lnTo>
                    <a:lnTo>
                      <a:pt x="686" y="5"/>
                    </a:lnTo>
                    <a:lnTo>
                      <a:pt x="681" y="11"/>
                    </a:lnTo>
                    <a:lnTo>
                      <a:pt x="670" y="37"/>
                    </a:lnTo>
                    <a:lnTo>
                      <a:pt x="664" y="51"/>
                    </a:lnTo>
                    <a:lnTo>
                      <a:pt x="657" y="65"/>
                    </a:lnTo>
                    <a:lnTo>
                      <a:pt x="644" y="47"/>
                    </a:lnTo>
                    <a:lnTo>
                      <a:pt x="633" y="36"/>
                    </a:lnTo>
                    <a:lnTo>
                      <a:pt x="627" y="31"/>
                    </a:lnTo>
                    <a:lnTo>
                      <a:pt x="622" y="29"/>
                    </a:lnTo>
                    <a:lnTo>
                      <a:pt x="611" y="26"/>
                    </a:lnTo>
                    <a:lnTo>
                      <a:pt x="610" y="84"/>
                    </a:lnTo>
                    <a:lnTo>
                      <a:pt x="609" y="84"/>
                    </a:lnTo>
                    <a:lnTo>
                      <a:pt x="609" y="85"/>
                    </a:lnTo>
                    <a:lnTo>
                      <a:pt x="609" y="87"/>
                    </a:lnTo>
                    <a:lnTo>
                      <a:pt x="609" y="92"/>
                    </a:lnTo>
                    <a:lnTo>
                      <a:pt x="608" y="100"/>
                    </a:lnTo>
                    <a:lnTo>
                      <a:pt x="606" y="103"/>
                    </a:lnTo>
                    <a:lnTo>
                      <a:pt x="605" y="107"/>
                    </a:lnTo>
                    <a:lnTo>
                      <a:pt x="602" y="116"/>
                    </a:lnTo>
                    <a:lnTo>
                      <a:pt x="591" y="131"/>
                    </a:lnTo>
                    <a:lnTo>
                      <a:pt x="579" y="145"/>
                    </a:lnTo>
                    <a:lnTo>
                      <a:pt x="569" y="152"/>
                    </a:lnTo>
                    <a:lnTo>
                      <a:pt x="562" y="160"/>
                    </a:lnTo>
                    <a:lnTo>
                      <a:pt x="557" y="168"/>
                    </a:lnTo>
                    <a:lnTo>
                      <a:pt x="554" y="177"/>
                    </a:lnTo>
                    <a:lnTo>
                      <a:pt x="552" y="185"/>
                    </a:lnTo>
                    <a:lnTo>
                      <a:pt x="554" y="195"/>
                    </a:lnTo>
                    <a:lnTo>
                      <a:pt x="563" y="214"/>
                    </a:lnTo>
                    <a:lnTo>
                      <a:pt x="557" y="215"/>
                    </a:lnTo>
                    <a:lnTo>
                      <a:pt x="551" y="217"/>
                    </a:lnTo>
                    <a:lnTo>
                      <a:pt x="539" y="219"/>
                    </a:lnTo>
                    <a:lnTo>
                      <a:pt x="531" y="219"/>
                    </a:lnTo>
                    <a:lnTo>
                      <a:pt x="525" y="220"/>
                    </a:lnTo>
                    <a:lnTo>
                      <a:pt x="517" y="220"/>
                    </a:lnTo>
                    <a:lnTo>
                      <a:pt x="513" y="220"/>
                    </a:lnTo>
                    <a:lnTo>
                      <a:pt x="510" y="220"/>
                    </a:lnTo>
                    <a:lnTo>
                      <a:pt x="509" y="220"/>
                    </a:lnTo>
                    <a:lnTo>
                      <a:pt x="509" y="22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228">
                <a:extLst>
                  <a:ext uri="{FF2B5EF4-FFF2-40B4-BE49-F238E27FC236}">
                    <a16:creationId xmlns:a16="http://schemas.microsoft.com/office/drawing/2014/main" id="{3C94911B-EBE8-EA1D-7FED-09347F6738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1340"/>
                <a:ext cx="192" cy="157"/>
              </a:xfrm>
              <a:custGeom>
                <a:avLst/>
                <a:gdLst>
                  <a:gd name="T0" fmla="*/ 444 w 576"/>
                  <a:gd name="T1" fmla="*/ 2 h 471"/>
                  <a:gd name="T2" fmla="*/ 416 w 576"/>
                  <a:gd name="T3" fmla="*/ 16 h 471"/>
                  <a:gd name="T4" fmla="*/ 411 w 576"/>
                  <a:gd name="T5" fmla="*/ 48 h 471"/>
                  <a:gd name="T6" fmla="*/ 436 w 576"/>
                  <a:gd name="T7" fmla="*/ 77 h 471"/>
                  <a:gd name="T8" fmla="*/ 468 w 576"/>
                  <a:gd name="T9" fmla="*/ 102 h 471"/>
                  <a:gd name="T10" fmla="*/ 429 w 576"/>
                  <a:gd name="T11" fmla="*/ 104 h 471"/>
                  <a:gd name="T12" fmla="*/ 381 w 576"/>
                  <a:gd name="T13" fmla="*/ 121 h 471"/>
                  <a:gd name="T14" fmla="*/ 350 w 576"/>
                  <a:gd name="T15" fmla="*/ 158 h 471"/>
                  <a:gd name="T16" fmla="*/ 346 w 576"/>
                  <a:gd name="T17" fmla="*/ 213 h 471"/>
                  <a:gd name="T18" fmla="*/ 321 w 576"/>
                  <a:gd name="T19" fmla="*/ 231 h 471"/>
                  <a:gd name="T20" fmla="*/ 292 w 576"/>
                  <a:gd name="T21" fmla="*/ 195 h 471"/>
                  <a:gd name="T22" fmla="*/ 278 w 576"/>
                  <a:gd name="T23" fmla="*/ 229 h 471"/>
                  <a:gd name="T24" fmla="*/ 227 w 576"/>
                  <a:gd name="T25" fmla="*/ 123 h 471"/>
                  <a:gd name="T26" fmla="*/ 192 w 576"/>
                  <a:gd name="T27" fmla="*/ 142 h 471"/>
                  <a:gd name="T28" fmla="*/ 171 w 576"/>
                  <a:gd name="T29" fmla="*/ 182 h 471"/>
                  <a:gd name="T30" fmla="*/ 143 w 576"/>
                  <a:gd name="T31" fmla="*/ 212 h 471"/>
                  <a:gd name="T32" fmla="*/ 112 w 576"/>
                  <a:gd name="T33" fmla="*/ 221 h 471"/>
                  <a:gd name="T34" fmla="*/ 45 w 576"/>
                  <a:gd name="T35" fmla="*/ 220 h 471"/>
                  <a:gd name="T36" fmla="*/ 21 w 576"/>
                  <a:gd name="T37" fmla="*/ 247 h 471"/>
                  <a:gd name="T38" fmla="*/ 45 w 576"/>
                  <a:gd name="T39" fmla="*/ 309 h 471"/>
                  <a:gd name="T40" fmla="*/ 46 w 576"/>
                  <a:gd name="T41" fmla="*/ 378 h 471"/>
                  <a:gd name="T42" fmla="*/ 59 w 576"/>
                  <a:gd name="T43" fmla="*/ 431 h 471"/>
                  <a:gd name="T44" fmla="*/ 84 w 576"/>
                  <a:gd name="T45" fmla="*/ 451 h 471"/>
                  <a:gd name="T46" fmla="*/ 124 w 576"/>
                  <a:gd name="T47" fmla="*/ 453 h 471"/>
                  <a:gd name="T48" fmla="*/ 159 w 576"/>
                  <a:gd name="T49" fmla="*/ 411 h 471"/>
                  <a:gd name="T50" fmla="*/ 163 w 576"/>
                  <a:gd name="T51" fmla="*/ 369 h 471"/>
                  <a:gd name="T52" fmla="*/ 158 w 576"/>
                  <a:gd name="T53" fmla="*/ 304 h 471"/>
                  <a:gd name="T54" fmla="*/ 186 w 576"/>
                  <a:gd name="T55" fmla="*/ 307 h 471"/>
                  <a:gd name="T56" fmla="*/ 197 w 576"/>
                  <a:gd name="T57" fmla="*/ 335 h 471"/>
                  <a:gd name="T58" fmla="*/ 246 w 576"/>
                  <a:gd name="T59" fmla="*/ 383 h 471"/>
                  <a:gd name="T60" fmla="*/ 248 w 576"/>
                  <a:gd name="T61" fmla="*/ 432 h 471"/>
                  <a:gd name="T62" fmla="*/ 257 w 576"/>
                  <a:gd name="T63" fmla="*/ 465 h 471"/>
                  <a:gd name="T64" fmla="*/ 287 w 576"/>
                  <a:gd name="T65" fmla="*/ 461 h 471"/>
                  <a:gd name="T66" fmla="*/ 298 w 576"/>
                  <a:gd name="T67" fmla="*/ 441 h 471"/>
                  <a:gd name="T68" fmla="*/ 299 w 576"/>
                  <a:gd name="T69" fmla="*/ 430 h 471"/>
                  <a:gd name="T70" fmla="*/ 306 w 576"/>
                  <a:gd name="T71" fmla="*/ 429 h 471"/>
                  <a:gd name="T72" fmla="*/ 321 w 576"/>
                  <a:gd name="T73" fmla="*/ 426 h 471"/>
                  <a:gd name="T74" fmla="*/ 329 w 576"/>
                  <a:gd name="T75" fmla="*/ 423 h 471"/>
                  <a:gd name="T76" fmla="*/ 343 w 576"/>
                  <a:gd name="T77" fmla="*/ 416 h 471"/>
                  <a:gd name="T78" fmla="*/ 348 w 576"/>
                  <a:gd name="T79" fmla="*/ 413 h 471"/>
                  <a:gd name="T80" fmla="*/ 355 w 576"/>
                  <a:gd name="T81" fmla="*/ 395 h 471"/>
                  <a:gd name="T82" fmla="*/ 359 w 576"/>
                  <a:gd name="T83" fmla="*/ 388 h 471"/>
                  <a:gd name="T84" fmla="*/ 361 w 576"/>
                  <a:gd name="T85" fmla="*/ 379 h 471"/>
                  <a:gd name="T86" fmla="*/ 361 w 576"/>
                  <a:gd name="T87" fmla="*/ 363 h 471"/>
                  <a:gd name="T88" fmla="*/ 386 w 576"/>
                  <a:gd name="T89" fmla="*/ 360 h 471"/>
                  <a:gd name="T90" fmla="*/ 396 w 576"/>
                  <a:gd name="T91" fmla="*/ 353 h 471"/>
                  <a:gd name="T92" fmla="*/ 401 w 576"/>
                  <a:gd name="T93" fmla="*/ 348 h 471"/>
                  <a:gd name="T94" fmla="*/ 393 w 576"/>
                  <a:gd name="T95" fmla="*/ 330 h 471"/>
                  <a:gd name="T96" fmla="*/ 452 w 576"/>
                  <a:gd name="T97" fmla="*/ 263 h 471"/>
                  <a:gd name="T98" fmla="*/ 473 w 576"/>
                  <a:gd name="T99" fmla="*/ 238 h 471"/>
                  <a:gd name="T100" fmla="*/ 502 w 576"/>
                  <a:gd name="T101" fmla="*/ 230 h 471"/>
                  <a:gd name="T102" fmla="*/ 531 w 576"/>
                  <a:gd name="T103" fmla="*/ 217 h 471"/>
                  <a:gd name="T104" fmla="*/ 546 w 576"/>
                  <a:gd name="T105" fmla="*/ 205 h 471"/>
                  <a:gd name="T106" fmla="*/ 567 w 576"/>
                  <a:gd name="T107" fmla="*/ 180 h 471"/>
                  <a:gd name="T108" fmla="*/ 574 w 576"/>
                  <a:gd name="T109" fmla="*/ 150 h 471"/>
                  <a:gd name="T110" fmla="*/ 575 w 576"/>
                  <a:gd name="T111" fmla="*/ 137 h 471"/>
                  <a:gd name="T112" fmla="*/ 559 w 576"/>
                  <a:gd name="T113" fmla="*/ 130 h 471"/>
                  <a:gd name="T114" fmla="*/ 528 w 576"/>
                  <a:gd name="T115" fmla="*/ 125 h 471"/>
                  <a:gd name="T116" fmla="*/ 536 w 576"/>
                  <a:gd name="T117" fmla="*/ 67 h 471"/>
                  <a:gd name="T118" fmla="*/ 515 w 576"/>
                  <a:gd name="T119" fmla="*/ 29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76" h="471">
                    <a:moveTo>
                      <a:pt x="478" y="24"/>
                    </a:moveTo>
                    <a:lnTo>
                      <a:pt x="467" y="15"/>
                    </a:lnTo>
                    <a:lnTo>
                      <a:pt x="456" y="7"/>
                    </a:lnTo>
                    <a:lnTo>
                      <a:pt x="444" y="2"/>
                    </a:lnTo>
                    <a:lnTo>
                      <a:pt x="437" y="0"/>
                    </a:lnTo>
                    <a:lnTo>
                      <a:pt x="432" y="0"/>
                    </a:lnTo>
                    <a:lnTo>
                      <a:pt x="421" y="11"/>
                    </a:lnTo>
                    <a:lnTo>
                      <a:pt x="416" y="16"/>
                    </a:lnTo>
                    <a:lnTo>
                      <a:pt x="414" y="22"/>
                    </a:lnTo>
                    <a:lnTo>
                      <a:pt x="410" y="33"/>
                    </a:lnTo>
                    <a:lnTo>
                      <a:pt x="411" y="44"/>
                    </a:lnTo>
                    <a:lnTo>
                      <a:pt x="411" y="48"/>
                    </a:lnTo>
                    <a:lnTo>
                      <a:pt x="413" y="54"/>
                    </a:lnTo>
                    <a:lnTo>
                      <a:pt x="421" y="64"/>
                    </a:lnTo>
                    <a:lnTo>
                      <a:pt x="430" y="73"/>
                    </a:lnTo>
                    <a:lnTo>
                      <a:pt x="436" y="77"/>
                    </a:lnTo>
                    <a:lnTo>
                      <a:pt x="445" y="82"/>
                    </a:lnTo>
                    <a:lnTo>
                      <a:pt x="454" y="86"/>
                    </a:lnTo>
                    <a:lnTo>
                      <a:pt x="462" y="94"/>
                    </a:lnTo>
                    <a:lnTo>
                      <a:pt x="468" y="102"/>
                    </a:lnTo>
                    <a:lnTo>
                      <a:pt x="473" y="114"/>
                    </a:lnTo>
                    <a:lnTo>
                      <a:pt x="457" y="108"/>
                    </a:lnTo>
                    <a:lnTo>
                      <a:pt x="443" y="105"/>
                    </a:lnTo>
                    <a:lnTo>
                      <a:pt x="429" y="104"/>
                    </a:lnTo>
                    <a:lnTo>
                      <a:pt x="416" y="105"/>
                    </a:lnTo>
                    <a:lnTo>
                      <a:pt x="404" y="108"/>
                    </a:lnTo>
                    <a:lnTo>
                      <a:pt x="392" y="114"/>
                    </a:lnTo>
                    <a:lnTo>
                      <a:pt x="381" y="121"/>
                    </a:lnTo>
                    <a:lnTo>
                      <a:pt x="370" y="131"/>
                    </a:lnTo>
                    <a:lnTo>
                      <a:pt x="359" y="143"/>
                    </a:lnTo>
                    <a:lnTo>
                      <a:pt x="353" y="149"/>
                    </a:lnTo>
                    <a:lnTo>
                      <a:pt x="350" y="158"/>
                    </a:lnTo>
                    <a:lnTo>
                      <a:pt x="345" y="175"/>
                    </a:lnTo>
                    <a:lnTo>
                      <a:pt x="344" y="195"/>
                    </a:lnTo>
                    <a:lnTo>
                      <a:pt x="344" y="202"/>
                    </a:lnTo>
                    <a:lnTo>
                      <a:pt x="346" y="213"/>
                    </a:lnTo>
                    <a:lnTo>
                      <a:pt x="346" y="228"/>
                    </a:lnTo>
                    <a:lnTo>
                      <a:pt x="347" y="246"/>
                    </a:lnTo>
                    <a:lnTo>
                      <a:pt x="329" y="237"/>
                    </a:lnTo>
                    <a:lnTo>
                      <a:pt x="321" y="231"/>
                    </a:lnTo>
                    <a:lnTo>
                      <a:pt x="314" y="226"/>
                    </a:lnTo>
                    <a:lnTo>
                      <a:pt x="307" y="219"/>
                    </a:lnTo>
                    <a:lnTo>
                      <a:pt x="302" y="211"/>
                    </a:lnTo>
                    <a:lnTo>
                      <a:pt x="292" y="195"/>
                    </a:lnTo>
                    <a:lnTo>
                      <a:pt x="285" y="204"/>
                    </a:lnTo>
                    <a:lnTo>
                      <a:pt x="281" y="213"/>
                    </a:lnTo>
                    <a:lnTo>
                      <a:pt x="278" y="222"/>
                    </a:lnTo>
                    <a:lnTo>
                      <a:pt x="278" y="229"/>
                    </a:lnTo>
                    <a:lnTo>
                      <a:pt x="262" y="202"/>
                    </a:lnTo>
                    <a:lnTo>
                      <a:pt x="248" y="176"/>
                    </a:lnTo>
                    <a:lnTo>
                      <a:pt x="237" y="148"/>
                    </a:lnTo>
                    <a:lnTo>
                      <a:pt x="227" y="123"/>
                    </a:lnTo>
                    <a:lnTo>
                      <a:pt x="211" y="127"/>
                    </a:lnTo>
                    <a:lnTo>
                      <a:pt x="204" y="130"/>
                    </a:lnTo>
                    <a:lnTo>
                      <a:pt x="199" y="137"/>
                    </a:lnTo>
                    <a:lnTo>
                      <a:pt x="192" y="142"/>
                    </a:lnTo>
                    <a:lnTo>
                      <a:pt x="188" y="149"/>
                    </a:lnTo>
                    <a:lnTo>
                      <a:pt x="181" y="168"/>
                    </a:lnTo>
                    <a:lnTo>
                      <a:pt x="176" y="175"/>
                    </a:lnTo>
                    <a:lnTo>
                      <a:pt x="171" y="182"/>
                    </a:lnTo>
                    <a:lnTo>
                      <a:pt x="163" y="193"/>
                    </a:lnTo>
                    <a:lnTo>
                      <a:pt x="153" y="203"/>
                    </a:lnTo>
                    <a:lnTo>
                      <a:pt x="147" y="207"/>
                    </a:lnTo>
                    <a:lnTo>
                      <a:pt x="143" y="212"/>
                    </a:lnTo>
                    <a:lnTo>
                      <a:pt x="130" y="218"/>
                    </a:lnTo>
                    <a:lnTo>
                      <a:pt x="124" y="219"/>
                    </a:lnTo>
                    <a:lnTo>
                      <a:pt x="119" y="221"/>
                    </a:lnTo>
                    <a:lnTo>
                      <a:pt x="112" y="221"/>
                    </a:lnTo>
                    <a:lnTo>
                      <a:pt x="105" y="222"/>
                    </a:lnTo>
                    <a:lnTo>
                      <a:pt x="93" y="223"/>
                    </a:lnTo>
                    <a:lnTo>
                      <a:pt x="68" y="220"/>
                    </a:lnTo>
                    <a:lnTo>
                      <a:pt x="45" y="220"/>
                    </a:lnTo>
                    <a:lnTo>
                      <a:pt x="22" y="221"/>
                    </a:lnTo>
                    <a:lnTo>
                      <a:pt x="0" y="226"/>
                    </a:lnTo>
                    <a:lnTo>
                      <a:pt x="12" y="236"/>
                    </a:lnTo>
                    <a:lnTo>
                      <a:pt x="21" y="247"/>
                    </a:lnTo>
                    <a:lnTo>
                      <a:pt x="30" y="260"/>
                    </a:lnTo>
                    <a:lnTo>
                      <a:pt x="37" y="276"/>
                    </a:lnTo>
                    <a:lnTo>
                      <a:pt x="42" y="291"/>
                    </a:lnTo>
                    <a:lnTo>
                      <a:pt x="45" y="309"/>
                    </a:lnTo>
                    <a:lnTo>
                      <a:pt x="47" y="328"/>
                    </a:lnTo>
                    <a:lnTo>
                      <a:pt x="48" y="349"/>
                    </a:lnTo>
                    <a:lnTo>
                      <a:pt x="46" y="364"/>
                    </a:lnTo>
                    <a:lnTo>
                      <a:pt x="46" y="378"/>
                    </a:lnTo>
                    <a:lnTo>
                      <a:pt x="49" y="403"/>
                    </a:lnTo>
                    <a:lnTo>
                      <a:pt x="52" y="413"/>
                    </a:lnTo>
                    <a:lnTo>
                      <a:pt x="55" y="423"/>
                    </a:lnTo>
                    <a:lnTo>
                      <a:pt x="59" y="431"/>
                    </a:lnTo>
                    <a:lnTo>
                      <a:pt x="65" y="439"/>
                    </a:lnTo>
                    <a:lnTo>
                      <a:pt x="71" y="444"/>
                    </a:lnTo>
                    <a:lnTo>
                      <a:pt x="77" y="448"/>
                    </a:lnTo>
                    <a:lnTo>
                      <a:pt x="84" y="451"/>
                    </a:lnTo>
                    <a:lnTo>
                      <a:pt x="94" y="454"/>
                    </a:lnTo>
                    <a:lnTo>
                      <a:pt x="102" y="454"/>
                    </a:lnTo>
                    <a:lnTo>
                      <a:pt x="113" y="454"/>
                    </a:lnTo>
                    <a:lnTo>
                      <a:pt x="124" y="453"/>
                    </a:lnTo>
                    <a:lnTo>
                      <a:pt x="137" y="451"/>
                    </a:lnTo>
                    <a:lnTo>
                      <a:pt x="145" y="437"/>
                    </a:lnTo>
                    <a:lnTo>
                      <a:pt x="153" y="425"/>
                    </a:lnTo>
                    <a:lnTo>
                      <a:pt x="159" y="411"/>
                    </a:lnTo>
                    <a:lnTo>
                      <a:pt x="161" y="404"/>
                    </a:lnTo>
                    <a:lnTo>
                      <a:pt x="164" y="397"/>
                    </a:lnTo>
                    <a:lnTo>
                      <a:pt x="164" y="375"/>
                    </a:lnTo>
                    <a:lnTo>
                      <a:pt x="163" y="369"/>
                    </a:lnTo>
                    <a:lnTo>
                      <a:pt x="163" y="364"/>
                    </a:lnTo>
                    <a:lnTo>
                      <a:pt x="163" y="353"/>
                    </a:lnTo>
                    <a:lnTo>
                      <a:pt x="161" y="329"/>
                    </a:lnTo>
                    <a:lnTo>
                      <a:pt x="158" y="304"/>
                    </a:lnTo>
                    <a:lnTo>
                      <a:pt x="166" y="302"/>
                    </a:lnTo>
                    <a:lnTo>
                      <a:pt x="174" y="302"/>
                    </a:lnTo>
                    <a:lnTo>
                      <a:pt x="180" y="303"/>
                    </a:lnTo>
                    <a:lnTo>
                      <a:pt x="186" y="307"/>
                    </a:lnTo>
                    <a:lnTo>
                      <a:pt x="190" y="311"/>
                    </a:lnTo>
                    <a:lnTo>
                      <a:pt x="194" y="318"/>
                    </a:lnTo>
                    <a:lnTo>
                      <a:pt x="196" y="325"/>
                    </a:lnTo>
                    <a:lnTo>
                      <a:pt x="197" y="335"/>
                    </a:lnTo>
                    <a:lnTo>
                      <a:pt x="197" y="370"/>
                    </a:lnTo>
                    <a:lnTo>
                      <a:pt x="212" y="371"/>
                    </a:lnTo>
                    <a:lnTo>
                      <a:pt x="229" y="375"/>
                    </a:lnTo>
                    <a:lnTo>
                      <a:pt x="246" y="383"/>
                    </a:lnTo>
                    <a:lnTo>
                      <a:pt x="264" y="394"/>
                    </a:lnTo>
                    <a:lnTo>
                      <a:pt x="257" y="408"/>
                    </a:lnTo>
                    <a:lnTo>
                      <a:pt x="251" y="421"/>
                    </a:lnTo>
                    <a:lnTo>
                      <a:pt x="248" y="432"/>
                    </a:lnTo>
                    <a:lnTo>
                      <a:pt x="247" y="443"/>
                    </a:lnTo>
                    <a:lnTo>
                      <a:pt x="248" y="451"/>
                    </a:lnTo>
                    <a:lnTo>
                      <a:pt x="251" y="458"/>
                    </a:lnTo>
                    <a:lnTo>
                      <a:pt x="257" y="465"/>
                    </a:lnTo>
                    <a:lnTo>
                      <a:pt x="264" y="471"/>
                    </a:lnTo>
                    <a:lnTo>
                      <a:pt x="272" y="468"/>
                    </a:lnTo>
                    <a:lnTo>
                      <a:pt x="281" y="465"/>
                    </a:lnTo>
                    <a:lnTo>
                      <a:pt x="287" y="461"/>
                    </a:lnTo>
                    <a:lnTo>
                      <a:pt x="292" y="456"/>
                    </a:lnTo>
                    <a:lnTo>
                      <a:pt x="296" y="450"/>
                    </a:lnTo>
                    <a:lnTo>
                      <a:pt x="298" y="445"/>
                    </a:lnTo>
                    <a:lnTo>
                      <a:pt x="298" y="441"/>
                    </a:lnTo>
                    <a:lnTo>
                      <a:pt x="298" y="439"/>
                    </a:lnTo>
                    <a:lnTo>
                      <a:pt x="298" y="437"/>
                    </a:lnTo>
                    <a:lnTo>
                      <a:pt x="299" y="437"/>
                    </a:lnTo>
                    <a:lnTo>
                      <a:pt x="299" y="430"/>
                    </a:lnTo>
                    <a:lnTo>
                      <a:pt x="299" y="429"/>
                    </a:lnTo>
                    <a:lnTo>
                      <a:pt x="300" y="429"/>
                    </a:lnTo>
                    <a:lnTo>
                      <a:pt x="302" y="429"/>
                    </a:lnTo>
                    <a:lnTo>
                      <a:pt x="306" y="429"/>
                    </a:lnTo>
                    <a:lnTo>
                      <a:pt x="313" y="429"/>
                    </a:lnTo>
                    <a:lnTo>
                      <a:pt x="320" y="427"/>
                    </a:lnTo>
                    <a:lnTo>
                      <a:pt x="320" y="426"/>
                    </a:lnTo>
                    <a:lnTo>
                      <a:pt x="321" y="426"/>
                    </a:lnTo>
                    <a:lnTo>
                      <a:pt x="323" y="426"/>
                    </a:lnTo>
                    <a:lnTo>
                      <a:pt x="327" y="426"/>
                    </a:lnTo>
                    <a:lnTo>
                      <a:pt x="329" y="424"/>
                    </a:lnTo>
                    <a:lnTo>
                      <a:pt x="329" y="423"/>
                    </a:lnTo>
                    <a:lnTo>
                      <a:pt x="330" y="423"/>
                    </a:lnTo>
                    <a:lnTo>
                      <a:pt x="332" y="423"/>
                    </a:lnTo>
                    <a:lnTo>
                      <a:pt x="339" y="421"/>
                    </a:lnTo>
                    <a:lnTo>
                      <a:pt x="343" y="416"/>
                    </a:lnTo>
                    <a:lnTo>
                      <a:pt x="345" y="414"/>
                    </a:lnTo>
                    <a:lnTo>
                      <a:pt x="345" y="413"/>
                    </a:lnTo>
                    <a:lnTo>
                      <a:pt x="346" y="413"/>
                    </a:lnTo>
                    <a:lnTo>
                      <a:pt x="348" y="413"/>
                    </a:lnTo>
                    <a:lnTo>
                      <a:pt x="350" y="408"/>
                    </a:lnTo>
                    <a:lnTo>
                      <a:pt x="353" y="404"/>
                    </a:lnTo>
                    <a:lnTo>
                      <a:pt x="355" y="397"/>
                    </a:lnTo>
                    <a:lnTo>
                      <a:pt x="355" y="395"/>
                    </a:lnTo>
                    <a:lnTo>
                      <a:pt x="355" y="394"/>
                    </a:lnTo>
                    <a:lnTo>
                      <a:pt x="357" y="394"/>
                    </a:lnTo>
                    <a:lnTo>
                      <a:pt x="359" y="392"/>
                    </a:lnTo>
                    <a:lnTo>
                      <a:pt x="359" y="388"/>
                    </a:lnTo>
                    <a:lnTo>
                      <a:pt x="359" y="386"/>
                    </a:lnTo>
                    <a:lnTo>
                      <a:pt x="359" y="385"/>
                    </a:lnTo>
                    <a:lnTo>
                      <a:pt x="360" y="385"/>
                    </a:lnTo>
                    <a:lnTo>
                      <a:pt x="361" y="379"/>
                    </a:lnTo>
                    <a:lnTo>
                      <a:pt x="361" y="370"/>
                    </a:lnTo>
                    <a:lnTo>
                      <a:pt x="361" y="366"/>
                    </a:lnTo>
                    <a:lnTo>
                      <a:pt x="361" y="364"/>
                    </a:lnTo>
                    <a:lnTo>
                      <a:pt x="361" y="363"/>
                    </a:lnTo>
                    <a:lnTo>
                      <a:pt x="362" y="363"/>
                    </a:lnTo>
                    <a:lnTo>
                      <a:pt x="368" y="362"/>
                    </a:lnTo>
                    <a:lnTo>
                      <a:pt x="374" y="362"/>
                    </a:lnTo>
                    <a:lnTo>
                      <a:pt x="386" y="360"/>
                    </a:lnTo>
                    <a:lnTo>
                      <a:pt x="389" y="358"/>
                    </a:lnTo>
                    <a:lnTo>
                      <a:pt x="393" y="356"/>
                    </a:lnTo>
                    <a:lnTo>
                      <a:pt x="396" y="354"/>
                    </a:lnTo>
                    <a:lnTo>
                      <a:pt x="396" y="353"/>
                    </a:lnTo>
                    <a:lnTo>
                      <a:pt x="398" y="353"/>
                    </a:lnTo>
                    <a:lnTo>
                      <a:pt x="400" y="353"/>
                    </a:lnTo>
                    <a:lnTo>
                      <a:pt x="400" y="350"/>
                    </a:lnTo>
                    <a:lnTo>
                      <a:pt x="401" y="348"/>
                    </a:lnTo>
                    <a:lnTo>
                      <a:pt x="401" y="342"/>
                    </a:lnTo>
                    <a:lnTo>
                      <a:pt x="399" y="338"/>
                    </a:lnTo>
                    <a:lnTo>
                      <a:pt x="396" y="334"/>
                    </a:lnTo>
                    <a:lnTo>
                      <a:pt x="393" y="330"/>
                    </a:lnTo>
                    <a:lnTo>
                      <a:pt x="391" y="327"/>
                    </a:lnTo>
                    <a:lnTo>
                      <a:pt x="450" y="287"/>
                    </a:lnTo>
                    <a:lnTo>
                      <a:pt x="450" y="273"/>
                    </a:lnTo>
                    <a:lnTo>
                      <a:pt x="452" y="263"/>
                    </a:lnTo>
                    <a:lnTo>
                      <a:pt x="455" y="253"/>
                    </a:lnTo>
                    <a:lnTo>
                      <a:pt x="461" y="247"/>
                    </a:lnTo>
                    <a:lnTo>
                      <a:pt x="466" y="241"/>
                    </a:lnTo>
                    <a:lnTo>
                      <a:pt x="473" y="238"/>
                    </a:lnTo>
                    <a:lnTo>
                      <a:pt x="482" y="235"/>
                    </a:lnTo>
                    <a:lnTo>
                      <a:pt x="492" y="236"/>
                    </a:lnTo>
                    <a:lnTo>
                      <a:pt x="496" y="232"/>
                    </a:lnTo>
                    <a:lnTo>
                      <a:pt x="502" y="230"/>
                    </a:lnTo>
                    <a:lnTo>
                      <a:pt x="512" y="226"/>
                    </a:lnTo>
                    <a:lnTo>
                      <a:pt x="516" y="223"/>
                    </a:lnTo>
                    <a:lnTo>
                      <a:pt x="522" y="221"/>
                    </a:lnTo>
                    <a:lnTo>
                      <a:pt x="531" y="217"/>
                    </a:lnTo>
                    <a:lnTo>
                      <a:pt x="538" y="210"/>
                    </a:lnTo>
                    <a:lnTo>
                      <a:pt x="539" y="208"/>
                    </a:lnTo>
                    <a:lnTo>
                      <a:pt x="542" y="207"/>
                    </a:lnTo>
                    <a:lnTo>
                      <a:pt x="546" y="205"/>
                    </a:lnTo>
                    <a:lnTo>
                      <a:pt x="552" y="199"/>
                    </a:lnTo>
                    <a:lnTo>
                      <a:pt x="558" y="193"/>
                    </a:lnTo>
                    <a:lnTo>
                      <a:pt x="563" y="186"/>
                    </a:lnTo>
                    <a:lnTo>
                      <a:pt x="567" y="180"/>
                    </a:lnTo>
                    <a:lnTo>
                      <a:pt x="573" y="165"/>
                    </a:lnTo>
                    <a:lnTo>
                      <a:pt x="574" y="157"/>
                    </a:lnTo>
                    <a:lnTo>
                      <a:pt x="574" y="152"/>
                    </a:lnTo>
                    <a:lnTo>
                      <a:pt x="574" y="150"/>
                    </a:lnTo>
                    <a:lnTo>
                      <a:pt x="574" y="149"/>
                    </a:lnTo>
                    <a:lnTo>
                      <a:pt x="575" y="149"/>
                    </a:lnTo>
                    <a:lnTo>
                      <a:pt x="575" y="141"/>
                    </a:lnTo>
                    <a:lnTo>
                      <a:pt x="575" y="137"/>
                    </a:lnTo>
                    <a:lnTo>
                      <a:pt x="575" y="135"/>
                    </a:lnTo>
                    <a:lnTo>
                      <a:pt x="575" y="134"/>
                    </a:lnTo>
                    <a:lnTo>
                      <a:pt x="576" y="134"/>
                    </a:lnTo>
                    <a:lnTo>
                      <a:pt x="559" y="130"/>
                    </a:lnTo>
                    <a:lnTo>
                      <a:pt x="546" y="131"/>
                    </a:lnTo>
                    <a:lnTo>
                      <a:pt x="533" y="133"/>
                    </a:lnTo>
                    <a:lnTo>
                      <a:pt x="523" y="138"/>
                    </a:lnTo>
                    <a:lnTo>
                      <a:pt x="528" y="125"/>
                    </a:lnTo>
                    <a:lnTo>
                      <a:pt x="533" y="113"/>
                    </a:lnTo>
                    <a:lnTo>
                      <a:pt x="536" y="98"/>
                    </a:lnTo>
                    <a:lnTo>
                      <a:pt x="537" y="83"/>
                    </a:lnTo>
                    <a:lnTo>
                      <a:pt x="536" y="67"/>
                    </a:lnTo>
                    <a:lnTo>
                      <a:pt x="535" y="56"/>
                    </a:lnTo>
                    <a:lnTo>
                      <a:pt x="530" y="44"/>
                    </a:lnTo>
                    <a:lnTo>
                      <a:pt x="525" y="37"/>
                    </a:lnTo>
                    <a:lnTo>
                      <a:pt x="515" y="29"/>
                    </a:lnTo>
                    <a:lnTo>
                      <a:pt x="506" y="26"/>
                    </a:lnTo>
                    <a:lnTo>
                      <a:pt x="492" y="23"/>
                    </a:lnTo>
                    <a:lnTo>
                      <a:pt x="478" y="24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229">
                <a:extLst>
                  <a:ext uri="{FF2B5EF4-FFF2-40B4-BE49-F238E27FC236}">
                    <a16:creationId xmlns:a16="http://schemas.microsoft.com/office/drawing/2014/main" id="{A6D25226-C0BD-44F0-DE0D-9C8AB0F972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1476"/>
                <a:ext cx="21" cy="21"/>
              </a:xfrm>
              <a:custGeom>
                <a:avLst/>
                <a:gdLst>
                  <a:gd name="T0" fmla="*/ 14 w 63"/>
                  <a:gd name="T1" fmla="*/ 0 h 63"/>
                  <a:gd name="T2" fmla="*/ 7 w 63"/>
                  <a:gd name="T3" fmla="*/ 6 h 63"/>
                  <a:gd name="T4" fmla="*/ 2 w 63"/>
                  <a:gd name="T5" fmla="*/ 13 h 63"/>
                  <a:gd name="T6" fmla="*/ 0 w 63"/>
                  <a:gd name="T7" fmla="*/ 19 h 63"/>
                  <a:gd name="T8" fmla="*/ 1 w 63"/>
                  <a:gd name="T9" fmla="*/ 26 h 63"/>
                  <a:gd name="T10" fmla="*/ 3 w 63"/>
                  <a:gd name="T11" fmla="*/ 33 h 63"/>
                  <a:gd name="T12" fmla="*/ 8 w 63"/>
                  <a:gd name="T13" fmla="*/ 40 h 63"/>
                  <a:gd name="T14" fmla="*/ 15 w 63"/>
                  <a:gd name="T15" fmla="*/ 46 h 63"/>
                  <a:gd name="T16" fmla="*/ 26 w 63"/>
                  <a:gd name="T17" fmla="*/ 55 h 63"/>
                  <a:gd name="T18" fmla="*/ 28 w 63"/>
                  <a:gd name="T19" fmla="*/ 56 h 63"/>
                  <a:gd name="T20" fmla="*/ 31 w 63"/>
                  <a:gd name="T21" fmla="*/ 58 h 63"/>
                  <a:gd name="T22" fmla="*/ 37 w 63"/>
                  <a:gd name="T23" fmla="*/ 61 h 63"/>
                  <a:gd name="T24" fmla="*/ 42 w 63"/>
                  <a:gd name="T25" fmla="*/ 62 h 63"/>
                  <a:gd name="T26" fmla="*/ 44 w 63"/>
                  <a:gd name="T27" fmla="*/ 62 h 63"/>
                  <a:gd name="T28" fmla="*/ 45 w 63"/>
                  <a:gd name="T29" fmla="*/ 62 h 63"/>
                  <a:gd name="T30" fmla="*/ 47 w 63"/>
                  <a:gd name="T31" fmla="*/ 63 h 63"/>
                  <a:gd name="T32" fmla="*/ 50 w 63"/>
                  <a:gd name="T33" fmla="*/ 61 h 63"/>
                  <a:gd name="T34" fmla="*/ 54 w 63"/>
                  <a:gd name="T35" fmla="*/ 59 h 63"/>
                  <a:gd name="T36" fmla="*/ 55 w 63"/>
                  <a:gd name="T37" fmla="*/ 57 h 63"/>
                  <a:gd name="T38" fmla="*/ 57 w 63"/>
                  <a:gd name="T39" fmla="*/ 56 h 63"/>
                  <a:gd name="T40" fmla="*/ 62 w 63"/>
                  <a:gd name="T41" fmla="*/ 51 h 63"/>
                  <a:gd name="T42" fmla="*/ 63 w 63"/>
                  <a:gd name="T43" fmla="*/ 45 h 63"/>
                  <a:gd name="T44" fmla="*/ 62 w 63"/>
                  <a:gd name="T45" fmla="*/ 39 h 63"/>
                  <a:gd name="T46" fmla="*/ 58 w 63"/>
                  <a:gd name="T47" fmla="*/ 33 h 63"/>
                  <a:gd name="T48" fmla="*/ 54 w 63"/>
                  <a:gd name="T49" fmla="*/ 26 h 63"/>
                  <a:gd name="T50" fmla="*/ 50 w 63"/>
                  <a:gd name="T51" fmla="*/ 22 h 63"/>
                  <a:gd name="T52" fmla="*/ 48 w 63"/>
                  <a:gd name="T53" fmla="*/ 20 h 63"/>
                  <a:gd name="T54" fmla="*/ 47 w 63"/>
                  <a:gd name="T55" fmla="*/ 19 h 63"/>
                  <a:gd name="T56" fmla="*/ 37 w 63"/>
                  <a:gd name="T57" fmla="*/ 13 h 63"/>
                  <a:gd name="T58" fmla="*/ 26 w 63"/>
                  <a:gd name="T59" fmla="*/ 6 h 63"/>
                  <a:gd name="T60" fmla="*/ 14 w 63"/>
                  <a:gd name="T6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63">
                    <a:moveTo>
                      <a:pt x="14" y="0"/>
                    </a:moveTo>
                    <a:lnTo>
                      <a:pt x="7" y="6"/>
                    </a:lnTo>
                    <a:lnTo>
                      <a:pt x="2" y="13"/>
                    </a:lnTo>
                    <a:lnTo>
                      <a:pt x="0" y="19"/>
                    </a:lnTo>
                    <a:lnTo>
                      <a:pt x="1" y="26"/>
                    </a:lnTo>
                    <a:lnTo>
                      <a:pt x="3" y="33"/>
                    </a:lnTo>
                    <a:lnTo>
                      <a:pt x="8" y="40"/>
                    </a:lnTo>
                    <a:lnTo>
                      <a:pt x="15" y="46"/>
                    </a:lnTo>
                    <a:lnTo>
                      <a:pt x="26" y="55"/>
                    </a:lnTo>
                    <a:lnTo>
                      <a:pt x="28" y="56"/>
                    </a:lnTo>
                    <a:lnTo>
                      <a:pt x="31" y="58"/>
                    </a:lnTo>
                    <a:lnTo>
                      <a:pt x="37" y="61"/>
                    </a:lnTo>
                    <a:lnTo>
                      <a:pt x="42" y="62"/>
                    </a:lnTo>
                    <a:lnTo>
                      <a:pt x="44" y="62"/>
                    </a:lnTo>
                    <a:lnTo>
                      <a:pt x="45" y="62"/>
                    </a:lnTo>
                    <a:lnTo>
                      <a:pt x="47" y="63"/>
                    </a:lnTo>
                    <a:lnTo>
                      <a:pt x="50" y="61"/>
                    </a:lnTo>
                    <a:lnTo>
                      <a:pt x="54" y="59"/>
                    </a:lnTo>
                    <a:lnTo>
                      <a:pt x="55" y="57"/>
                    </a:lnTo>
                    <a:lnTo>
                      <a:pt x="57" y="56"/>
                    </a:lnTo>
                    <a:lnTo>
                      <a:pt x="62" y="51"/>
                    </a:lnTo>
                    <a:lnTo>
                      <a:pt x="63" y="45"/>
                    </a:lnTo>
                    <a:lnTo>
                      <a:pt x="62" y="39"/>
                    </a:lnTo>
                    <a:lnTo>
                      <a:pt x="58" y="33"/>
                    </a:lnTo>
                    <a:lnTo>
                      <a:pt x="54" y="26"/>
                    </a:lnTo>
                    <a:lnTo>
                      <a:pt x="50" y="22"/>
                    </a:lnTo>
                    <a:lnTo>
                      <a:pt x="48" y="20"/>
                    </a:lnTo>
                    <a:lnTo>
                      <a:pt x="47" y="19"/>
                    </a:lnTo>
                    <a:lnTo>
                      <a:pt x="37" y="13"/>
                    </a:lnTo>
                    <a:lnTo>
                      <a:pt x="26" y="6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230">
                <a:extLst>
                  <a:ext uri="{FF2B5EF4-FFF2-40B4-BE49-F238E27FC236}">
                    <a16:creationId xmlns:a16="http://schemas.microsoft.com/office/drawing/2014/main" id="{8732D5EF-9C9E-B479-0A70-F32EA8AAF8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1462"/>
                <a:ext cx="30" cy="14"/>
              </a:xfrm>
              <a:custGeom>
                <a:avLst/>
                <a:gdLst>
                  <a:gd name="T0" fmla="*/ 0 w 92"/>
                  <a:gd name="T1" fmla="*/ 11 h 43"/>
                  <a:gd name="T2" fmla="*/ 3 w 92"/>
                  <a:gd name="T3" fmla="*/ 15 h 43"/>
                  <a:gd name="T4" fmla="*/ 8 w 92"/>
                  <a:gd name="T5" fmla="*/ 19 h 43"/>
                  <a:gd name="T6" fmla="*/ 20 w 92"/>
                  <a:gd name="T7" fmla="*/ 27 h 43"/>
                  <a:gd name="T8" fmla="*/ 26 w 92"/>
                  <a:gd name="T9" fmla="*/ 30 h 43"/>
                  <a:gd name="T10" fmla="*/ 34 w 92"/>
                  <a:gd name="T11" fmla="*/ 35 h 43"/>
                  <a:gd name="T12" fmla="*/ 52 w 92"/>
                  <a:gd name="T13" fmla="*/ 43 h 43"/>
                  <a:gd name="T14" fmla="*/ 91 w 92"/>
                  <a:gd name="T15" fmla="*/ 32 h 43"/>
                  <a:gd name="T16" fmla="*/ 92 w 92"/>
                  <a:gd name="T17" fmla="*/ 24 h 43"/>
                  <a:gd name="T18" fmla="*/ 92 w 92"/>
                  <a:gd name="T19" fmla="*/ 18 h 43"/>
                  <a:gd name="T20" fmla="*/ 89 w 92"/>
                  <a:gd name="T21" fmla="*/ 11 h 43"/>
                  <a:gd name="T22" fmla="*/ 86 w 92"/>
                  <a:gd name="T23" fmla="*/ 7 h 43"/>
                  <a:gd name="T24" fmla="*/ 79 w 92"/>
                  <a:gd name="T25" fmla="*/ 3 h 43"/>
                  <a:gd name="T26" fmla="*/ 69 w 92"/>
                  <a:gd name="T27" fmla="*/ 1 h 43"/>
                  <a:gd name="T28" fmla="*/ 58 w 92"/>
                  <a:gd name="T29" fmla="*/ 0 h 43"/>
                  <a:gd name="T30" fmla="*/ 45 w 92"/>
                  <a:gd name="T31" fmla="*/ 1 h 43"/>
                  <a:gd name="T32" fmla="*/ 35 w 92"/>
                  <a:gd name="T33" fmla="*/ 3 h 43"/>
                  <a:gd name="T34" fmla="*/ 25 w 92"/>
                  <a:gd name="T35" fmla="*/ 5 h 43"/>
                  <a:gd name="T36" fmla="*/ 0 w 92"/>
                  <a:gd name="T3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" h="43">
                    <a:moveTo>
                      <a:pt x="0" y="11"/>
                    </a:moveTo>
                    <a:lnTo>
                      <a:pt x="3" y="15"/>
                    </a:lnTo>
                    <a:lnTo>
                      <a:pt x="8" y="19"/>
                    </a:lnTo>
                    <a:lnTo>
                      <a:pt x="20" y="27"/>
                    </a:lnTo>
                    <a:lnTo>
                      <a:pt x="26" y="30"/>
                    </a:lnTo>
                    <a:lnTo>
                      <a:pt x="34" y="35"/>
                    </a:lnTo>
                    <a:lnTo>
                      <a:pt x="52" y="43"/>
                    </a:lnTo>
                    <a:lnTo>
                      <a:pt x="91" y="32"/>
                    </a:lnTo>
                    <a:lnTo>
                      <a:pt x="92" y="24"/>
                    </a:lnTo>
                    <a:lnTo>
                      <a:pt x="92" y="18"/>
                    </a:lnTo>
                    <a:lnTo>
                      <a:pt x="89" y="11"/>
                    </a:lnTo>
                    <a:lnTo>
                      <a:pt x="86" y="7"/>
                    </a:lnTo>
                    <a:lnTo>
                      <a:pt x="79" y="3"/>
                    </a:lnTo>
                    <a:lnTo>
                      <a:pt x="69" y="1"/>
                    </a:lnTo>
                    <a:lnTo>
                      <a:pt x="58" y="0"/>
                    </a:lnTo>
                    <a:lnTo>
                      <a:pt x="45" y="1"/>
                    </a:lnTo>
                    <a:lnTo>
                      <a:pt x="35" y="3"/>
                    </a:lnTo>
                    <a:lnTo>
                      <a:pt x="25" y="5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231">
                <a:extLst>
                  <a:ext uri="{FF2B5EF4-FFF2-40B4-BE49-F238E27FC236}">
                    <a16:creationId xmlns:a16="http://schemas.microsoft.com/office/drawing/2014/main" id="{6BDC1C69-B29C-D2C0-B542-6813134F3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432"/>
                <a:ext cx="164" cy="200"/>
              </a:xfrm>
              <a:custGeom>
                <a:avLst/>
                <a:gdLst>
                  <a:gd name="T0" fmla="*/ 465 w 492"/>
                  <a:gd name="T1" fmla="*/ 218 h 600"/>
                  <a:gd name="T2" fmla="*/ 429 w 492"/>
                  <a:gd name="T3" fmla="*/ 180 h 600"/>
                  <a:gd name="T4" fmla="*/ 411 w 492"/>
                  <a:gd name="T5" fmla="*/ 157 h 600"/>
                  <a:gd name="T6" fmla="*/ 403 w 492"/>
                  <a:gd name="T7" fmla="*/ 126 h 600"/>
                  <a:gd name="T8" fmla="*/ 362 w 492"/>
                  <a:gd name="T9" fmla="*/ 95 h 600"/>
                  <a:gd name="T10" fmla="*/ 333 w 492"/>
                  <a:gd name="T11" fmla="*/ 35 h 600"/>
                  <a:gd name="T12" fmla="*/ 287 w 492"/>
                  <a:gd name="T13" fmla="*/ 32 h 600"/>
                  <a:gd name="T14" fmla="*/ 257 w 492"/>
                  <a:gd name="T15" fmla="*/ 17 h 600"/>
                  <a:gd name="T16" fmla="*/ 230 w 492"/>
                  <a:gd name="T17" fmla="*/ 0 h 600"/>
                  <a:gd name="T18" fmla="*/ 214 w 492"/>
                  <a:gd name="T19" fmla="*/ 29 h 600"/>
                  <a:gd name="T20" fmla="*/ 224 w 492"/>
                  <a:gd name="T21" fmla="*/ 90 h 600"/>
                  <a:gd name="T22" fmla="*/ 215 w 492"/>
                  <a:gd name="T23" fmla="*/ 104 h 600"/>
                  <a:gd name="T24" fmla="*/ 101 w 492"/>
                  <a:gd name="T25" fmla="*/ 67 h 600"/>
                  <a:gd name="T26" fmla="*/ 80 w 492"/>
                  <a:gd name="T27" fmla="*/ 72 h 600"/>
                  <a:gd name="T28" fmla="*/ 75 w 492"/>
                  <a:gd name="T29" fmla="*/ 113 h 600"/>
                  <a:gd name="T30" fmla="*/ 92 w 492"/>
                  <a:gd name="T31" fmla="*/ 183 h 600"/>
                  <a:gd name="T32" fmla="*/ 121 w 492"/>
                  <a:gd name="T33" fmla="*/ 228 h 600"/>
                  <a:gd name="T34" fmla="*/ 97 w 492"/>
                  <a:gd name="T35" fmla="*/ 260 h 600"/>
                  <a:gd name="T36" fmla="*/ 118 w 492"/>
                  <a:gd name="T37" fmla="*/ 329 h 600"/>
                  <a:gd name="T38" fmla="*/ 110 w 492"/>
                  <a:gd name="T39" fmla="*/ 351 h 600"/>
                  <a:gd name="T40" fmla="*/ 85 w 492"/>
                  <a:gd name="T41" fmla="*/ 357 h 600"/>
                  <a:gd name="T42" fmla="*/ 47 w 492"/>
                  <a:gd name="T43" fmla="*/ 351 h 600"/>
                  <a:gd name="T44" fmla="*/ 13 w 492"/>
                  <a:gd name="T45" fmla="*/ 341 h 600"/>
                  <a:gd name="T46" fmla="*/ 0 w 492"/>
                  <a:gd name="T47" fmla="*/ 368 h 600"/>
                  <a:gd name="T48" fmla="*/ 22 w 492"/>
                  <a:gd name="T49" fmla="*/ 399 h 600"/>
                  <a:gd name="T50" fmla="*/ 58 w 492"/>
                  <a:gd name="T51" fmla="*/ 472 h 600"/>
                  <a:gd name="T52" fmla="*/ 67 w 492"/>
                  <a:gd name="T53" fmla="*/ 531 h 600"/>
                  <a:gd name="T54" fmla="*/ 59 w 492"/>
                  <a:gd name="T55" fmla="*/ 568 h 600"/>
                  <a:gd name="T56" fmla="*/ 40 w 492"/>
                  <a:gd name="T57" fmla="*/ 596 h 600"/>
                  <a:gd name="T58" fmla="*/ 88 w 492"/>
                  <a:gd name="T59" fmla="*/ 579 h 600"/>
                  <a:gd name="T60" fmla="*/ 116 w 492"/>
                  <a:gd name="T61" fmla="*/ 562 h 600"/>
                  <a:gd name="T62" fmla="*/ 137 w 492"/>
                  <a:gd name="T63" fmla="*/ 548 h 600"/>
                  <a:gd name="T64" fmla="*/ 156 w 492"/>
                  <a:gd name="T65" fmla="*/ 533 h 600"/>
                  <a:gd name="T66" fmla="*/ 174 w 492"/>
                  <a:gd name="T67" fmla="*/ 498 h 600"/>
                  <a:gd name="T68" fmla="*/ 191 w 492"/>
                  <a:gd name="T69" fmla="*/ 558 h 600"/>
                  <a:gd name="T70" fmla="*/ 232 w 492"/>
                  <a:gd name="T71" fmla="*/ 518 h 600"/>
                  <a:gd name="T72" fmla="*/ 259 w 492"/>
                  <a:gd name="T73" fmla="*/ 449 h 600"/>
                  <a:gd name="T74" fmla="*/ 273 w 492"/>
                  <a:gd name="T75" fmla="*/ 419 h 600"/>
                  <a:gd name="T76" fmla="*/ 257 w 492"/>
                  <a:gd name="T77" fmla="*/ 388 h 600"/>
                  <a:gd name="T78" fmla="*/ 269 w 492"/>
                  <a:gd name="T79" fmla="*/ 366 h 600"/>
                  <a:gd name="T80" fmla="*/ 312 w 492"/>
                  <a:gd name="T81" fmla="*/ 350 h 600"/>
                  <a:gd name="T82" fmla="*/ 333 w 492"/>
                  <a:gd name="T83" fmla="*/ 355 h 600"/>
                  <a:gd name="T84" fmla="*/ 340 w 492"/>
                  <a:gd name="T85" fmla="*/ 373 h 600"/>
                  <a:gd name="T86" fmla="*/ 355 w 492"/>
                  <a:gd name="T87" fmla="*/ 283 h 600"/>
                  <a:gd name="T88" fmla="*/ 353 w 492"/>
                  <a:gd name="T89" fmla="*/ 227 h 600"/>
                  <a:gd name="T90" fmla="*/ 380 w 492"/>
                  <a:gd name="T91" fmla="*/ 225 h 600"/>
                  <a:gd name="T92" fmla="*/ 438 w 492"/>
                  <a:gd name="T93" fmla="*/ 301 h 600"/>
                  <a:gd name="T94" fmla="*/ 441 w 492"/>
                  <a:gd name="T95" fmla="*/ 319 h 600"/>
                  <a:gd name="T96" fmla="*/ 438 w 492"/>
                  <a:gd name="T97" fmla="*/ 349 h 600"/>
                  <a:gd name="T98" fmla="*/ 473 w 492"/>
                  <a:gd name="T99" fmla="*/ 390 h 600"/>
                  <a:gd name="T100" fmla="*/ 491 w 492"/>
                  <a:gd name="T101" fmla="*/ 322 h 600"/>
                  <a:gd name="T102" fmla="*/ 489 w 492"/>
                  <a:gd name="T103" fmla="*/ 263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2" h="600">
                    <a:moveTo>
                      <a:pt x="489" y="263"/>
                    </a:moveTo>
                    <a:lnTo>
                      <a:pt x="484" y="248"/>
                    </a:lnTo>
                    <a:lnTo>
                      <a:pt x="476" y="233"/>
                    </a:lnTo>
                    <a:lnTo>
                      <a:pt x="465" y="218"/>
                    </a:lnTo>
                    <a:lnTo>
                      <a:pt x="451" y="206"/>
                    </a:lnTo>
                    <a:lnTo>
                      <a:pt x="442" y="194"/>
                    </a:lnTo>
                    <a:lnTo>
                      <a:pt x="434" y="186"/>
                    </a:lnTo>
                    <a:lnTo>
                      <a:pt x="429" y="180"/>
                    </a:lnTo>
                    <a:lnTo>
                      <a:pt x="428" y="179"/>
                    </a:lnTo>
                    <a:lnTo>
                      <a:pt x="422" y="173"/>
                    </a:lnTo>
                    <a:lnTo>
                      <a:pt x="417" y="168"/>
                    </a:lnTo>
                    <a:lnTo>
                      <a:pt x="411" y="157"/>
                    </a:lnTo>
                    <a:lnTo>
                      <a:pt x="409" y="145"/>
                    </a:lnTo>
                    <a:lnTo>
                      <a:pt x="410" y="138"/>
                    </a:lnTo>
                    <a:lnTo>
                      <a:pt x="413" y="133"/>
                    </a:lnTo>
                    <a:lnTo>
                      <a:pt x="403" y="126"/>
                    </a:lnTo>
                    <a:lnTo>
                      <a:pt x="392" y="120"/>
                    </a:lnTo>
                    <a:lnTo>
                      <a:pt x="382" y="117"/>
                    </a:lnTo>
                    <a:lnTo>
                      <a:pt x="372" y="117"/>
                    </a:lnTo>
                    <a:lnTo>
                      <a:pt x="362" y="95"/>
                    </a:lnTo>
                    <a:lnTo>
                      <a:pt x="354" y="75"/>
                    </a:lnTo>
                    <a:lnTo>
                      <a:pt x="350" y="55"/>
                    </a:lnTo>
                    <a:lnTo>
                      <a:pt x="349" y="36"/>
                    </a:lnTo>
                    <a:lnTo>
                      <a:pt x="333" y="35"/>
                    </a:lnTo>
                    <a:lnTo>
                      <a:pt x="321" y="35"/>
                    </a:lnTo>
                    <a:lnTo>
                      <a:pt x="308" y="34"/>
                    </a:lnTo>
                    <a:lnTo>
                      <a:pt x="298" y="34"/>
                    </a:lnTo>
                    <a:lnTo>
                      <a:pt x="287" y="32"/>
                    </a:lnTo>
                    <a:lnTo>
                      <a:pt x="279" y="31"/>
                    </a:lnTo>
                    <a:lnTo>
                      <a:pt x="270" y="29"/>
                    </a:lnTo>
                    <a:lnTo>
                      <a:pt x="265" y="28"/>
                    </a:lnTo>
                    <a:lnTo>
                      <a:pt x="257" y="17"/>
                    </a:lnTo>
                    <a:lnTo>
                      <a:pt x="249" y="10"/>
                    </a:lnTo>
                    <a:lnTo>
                      <a:pt x="243" y="5"/>
                    </a:lnTo>
                    <a:lnTo>
                      <a:pt x="237" y="2"/>
                    </a:lnTo>
                    <a:lnTo>
                      <a:pt x="230" y="0"/>
                    </a:lnTo>
                    <a:lnTo>
                      <a:pt x="224" y="2"/>
                    </a:lnTo>
                    <a:lnTo>
                      <a:pt x="219" y="5"/>
                    </a:lnTo>
                    <a:lnTo>
                      <a:pt x="214" y="10"/>
                    </a:lnTo>
                    <a:lnTo>
                      <a:pt x="214" y="29"/>
                    </a:lnTo>
                    <a:lnTo>
                      <a:pt x="215" y="47"/>
                    </a:lnTo>
                    <a:lnTo>
                      <a:pt x="218" y="63"/>
                    </a:lnTo>
                    <a:lnTo>
                      <a:pt x="221" y="77"/>
                    </a:lnTo>
                    <a:lnTo>
                      <a:pt x="224" y="90"/>
                    </a:lnTo>
                    <a:lnTo>
                      <a:pt x="228" y="101"/>
                    </a:lnTo>
                    <a:lnTo>
                      <a:pt x="240" y="120"/>
                    </a:lnTo>
                    <a:lnTo>
                      <a:pt x="229" y="112"/>
                    </a:lnTo>
                    <a:lnTo>
                      <a:pt x="215" y="104"/>
                    </a:lnTo>
                    <a:lnTo>
                      <a:pt x="199" y="95"/>
                    </a:lnTo>
                    <a:lnTo>
                      <a:pt x="179" y="87"/>
                    </a:lnTo>
                    <a:lnTo>
                      <a:pt x="109" y="70"/>
                    </a:lnTo>
                    <a:lnTo>
                      <a:pt x="101" y="67"/>
                    </a:lnTo>
                    <a:lnTo>
                      <a:pt x="95" y="66"/>
                    </a:lnTo>
                    <a:lnTo>
                      <a:pt x="88" y="66"/>
                    </a:lnTo>
                    <a:lnTo>
                      <a:pt x="84" y="69"/>
                    </a:lnTo>
                    <a:lnTo>
                      <a:pt x="80" y="72"/>
                    </a:lnTo>
                    <a:lnTo>
                      <a:pt x="78" y="78"/>
                    </a:lnTo>
                    <a:lnTo>
                      <a:pt x="76" y="85"/>
                    </a:lnTo>
                    <a:lnTo>
                      <a:pt x="76" y="94"/>
                    </a:lnTo>
                    <a:lnTo>
                      <a:pt x="75" y="113"/>
                    </a:lnTo>
                    <a:lnTo>
                      <a:pt x="77" y="132"/>
                    </a:lnTo>
                    <a:lnTo>
                      <a:pt x="80" y="150"/>
                    </a:lnTo>
                    <a:lnTo>
                      <a:pt x="86" y="168"/>
                    </a:lnTo>
                    <a:lnTo>
                      <a:pt x="92" y="183"/>
                    </a:lnTo>
                    <a:lnTo>
                      <a:pt x="102" y="198"/>
                    </a:lnTo>
                    <a:lnTo>
                      <a:pt x="111" y="212"/>
                    </a:lnTo>
                    <a:lnTo>
                      <a:pt x="124" y="225"/>
                    </a:lnTo>
                    <a:lnTo>
                      <a:pt x="121" y="228"/>
                    </a:lnTo>
                    <a:lnTo>
                      <a:pt x="119" y="231"/>
                    </a:lnTo>
                    <a:lnTo>
                      <a:pt x="115" y="237"/>
                    </a:lnTo>
                    <a:lnTo>
                      <a:pt x="106" y="250"/>
                    </a:lnTo>
                    <a:lnTo>
                      <a:pt x="97" y="260"/>
                    </a:lnTo>
                    <a:lnTo>
                      <a:pt x="88" y="272"/>
                    </a:lnTo>
                    <a:lnTo>
                      <a:pt x="97" y="295"/>
                    </a:lnTo>
                    <a:lnTo>
                      <a:pt x="107" y="314"/>
                    </a:lnTo>
                    <a:lnTo>
                      <a:pt x="118" y="329"/>
                    </a:lnTo>
                    <a:lnTo>
                      <a:pt x="131" y="339"/>
                    </a:lnTo>
                    <a:lnTo>
                      <a:pt x="122" y="345"/>
                    </a:lnTo>
                    <a:lnTo>
                      <a:pt x="114" y="351"/>
                    </a:lnTo>
                    <a:lnTo>
                      <a:pt x="110" y="351"/>
                    </a:lnTo>
                    <a:lnTo>
                      <a:pt x="108" y="352"/>
                    </a:lnTo>
                    <a:lnTo>
                      <a:pt x="104" y="354"/>
                    </a:lnTo>
                    <a:lnTo>
                      <a:pt x="96" y="357"/>
                    </a:lnTo>
                    <a:lnTo>
                      <a:pt x="85" y="357"/>
                    </a:lnTo>
                    <a:lnTo>
                      <a:pt x="75" y="357"/>
                    </a:lnTo>
                    <a:lnTo>
                      <a:pt x="63" y="355"/>
                    </a:lnTo>
                    <a:lnTo>
                      <a:pt x="53" y="353"/>
                    </a:lnTo>
                    <a:lnTo>
                      <a:pt x="47" y="351"/>
                    </a:lnTo>
                    <a:lnTo>
                      <a:pt x="43" y="350"/>
                    </a:lnTo>
                    <a:lnTo>
                      <a:pt x="34" y="347"/>
                    </a:lnTo>
                    <a:lnTo>
                      <a:pt x="20" y="343"/>
                    </a:lnTo>
                    <a:lnTo>
                      <a:pt x="13" y="341"/>
                    </a:lnTo>
                    <a:lnTo>
                      <a:pt x="6" y="340"/>
                    </a:lnTo>
                    <a:lnTo>
                      <a:pt x="1" y="353"/>
                    </a:lnTo>
                    <a:lnTo>
                      <a:pt x="0" y="364"/>
                    </a:lnTo>
                    <a:lnTo>
                      <a:pt x="0" y="368"/>
                    </a:lnTo>
                    <a:lnTo>
                      <a:pt x="2" y="374"/>
                    </a:lnTo>
                    <a:lnTo>
                      <a:pt x="4" y="378"/>
                    </a:lnTo>
                    <a:lnTo>
                      <a:pt x="8" y="383"/>
                    </a:lnTo>
                    <a:lnTo>
                      <a:pt x="22" y="399"/>
                    </a:lnTo>
                    <a:lnTo>
                      <a:pt x="35" y="417"/>
                    </a:lnTo>
                    <a:lnTo>
                      <a:pt x="44" y="436"/>
                    </a:lnTo>
                    <a:lnTo>
                      <a:pt x="51" y="457"/>
                    </a:lnTo>
                    <a:lnTo>
                      <a:pt x="58" y="472"/>
                    </a:lnTo>
                    <a:lnTo>
                      <a:pt x="63" y="486"/>
                    </a:lnTo>
                    <a:lnTo>
                      <a:pt x="66" y="501"/>
                    </a:lnTo>
                    <a:lnTo>
                      <a:pt x="68" y="517"/>
                    </a:lnTo>
                    <a:lnTo>
                      <a:pt x="67" y="531"/>
                    </a:lnTo>
                    <a:lnTo>
                      <a:pt x="65" y="546"/>
                    </a:lnTo>
                    <a:lnTo>
                      <a:pt x="62" y="561"/>
                    </a:lnTo>
                    <a:lnTo>
                      <a:pt x="60" y="564"/>
                    </a:lnTo>
                    <a:lnTo>
                      <a:pt x="59" y="568"/>
                    </a:lnTo>
                    <a:lnTo>
                      <a:pt x="57" y="577"/>
                    </a:lnTo>
                    <a:lnTo>
                      <a:pt x="49" y="584"/>
                    </a:lnTo>
                    <a:lnTo>
                      <a:pt x="44" y="590"/>
                    </a:lnTo>
                    <a:lnTo>
                      <a:pt x="40" y="596"/>
                    </a:lnTo>
                    <a:lnTo>
                      <a:pt x="38" y="600"/>
                    </a:lnTo>
                    <a:lnTo>
                      <a:pt x="59" y="591"/>
                    </a:lnTo>
                    <a:lnTo>
                      <a:pt x="76" y="585"/>
                    </a:lnTo>
                    <a:lnTo>
                      <a:pt x="88" y="579"/>
                    </a:lnTo>
                    <a:lnTo>
                      <a:pt x="97" y="574"/>
                    </a:lnTo>
                    <a:lnTo>
                      <a:pt x="105" y="568"/>
                    </a:lnTo>
                    <a:lnTo>
                      <a:pt x="115" y="564"/>
                    </a:lnTo>
                    <a:lnTo>
                      <a:pt x="116" y="562"/>
                    </a:lnTo>
                    <a:lnTo>
                      <a:pt x="118" y="561"/>
                    </a:lnTo>
                    <a:lnTo>
                      <a:pt x="122" y="559"/>
                    </a:lnTo>
                    <a:lnTo>
                      <a:pt x="130" y="555"/>
                    </a:lnTo>
                    <a:lnTo>
                      <a:pt x="137" y="548"/>
                    </a:lnTo>
                    <a:lnTo>
                      <a:pt x="138" y="546"/>
                    </a:lnTo>
                    <a:lnTo>
                      <a:pt x="140" y="545"/>
                    </a:lnTo>
                    <a:lnTo>
                      <a:pt x="144" y="543"/>
                    </a:lnTo>
                    <a:lnTo>
                      <a:pt x="156" y="533"/>
                    </a:lnTo>
                    <a:lnTo>
                      <a:pt x="163" y="524"/>
                    </a:lnTo>
                    <a:lnTo>
                      <a:pt x="169" y="515"/>
                    </a:lnTo>
                    <a:lnTo>
                      <a:pt x="173" y="504"/>
                    </a:lnTo>
                    <a:lnTo>
                      <a:pt x="174" y="498"/>
                    </a:lnTo>
                    <a:lnTo>
                      <a:pt x="177" y="493"/>
                    </a:lnTo>
                    <a:lnTo>
                      <a:pt x="180" y="515"/>
                    </a:lnTo>
                    <a:lnTo>
                      <a:pt x="185" y="537"/>
                    </a:lnTo>
                    <a:lnTo>
                      <a:pt x="191" y="558"/>
                    </a:lnTo>
                    <a:lnTo>
                      <a:pt x="201" y="578"/>
                    </a:lnTo>
                    <a:lnTo>
                      <a:pt x="212" y="557"/>
                    </a:lnTo>
                    <a:lnTo>
                      <a:pt x="223" y="538"/>
                    </a:lnTo>
                    <a:lnTo>
                      <a:pt x="232" y="518"/>
                    </a:lnTo>
                    <a:lnTo>
                      <a:pt x="240" y="499"/>
                    </a:lnTo>
                    <a:lnTo>
                      <a:pt x="248" y="470"/>
                    </a:lnTo>
                    <a:lnTo>
                      <a:pt x="252" y="459"/>
                    </a:lnTo>
                    <a:lnTo>
                      <a:pt x="259" y="449"/>
                    </a:lnTo>
                    <a:lnTo>
                      <a:pt x="264" y="440"/>
                    </a:lnTo>
                    <a:lnTo>
                      <a:pt x="270" y="435"/>
                    </a:lnTo>
                    <a:lnTo>
                      <a:pt x="284" y="427"/>
                    </a:lnTo>
                    <a:lnTo>
                      <a:pt x="273" y="419"/>
                    </a:lnTo>
                    <a:lnTo>
                      <a:pt x="266" y="412"/>
                    </a:lnTo>
                    <a:lnTo>
                      <a:pt x="261" y="403"/>
                    </a:lnTo>
                    <a:lnTo>
                      <a:pt x="258" y="397"/>
                    </a:lnTo>
                    <a:lnTo>
                      <a:pt x="257" y="388"/>
                    </a:lnTo>
                    <a:lnTo>
                      <a:pt x="257" y="384"/>
                    </a:lnTo>
                    <a:lnTo>
                      <a:pt x="259" y="381"/>
                    </a:lnTo>
                    <a:lnTo>
                      <a:pt x="262" y="373"/>
                    </a:lnTo>
                    <a:lnTo>
                      <a:pt x="269" y="366"/>
                    </a:lnTo>
                    <a:lnTo>
                      <a:pt x="276" y="361"/>
                    </a:lnTo>
                    <a:lnTo>
                      <a:pt x="285" y="358"/>
                    </a:lnTo>
                    <a:lnTo>
                      <a:pt x="301" y="353"/>
                    </a:lnTo>
                    <a:lnTo>
                      <a:pt x="312" y="350"/>
                    </a:lnTo>
                    <a:lnTo>
                      <a:pt x="324" y="351"/>
                    </a:lnTo>
                    <a:lnTo>
                      <a:pt x="327" y="351"/>
                    </a:lnTo>
                    <a:lnTo>
                      <a:pt x="331" y="353"/>
                    </a:lnTo>
                    <a:lnTo>
                      <a:pt x="333" y="355"/>
                    </a:lnTo>
                    <a:lnTo>
                      <a:pt x="336" y="359"/>
                    </a:lnTo>
                    <a:lnTo>
                      <a:pt x="337" y="362"/>
                    </a:lnTo>
                    <a:lnTo>
                      <a:pt x="340" y="367"/>
                    </a:lnTo>
                    <a:lnTo>
                      <a:pt x="340" y="373"/>
                    </a:lnTo>
                    <a:lnTo>
                      <a:pt x="341" y="380"/>
                    </a:lnTo>
                    <a:lnTo>
                      <a:pt x="348" y="345"/>
                    </a:lnTo>
                    <a:lnTo>
                      <a:pt x="353" y="314"/>
                    </a:lnTo>
                    <a:lnTo>
                      <a:pt x="355" y="283"/>
                    </a:lnTo>
                    <a:lnTo>
                      <a:pt x="354" y="256"/>
                    </a:lnTo>
                    <a:lnTo>
                      <a:pt x="351" y="243"/>
                    </a:lnTo>
                    <a:lnTo>
                      <a:pt x="352" y="234"/>
                    </a:lnTo>
                    <a:lnTo>
                      <a:pt x="353" y="227"/>
                    </a:lnTo>
                    <a:lnTo>
                      <a:pt x="357" y="222"/>
                    </a:lnTo>
                    <a:lnTo>
                      <a:pt x="363" y="220"/>
                    </a:lnTo>
                    <a:lnTo>
                      <a:pt x="370" y="221"/>
                    </a:lnTo>
                    <a:lnTo>
                      <a:pt x="380" y="225"/>
                    </a:lnTo>
                    <a:lnTo>
                      <a:pt x="391" y="233"/>
                    </a:lnTo>
                    <a:lnTo>
                      <a:pt x="430" y="271"/>
                    </a:lnTo>
                    <a:lnTo>
                      <a:pt x="434" y="286"/>
                    </a:lnTo>
                    <a:lnTo>
                      <a:pt x="438" y="301"/>
                    </a:lnTo>
                    <a:lnTo>
                      <a:pt x="441" y="312"/>
                    </a:lnTo>
                    <a:lnTo>
                      <a:pt x="441" y="316"/>
                    </a:lnTo>
                    <a:lnTo>
                      <a:pt x="441" y="318"/>
                    </a:lnTo>
                    <a:lnTo>
                      <a:pt x="441" y="319"/>
                    </a:lnTo>
                    <a:lnTo>
                      <a:pt x="442" y="321"/>
                    </a:lnTo>
                    <a:lnTo>
                      <a:pt x="439" y="336"/>
                    </a:lnTo>
                    <a:lnTo>
                      <a:pt x="438" y="342"/>
                    </a:lnTo>
                    <a:lnTo>
                      <a:pt x="438" y="349"/>
                    </a:lnTo>
                    <a:lnTo>
                      <a:pt x="436" y="358"/>
                    </a:lnTo>
                    <a:lnTo>
                      <a:pt x="434" y="364"/>
                    </a:lnTo>
                    <a:lnTo>
                      <a:pt x="465" y="404"/>
                    </a:lnTo>
                    <a:lnTo>
                      <a:pt x="473" y="390"/>
                    </a:lnTo>
                    <a:lnTo>
                      <a:pt x="480" y="375"/>
                    </a:lnTo>
                    <a:lnTo>
                      <a:pt x="486" y="358"/>
                    </a:lnTo>
                    <a:lnTo>
                      <a:pt x="490" y="341"/>
                    </a:lnTo>
                    <a:lnTo>
                      <a:pt x="491" y="322"/>
                    </a:lnTo>
                    <a:lnTo>
                      <a:pt x="492" y="303"/>
                    </a:lnTo>
                    <a:lnTo>
                      <a:pt x="491" y="293"/>
                    </a:lnTo>
                    <a:lnTo>
                      <a:pt x="491" y="283"/>
                    </a:lnTo>
                    <a:lnTo>
                      <a:pt x="489" y="26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232">
                <a:extLst>
                  <a:ext uri="{FF2B5EF4-FFF2-40B4-BE49-F238E27FC236}">
                    <a16:creationId xmlns:a16="http://schemas.microsoft.com/office/drawing/2014/main" id="{1E335499-DBA8-D28C-83A6-0EA862E551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1586"/>
                <a:ext cx="31" cy="43"/>
              </a:xfrm>
              <a:custGeom>
                <a:avLst/>
                <a:gdLst>
                  <a:gd name="T0" fmla="*/ 46 w 91"/>
                  <a:gd name="T1" fmla="*/ 123 h 127"/>
                  <a:gd name="T2" fmla="*/ 48 w 91"/>
                  <a:gd name="T3" fmla="*/ 124 h 127"/>
                  <a:gd name="T4" fmla="*/ 51 w 91"/>
                  <a:gd name="T5" fmla="*/ 126 h 127"/>
                  <a:gd name="T6" fmla="*/ 57 w 91"/>
                  <a:gd name="T7" fmla="*/ 127 h 127"/>
                  <a:gd name="T8" fmla="*/ 63 w 91"/>
                  <a:gd name="T9" fmla="*/ 127 h 127"/>
                  <a:gd name="T10" fmla="*/ 69 w 91"/>
                  <a:gd name="T11" fmla="*/ 126 h 127"/>
                  <a:gd name="T12" fmla="*/ 73 w 91"/>
                  <a:gd name="T13" fmla="*/ 122 h 127"/>
                  <a:gd name="T14" fmla="*/ 75 w 91"/>
                  <a:gd name="T15" fmla="*/ 119 h 127"/>
                  <a:gd name="T16" fmla="*/ 78 w 91"/>
                  <a:gd name="T17" fmla="*/ 117 h 127"/>
                  <a:gd name="T18" fmla="*/ 82 w 91"/>
                  <a:gd name="T19" fmla="*/ 111 h 127"/>
                  <a:gd name="T20" fmla="*/ 87 w 91"/>
                  <a:gd name="T21" fmla="*/ 103 h 127"/>
                  <a:gd name="T22" fmla="*/ 89 w 91"/>
                  <a:gd name="T23" fmla="*/ 85 h 127"/>
                  <a:gd name="T24" fmla="*/ 91 w 91"/>
                  <a:gd name="T25" fmla="*/ 70 h 127"/>
                  <a:gd name="T26" fmla="*/ 91 w 91"/>
                  <a:gd name="T27" fmla="*/ 54 h 127"/>
                  <a:gd name="T28" fmla="*/ 91 w 91"/>
                  <a:gd name="T29" fmla="*/ 41 h 127"/>
                  <a:gd name="T30" fmla="*/ 89 w 91"/>
                  <a:gd name="T31" fmla="*/ 29 h 127"/>
                  <a:gd name="T32" fmla="*/ 88 w 91"/>
                  <a:gd name="T33" fmla="*/ 18 h 127"/>
                  <a:gd name="T34" fmla="*/ 85 w 91"/>
                  <a:gd name="T35" fmla="*/ 8 h 127"/>
                  <a:gd name="T36" fmla="*/ 81 w 91"/>
                  <a:gd name="T37" fmla="*/ 0 h 127"/>
                  <a:gd name="T38" fmla="*/ 60 w 91"/>
                  <a:gd name="T39" fmla="*/ 14 h 127"/>
                  <a:gd name="T40" fmla="*/ 39 w 91"/>
                  <a:gd name="T41" fmla="*/ 32 h 127"/>
                  <a:gd name="T42" fmla="*/ 19 w 91"/>
                  <a:gd name="T43" fmla="*/ 53 h 127"/>
                  <a:gd name="T44" fmla="*/ 0 w 91"/>
                  <a:gd name="T45" fmla="*/ 78 h 127"/>
                  <a:gd name="T46" fmla="*/ 6 w 91"/>
                  <a:gd name="T47" fmla="*/ 84 h 127"/>
                  <a:gd name="T48" fmla="*/ 12 w 91"/>
                  <a:gd name="T49" fmla="*/ 92 h 127"/>
                  <a:gd name="T50" fmla="*/ 25 w 91"/>
                  <a:gd name="T51" fmla="*/ 105 h 127"/>
                  <a:gd name="T52" fmla="*/ 35 w 91"/>
                  <a:gd name="T53" fmla="*/ 115 h 127"/>
                  <a:gd name="T54" fmla="*/ 46 w 91"/>
                  <a:gd name="T55" fmla="*/ 12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1" h="127">
                    <a:moveTo>
                      <a:pt x="46" y="123"/>
                    </a:moveTo>
                    <a:lnTo>
                      <a:pt x="48" y="124"/>
                    </a:lnTo>
                    <a:lnTo>
                      <a:pt x="51" y="126"/>
                    </a:lnTo>
                    <a:lnTo>
                      <a:pt x="57" y="127"/>
                    </a:lnTo>
                    <a:lnTo>
                      <a:pt x="63" y="127"/>
                    </a:lnTo>
                    <a:lnTo>
                      <a:pt x="69" y="126"/>
                    </a:lnTo>
                    <a:lnTo>
                      <a:pt x="73" y="122"/>
                    </a:lnTo>
                    <a:lnTo>
                      <a:pt x="75" y="119"/>
                    </a:lnTo>
                    <a:lnTo>
                      <a:pt x="78" y="117"/>
                    </a:lnTo>
                    <a:lnTo>
                      <a:pt x="82" y="111"/>
                    </a:lnTo>
                    <a:lnTo>
                      <a:pt x="87" y="103"/>
                    </a:lnTo>
                    <a:lnTo>
                      <a:pt x="89" y="85"/>
                    </a:lnTo>
                    <a:lnTo>
                      <a:pt x="91" y="70"/>
                    </a:lnTo>
                    <a:lnTo>
                      <a:pt x="91" y="54"/>
                    </a:lnTo>
                    <a:lnTo>
                      <a:pt x="91" y="41"/>
                    </a:lnTo>
                    <a:lnTo>
                      <a:pt x="89" y="29"/>
                    </a:lnTo>
                    <a:lnTo>
                      <a:pt x="88" y="18"/>
                    </a:lnTo>
                    <a:lnTo>
                      <a:pt x="85" y="8"/>
                    </a:lnTo>
                    <a:lnTo>
                      <a:pt x="81" y="0"/>
                    </a:lnTo>
                    <a:lnTo>
                      <a:pt x="60" y="14"/>
                    </a:lnTo>
                    <a:lnTo>
                      <a:pt x="39" y="32"/>
                    </a:lnTo>
                    <a:lnTo>
                      <a:pt x="19" y="53"/>
                    </a:lnTo>
                    <a:lnTo>
                      <a:pt x="0" y="78"/>
                    </a:lnTo>
                    <a:lnTo>
                      <a:pt x="6" y="84"/>
                    </a:lnTo>
                    <a:lnTo>
                      <a:pt x="12" y="92"/>
                    </a:lnTo>
                    <a:lnTo>
                      <a:pt x="25" y="105"/>
                    </a:lnTo>
                    <a:lnTo>
                      <a:pt x="35" y="115"/>
                    </a:lnTo>
                    <a:lnTo>
                      <a:pt x="46" y="12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233">
                <a:extLst>
                  <a:ext uri="{FF2B5EF4-FFF2-40B4-BE49-F238E27FC236}">
                    <a16:creationId xmlns:a16="http://schemas.microsoft.com/office/drawing/2014/main" id="{506E4AD3-1849-2F8F-4EFA-1F9195484C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9" y="1600"/>
                <a:ext cx="43" cy="79"/>
              </a:xfrm>
              <a:custGeom>
                <a:avLst/>
                <a:gdLst>
                  <a:gd name="T0" fmla="*/ 92 w 129"/>
                  <a:gd name="T1" fmla="*/ 0 h 236"/>
                  <a:gd name="T2" fmla="*/ 87 w 129"/>
                  <a:gd name="T3" fmla="*/ 4 h 236"/>
                  <a:gd name="T4" fmla="*/ 83 w 129"/>
                  <a:gd name="T5" fmla="*/ 10 h 236"/>
                  <a:gd name="T6" fmla="*/ 78 w 129"/>
                  <a:gd name="T7" fmla="*/ 14 h 236"/>
                  <a:gd name="T8" fmla="*/ 74 w 129"/>
                  <a:gd name="T9" fmla="*/ 19 h 236"/>
                  <a:gd name="T10" fmla="*/ 60 w 129"/>
                  <a:gd name="T11" fmla="*/ 28 h 236"/>
                  <a:gd name="T12" fmla="*/ 53 w 129"/>
                  <a:gd name="T13" fmla="*/ 32 h 236"/>
                  <a:gd name="T14" fmla="*/ 46 w 129"/>
                  <a:gd name="T15" fmla="*/ 37 h 236"/>
                  <a:gd name="T16" fmla="*/ 42 w 129"/>
                  <a:gd name="T17" fmla="*/ 57 h 236"/>
                  <a:gd name="T18" fmla="*/ 40 w 129"/>
                  <a:gd name="T19" fmla="*/ 66 h 236"/>
                  <a:gd name="T20" fmla="*/ 39 w 129"/>
                  <a:gd name="T21" fmla="*/ 77 h 236"/>
                  <a:gd name="T22" fmla="*/ 34 w 129"/>
                  <a:gd name="T23" fmla="*/ 96 h 236"/>
                  <a:gd name="T24" fmla="*/ 30 w 129"/>
                  <a:gd name="T25" fmla="*/ 115 h 236"/>
                  <a:gd name="T26" fmla="*/ 25 w 129"/>
                  <a:gd name="T27" fmla="*/ 122 h 236"/>
                  <a:gd name="T28" fmla="*/ 22 w 129"/>
                  <a:gd name="T29" fmla="*/ 131 h 236"/>
                  <a:gd name="T30" fmla="*/ 16 w 129"/>
                  <a:gd name="T31" fmla="*/ 146 h 236"/>
                  <a:gd name="T32" fmla="*/ 8 w 129"/>
                  <a:gd name="T33" fmla="*/ 161 h 236"/>
                  <a:gd name="T34" fmla="*/ 0 w 129"/>
                  <a:gd name="T35" fmla="*/ 176 h 236"/>
                  <a:gd name="T36" fmla="*/ 13 w 129"/>
                  <a:gd name="T37" fmla="*/ 185 h 236"/>
                  <a:gd name="T38" fmla="*/ 25 w 129"/>
                  <a:gd name="T39" fmla="*/ 195 h 236"/>
                  <a:gd name="T40" fmla="*/ 37 w 129"/>
                  <a:gd name="T41" fmla="*/ 203 h 236"/>
                  <a:gd name="T42" fmla="*/ 49 w 129"/>
                  <a:gd name="T43" fmla="*/ 212 h 236"/>
                  <a:gd name="T44" fmla="*/ 58 w 129"/>
                  <a:gd name="T45" fmla="*/ 218 h 236"/>
                  <a:gd name="T46" fmla="*/ 62 w 129"/>
                  <a:gd name="T47" fmla="*/ 221 h 236"/>
                  <a:gd name="T48" fmla="*/ 67 w 129"/>
                  <a:gd name="T49" fmla="*/ 225 h 236"/>
                  <a:gd name="T50" fmla="*/ 71 w 129"/>
                  <a:gd name="T51" fmla="*/ 227 h 236"/>
                  <a:gd name="T52" fmla="*/ 75 w 129"/>
                  <a:gd name="T53" fmla="*/ 231 h 236"/>
                  <a:gd name="T54" fmla="*/ 83 w 129"/>
                  <a:gd name="T55" fmla="*/ 236 h 236"/>
                  <a:gd name="T56" fmla="*/ 82 w 129"/>
                  <a:gd name="T57" fmla="*/ 183 h 236"/>
                  <a:gd name="T58" fmla="*/ 85 w 129"/>
                  <a:gd name="T59" fmla="*/ 158 h 236"/>
                  <a:gd name="T60" fmla="*/ 91 w 129"/>
                  <a:gd name="T61" fmla="*/ 133 h 236"/>
                  <a:gd name="T62" fmla="*/ 96 w 129"/>
                  <a:gd name="T63" fmla="*/ 108 h 236"/>
                  <a:gd name="T64" fmla="*/ 105 w 129"/>
                  <a:gd name="T65" fmla="*/ 83 h 236"/>
                  <a:gd name="T66" fmla="*/ 129 w 129"/>
                  <a:gd name="T67" fmla="*/ 36 h 236"/>
                  <a:gd name="T68" fmla="*/ 121 w 129"/>
                  <a:gd name="T69" fmla="*/ 29 h 236"/>
                  <a:gd name="T70" fmla="*/ 113 w 129"/>
                  <a:gd name="T71" fmla="*/ 21 h 236"/>
                  <a:gd name="T72" fmla="*/ 102 w 129"/>
                  <a:gd name="T73" fmla="*/ 12 h 236"/>
                  <a:gd name="T74" fmla="*/ 92 w 129"/>
                  <a:gd name="T75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9" h="236">
                    <a:moveTo>
                      <a:pt x="92" y="0"/>
                    </a:moveTo>
                    <a:lnTo>
                      <a:pt x="87" y="4"/>
                    </a:lnTo>
                    <a:lnTo>
                      <a:pt x="83" y="10"/>
                    </a:lnTo>
                    <a:lnTo>
                      <a:pt x="78" y="14"/>
                    </a:lnTo>
                    <a:lnTo>
                      <a:pt x="74" y="19"/>
                    </a:lnTo>
                    <a:lnTo>
                      <a:pt x="60" y="28"/>
                    </a:lnTo>
                    <a:lnTo>
                      <a:pt x="53" y="32"/>
                    </a:lnTo>
                    <a:lnTo>
                      <a:pt x="46" y="37"/>
                    </a:lnTo>
                    <a:lnTo>
                      <a:pt x="42" y="57"/>
                    </a:lnTo>
                    <a:lnTo>
                      <a:pt x="40" y="66"/>
                    </a:lnTo>
                    <a:lnTo>
                      <a:pt x="39" y="77"/>
                    </a:lnTo>
                    <a:lnTo>
                      <a:pt x="34" y="96"/>
                    </a:lnTo>
                    <a:lnTo>
                      <a:pt x="30" y="115"/>
                    </a:lnTo>
                    <a:lnTo>
                      <a:pt x="25" y="122"/>
                    </a:lnTo>
                    <a:lnTo>
                      <a:pt x="22" y="131"/>
                    </a:lnTo>
                    <a:lnTo>
                      <a:pt x="16" y="146"/>
                    </a:lnTo>
                    <a:lnTo>
                      <a:pt x="8" y="161"/>
                    </a:lnTo>
                    <a:lnTo>
                      <a:pt x="0" y="176"/>
                    </a:lnTo>
                    <a:lnTo>
                      <a:pt x="13" y="185"/>
                    </a:lnTo>
                    <a:lnTo>
                      <a:pt x="25" y="195"/>
                    </a:lnTo>
                    <a:lnTo>
                      <a:pt x="37" y="203"/>
                    </a:lnTo>
                    <a:lnTo>
                      <a:pt x="49" y="212"/>
                    </a:lnTo>
                    <a:lnTo>
                      <a:pt x="58" y="218"/>
                    </a:lnTo>
                    <a:lnTo>
                      <a:pt x="62" y="221"/>
                    </a:lnTo>
                    <a:lnTo>
                      <a:pt x="67" y="225"/>
                    </a:lnTo>
                    <a:lnTo>
                      <a:pt x="71" y="227"/>
                    </a:lnTo>
                    <a:lnTo>
                      <a:pt x="75" y="231"/>
                    </a:lnTo>
                    <a:lnTo>
                      <a:pt x="83" y="236"/>
                    </a:lnTo>
                    <a:lnTo>
                      <a:pt x="82" y="183"/>
                    </a:lnTo>
                    <a:lnTo>
                      <a:pt x="85" y="158"/>
                    </a:lnTo>
                    <a:lnTo>
                      <a:pt x="91" y="133"/>
                    </a:lnTo>
                    <a:lnTo>
                      <a:pt x="96" y="108"/>
                    </a:lnTo>
                    <a:lnTo>
                      <a:pt x="105" y="83"/>
                    </a:lnTo>
                    <a:lnTo>
                      <a:pt x="129" y="36"/>
                    </a:lnTo>
                    <a:lnTo>
                      <a:pt x="121" y="29"/>
                    </a:lnTo>
                    <a:lnTo>
                      <a:pt x="113" y="21"/>
                    </a:lnTo>
                    <a:lnTo>
                      <a:pt x="102" y="12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234">
                <a:extLst>
                  <a:ext uri="{FF2B5EF4-FFF2-40B4-BE49-F238E27FC236}">
                    <a16:creationId xmlns:a16="http://schemas.microsoft.com/office/drawing/2014/main" id="{37BF1ABE-9FCE-CB69-BC1D-2A25AD2E1A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1520"/>
                <a:ext cx="34" cy="67"/>
              </a:xfrm>
              <a:custGeom>
                <a:avLst/>
                <a:gdLst>
                  <a:gd name="T0" fmla="*/ 0 w 101"/>
                  <a:gd name="T1" fmla="*/ 173 h 202"/>
                  <a:gd name="T2" fmla="*/ 17 w 101"/>
                  <a:gd name="T3" fmla="*/ 183 h 202"/>
                  <a:gd name="T4" fmla="*/ 33 w 101"/>
                  <a:gd name="T5" fmla="*/ 193 h 202"/>
                  <a:gd name="T6" fmla="*/ 50 w 101"/>
                  <a:gd name="T7" fmla="*/ 198 h 202"/>
                  <a:gd name="T8" fmla="*/ 67 w 101"/>
                  <a:gd name="T9" fmla="*/ 202 h 202"/>
                  <a:gd name="T10" fmla="*/ 81 w 101"/>
                  <a:gd name="T11" fmla="*/ 177 h 202"/>
                  <a:gd name="T12" fmla="*/ 91 w 101"/>
                  <a:gd name="T13" fmla="*/ 154 h 202"/>
                  <a:gd name="T14" fmla="*/ 98 w 101"/>
                  <a:gd name="T15" fmla="*/ 129 h 202"/>
                  <a:gd name="T16" fmla="*/ 99 w 101"/>
                  <a:gd name="T17" fmla="*/ 116 h 202"/>
                  <a:gd name="T18" fmla="*/ 101 w 101"/>
                  <a:gd name="T19" fmla="*/ 105 h 202"/>
                  <a:gd name="T20" fmla="*/ 100 w 101"/>
                  <a:gd name="T21" fmla="*/ 100 h 202"/>
                  <a:gd name="T22" fmla="*/ 100 w 101"/>
                  <a:gd name="T23" fmla="*/ 97 h 202"/>
                  <a:gd name="T24" fmla="*/ 100 w 101"/>
                  <a:gd name="T25" fmla="*/ 91 h 202"/>
                  <a:gd name="T26" fmla="*/ 100 w 101"/>
                  <a:gd name="T27" fmla="*/ 78 h 202"/>
                  <a:gd name="T28" fmla="*/ 95 w 101"/>
                  <a:gd name="T29" fmla="*/ 53 h 202"/>
                  <a:gd name="T30" fmla="*/ 87 w 101"/>
                  <a:gd name="T31" fmla="*/ 26 h 202"/>
                  <a:gd name="T32" fmla="*/ 76 w 101"/>
                  <a:gd name="T33" fmla="*/ 0 h 202"/>
                  <a:gd name="T34" fmla="*/ 72 w 101"/>
                  <a:gd name="T35" fmla="*/ 11 h 202"/>
                  <a:gd name="T36" fmla="*/ 70 w 101"/>
                  <a:gd name="T37" fmla="*/ 16 h 202"/>
                  <a:gd name="T38" fmla="*/ 69 w 101"/>
                  <a:gd name="T39" fmla="*/ 23 h 202"/>
                  <a:gd name="T40" fmla="*/ 63 w 101"/>
                  <a:gd name="T41" fmla="*/ 46 h 202"/>
                  <a:gd name="T42" fmla="*/ 46 w 101"/>
                  <a:gd name="T43" fmla="*/ 90 h 202"/>
                  <a:gd name="T44" fmla="*/ 25 w 101"/>
                  <a:gd name="T45" fmla="*/ 132 h 202"/>
                  <a:gd name="T46" fmla="*/ 12 w 101"/>
                  <a:gd name="T47" fmla="*/ 152 h 202"/>
                  <a:gd name="T48" fmla="*/ 0 w 101"/>
                  <a:gd name="T49" fmla="*/ 173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1" h="202">
                    <a:moveTo>
                      <a:pt x="0" y="173"/>
                    </a:moveTo>
                    <a:lnTo>
                      <a:pt x="17" y="183"/>
                    </a:lnTo>
                    <a:lnTo>
                      <a:pt x="33" y="193"/>
                    </a:lnTo>
                    <a:lnTo>
                      <a:pt x="50" y="198"/>
                    </a:lnTo>
                    <a:lnTo>
                      <a:pt x="67" y="202"/>
                    </a:lnTo>
                    <a:lnTo>
                      <a:pt x="81" y="177"/>
                    </a:lnTo>
                    <a:lnTo>
                      <a:pt x="91" y="154"/>
                    </a:lnTo>
                    <a:lnTo>
                      <a:pt x="98" y="129"/>
                    </a:lnTo>
                    <a:lnTo>
                      <a:pt x="99" y="116"/>
                    </a:lnTo>
                    <a:lnTo>
                      <a:pt x="101" y="105"/>
                    </a:lnTo>
                    <a:lnTo>
                      <a:pt x="100" y="100"/>
                    </a:lnTo>
                    <a:lnTo>
                      <a:pt x="100" y="97"/>
                    </a:lnTo>
                    <a:lnTo>
                      <a:pt x="100" y="91"/>
                    </a:lnTo>
                    <a:lnTo>
                      <a:pt x="100" y="78"/>
                    </a:lnTo>
                    <a:lnTo>
                      <a:pt x="95" y="53"/>
                    </a:lnTo>
                    <a:lnTo>
                      <a:pt x="87" y="26"/>
                    </a:lnTo>
                    <a:lnTo>
                      <a:pt x="76" y="0"/>
                    </a:lnTo>
                    <a:lnTo>
                      <a:pt x="72" y="11"/>
                    </a:lnTo>
                    <a:lnTo>
                      <a:pt x="70" y="16"/>
                    </a:lnTo>
                    <a:lnTo>
                      <a:pt x="69" y="23"/>
                    </a:lnTo>
                    <a:lnTo>
                      <a:pt x="63" y="46"/>
                    </a:lnTo>
                    <a:lnTo>
                      <a:pt x="46" y="90"/>
                    </a:lnTo>
                    <a:lnTo>
                      <a:pt x="25" y="132"/>
                    </a:lnTo>
                    <a:lnTo>
                      <a:pt x="12" y="152"/>
                    </a:lnTo>
                    <a:lnTo>
                      <a:pt x="0" y="17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235">
                <a:extLst>
                  <a:ext uri="{FF2B5EF4-FFF2-40B4-BE49-F238E27FC236}">
                    <a16:creationId xmlns:a16="http://schemas.microsoft.com/office/drawing/2014/main" id="{6B6676F7-72E0-3B5C-540F-87194F98E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1" y="1491"/>
                <a:ext cx="29" cy="41"/>
              </a:xfrm>
              <a:custGeom>
                <a:avLst/>
                <a:gdLst>
                  <a:gd name="T0" fmla="*/ 55 w 87"/>
                  <a:gd name="T1" fmla="*/ 97 h 124"/>
                  <a:gd name="T2" fmla="*/ 58 w 87"/>
                  <a:gd name="T3" fmla="*/ 101 h 124"/>
                  <a:gd name="T4" fmla="*/ 62 w 87"/>
                  <a:gd name="T5" fmla="*/ 106 h 124"/>
                  <a:gd name="T6" fmla="*/ 64 w 87"/>
                  <a:gd name="T7" fmla="*/ 107 h 124"/>
                  <a:gd name="T8" fmla="*/ 66 w 87"/>
                  <a:gd name="T9" fmla="*/ 110 h 124"/>
                  <a:gd name="T10" fmla="*/ 69 w 87"/>
                  <a:gd name="T11" fmla="*/ 114 h 124"/>
                  <a:gd name="T12" fmla="*/ 70 w 87"/>
                  <a:gd name="T13" fmla="*/ 116 h 124"/>
                  <a:gd name="T14" fmla="*/ 72 w 87"/>
                  <a:gd name="T15" fmla="*/ 119 h 124"/>
                  <a:gd name="T16" fmla="*/ 73 w 87"/>
                  <a:gd name="T17" fmla="*/ 121 h 124"/>
                  <a:gd name="T18" fmla="*/ 73 w 87"/>
                  <a:gd name="T19" fmla="*/ 122 h 124"/>
                  <a:gd name="T20" fmla="*/ 74 w 87"/>
                  <a:gd name="T21" fmla="*/ 124 h 124"/>
                  <a:gd name="T22" fmla="*/ 79 w 87"/>
                  <a:gd name="T23" fmla="*/ 113 h 124"/>
                  <a:gd name="T24" fmla="*/ 83 w 87"/>
                  <a:gd name="T25" fmla="*/ 102 h 124"/>
                  <a:gd name="T26" fmla="*/ 86 w 87"/>
                  <a:gd name="T27" fmla="*/ 92 h 124"/>
                  <a:gd name="T28" fmla="*/ 87 w 87"/>
                  <a:gd name="T29" fmla="*/ 81 h 124"/>
                  <a:gd name="T30" fmla="*/ 86 w 87"/>
                  <a:gd name="T31" fmla="*/ 71 h 124"/>
                  <a:gd name="T32" fmla="*/ 83 w 87"/>
                  <a:gd name="T33" fmla="*/ 60 h 124"/>
                  <a:gd name="T34" fmla="*/ 79 w 87"/>
                  <a:gd name="T35" fmla="*/ 50 h 124"/>
                  <a:gd name="T36" fmla="*/ 74 w 87"/>
                  <a:gd name="T37" fmla="*/ 40 h 124"/>
                  <a:gd name="T38" fmla="*/ 69 w 87"/>
                  <a:gd name="T39" fmla="*/ 26 h 124"/>
                  <a:gd name="T40" fmla="*/ 65 w 87"/>
                  <a:gd name="T41" fmla="*/ 17 h 124"/>
                  <a:gd name="T42" fmla="*/ 58 w 87"/>
                  <a:gd name="T43" fmla="*/ 10 h 124"/>
                  <a:gd name="T44" fmla="*/ 53 w 87"/>
                  <a:gd name="T45" fmla="*/ 4 h 124"/>
                  <a:gd name="T46" fmla="*/ 46 w 87"/>
                  <a:gd name="T47" fmla="*/ 1 h 124"/>
                  <a:gd name="T48" fmla="*/ 38 w 87"/>
                  <a:gd name="T49" fmla="*/ 0 h 124"/>
                  <a:gd name="T50" fmla="*/ 33 w 87"/>
                  <a:gd name="T51" fmla="*/ 0 h 124"/>
                  <a:gd name="T52" fmla="*/ 29 w 87"/>
                  <a:gd name="T53" fmla="*/ 2 h 124"/>
                  <a:gd name="T54" fmla="*/ 20 w 87"/>
                  <a:gd name="T55" fmla="*/ 8 h 124"/>
                  <a:gd name="T56" fmla="*/ 11 w 87"/>
                  <a:gd name="T57" fmla="*/ 17 h 124"/>
                  <a:gd name="T58" fmla="*/ 7 w 87"/>
                  <a:gd name="T59" fmla="*/ 21 h 124"/>
                  <a:gd name="T60" fmla="*/ 5 w 87"/>
                  <a:gd name="T61" fmla="*/ 26 h 124"/>
                  <a:gd name="T62" fmla="*/ 1 w 87"/>
                  <a:gd name="T63" fmla="*/ 35 h 124"/>
                  <a:gd name="T64" fmla="*/ 0 w 87"/>
                  <a:gd name="T65" fmla="*/ 43 h 124"/>
                  <a:gd name="T66" fmla="*/ 1 w 87"/>
                  <a:gd name="T67" fmla="*/ 49 h 124"/>
                  <a:gd name="T68" fmla="*/ 3 w 87"/>
                  <a:gd name="T69" fmla="*/ 51 h 124"/>
                  <a:gd name="T70" fmla="*/ 6 w 87"/>
                  <a:gd name="T71" fmla="*/ 54 h 124"/>
                  <a:gd name="T72" fmla="*/ 13 w 87"/>
                  <a:gd name="T73" fmla="*/ 58 h 124"/>
                  <a:gd name="T74" fmla="*/ 23 w 87"/>
                  <a:gd name="T75" fmla="*/ 62 h 124"/>
                  <a:gd name="T76" fmla="*/ 33 w 87"/>
                  <a:gd name="T77" fmla="*/ 64 h 124"/>
                  <a:gd name="T78" fmla="*/ 42 w 87"/>
                  <a:gd name="T79" fmla="*/ 72 h 124"/>
                  <a:gd name="T80" fmla="*/ 46 w 87"/>
                  <a:gd name="T81" fmla="*/ 76 h 124"/>
                  <a:gd name="T82" fmla="*/ 50 w 87"/>
                  <a:gd name="T83" fmla="*/ 82 h 124"/>
                  <a:gd name="T84" fmla="*/ 52 w 87"/>
                  <a:gd name="T85" fmla="*/ 88 h 124"/>
                  <a:gd name="T86" fmla="*/ 55 w 87"/>
                  <a:gd name="T87" fmla="*/ 9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7" h="124">
                    <a:moveTo>
                      <a:pt x="55" y="97"/>
                    </a:moveTo>
                    <a:lnTo>
                      <a:pt x="58" y="101"/>
                    </a:lnTo>
                    <a:lnTo>
                      <a:pt x="62" y="106"/>
                    </a:lnTo>
                    <a:lnTo>
                      <a:pt x="64" y="107"/>
                    </a:lnTo>
                    <a:lnTo>
                      <a:pt x="66" y="110"/>
                    </a:lnTo>
                    <a:lnTo>
                      <a:pt x="69" y="114"/>
                    </a:lnTo>
                    <a:lnTo>
                      <a:pt x="70" y="116"/>
                    </a:lnTo>
                    <a:lnTo>
                      <a:pt x="72" y="119"/>
                    </a:lnTo>
                    <a:lnTo>
                      <a:pt x="73" y="121"/>
                    </a:lnTo>
                    <a:lnTo>
                      <a:pt x="73" y="122"/>
                    </a:lnTo>
                    <a:lnTo>
                      <a:pt x="74" y="124"/>
                    </a:lnTo>
                    <a:lnTo>
                      <a:pt x="79" y="113"/>
                    </a:lnTo>
                    <a:lnTo>
                      <a:pt x="83" y="102"/>
                    </a:lnTo>
                    <a:lnTo>
                      <a:pt x="86" y="92"/>
                    </a:lnTo>
                    <a:lnTo>
                      <a:pt x="87" y="81"/>
                    </a:lnTo>
                    <a:lnTo>
                      <a:pt x="86" y="71"/>
                    </a:lnTo>
                    <a:lnTo>
                      <a:pt x="83" y="60"/>
                    </a:lnTo>
                    <a:lnTo>
                      <a:pt x="79" y="50"/>
                    </a:lnTo>
                    <a:lnTo>
                      <a:pt x="74" y="40"/>
                    </a:lnTo>
                    <a:lnTo>
                      <a:pt x="69" y="26"/>
                    </a:lnTo>
                    <a:lnTo>
                      <a:pt x="65" y="17"/>
                    </a:lnTo>
                    <a:lnTo>
                      <a:pt x="58" y="10"/>
                    </a:lnTo>
                    <a:lnTo>
                      <a:pt x="53" y="4"/>
                    </a:lnTo>
                    <a:lnTo>
                      <a:pt x="46" y="1"/>
                    </a:lnTo>
                    <a:lnTo>
                      <a:pt x="38" y="0"/>
                    </a:lnTo>
                    <a:lnTo>
                      <a:pt x="33" y="0"/>
                    </a:lnTo>
                    <a:lnTo>
                      <a:pt x="29" y="2"/>
                    </a:lnTo>
                    <a:lnTo>
                      <a:pt x="20" y="8"/>
                    </a:lnTo>
                    <a:lnTo>
                      <a:pt x="11" y="17"/>
                    </a:lnTo>
                    <a:lnTo>
                      <a:pt x="7" y="21"/>
                    </a:lnTo>
                    <a:lnTo>
                      <a:pt x="5" y="26"/>
                    </a:lnTo>
                    <a:lnTo>
                      <a:pt x="1" y="35"/>
                    </a:lnTo>
                    <a:lnTo>
                      <a:pt x="0" y="43"/>
                    </a:lnTo>
                    <a:lnTo>
                      <a:pt x="1" y="49"/>
                    </a:lnTo>
                    <a:lnTo>
                      <a:pt x="3" y="51"/>
                    </a:lnTo>
                    <a:lnTo>
                      <a:pt x="6" y="54"/>
                    </a:lnTo>
                    <a:lnTo>
                      <a:pt x="13" y="58"/>
                    </a:lnTo>
                    <a:lnTo>
                      <a:pt x="23" y="62"/>
                    </a:lnTo>
                    <a:lnTo>
                      <a:pt x="33" y="64"/>
                    </a:lnTo>
                    <a:lnTo>
                      <a:pt x="42" y="72"/>
                    </a:lnTo>
                    <a:lnTo>
                      <a:pt x="46" y="76"/>
                    </a:lnTo>
                    <a:lnTo>
                      <a:pt x="50" y="82"/>
                    </a:lnTo>
                    <a:lnTo>
                      <a:pt x="52" y="88"/>
                    </a:lnTo>
                    <a:lnTo>
                      <a:pt x="55" y="97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236">
                <a:extLst>
                  <a:ext uri="{FF2B5EF4-FFF2-40B4-BE49-F238E27FC236}">
                    <a16:creationId xmlns:a16="http://schemas.microsoft.com/office/drawing/2014/main" id="{8D0A97D3-4576-3C05-7299-EFFCE08E46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1765"/>
                <a:ext cx="18" cy="63"/>
              </a:xfrm>
              <a:custGeom>
                <a:avLst/>
                <a:gdLst>
                  <a:gd name="T0" fmla="*/ 52 w 52"/>
                  <a:gd name="T1" fmla="*/ 5 h 189"/>
                  <a:gd name="T2" fmla="*/ 35 w 52"/>
                  <a:gd name="T3" fmla="*/ 1 h 189"/>
                  <a:gd name="T4" fmla="*/ 27 w 52"/>
                  <a:gd name="T5" fmla="*/ 0 h 189"/>
                  <a:gd name="T6" fmla="*/ 22 w 52"/>
                  <a:gd name="T7" fmla="*/ 1 h 189"/>
                  <a:gd name="T8" fmla="*/ 13 w 52"/>
                  <a:gd name="T9" fmla="*/ 5 h 189"/>
                  <a:gd name="T10" fmla="*/ 8 w 52"/>
                  <a:gd name="T11" fmla="*/ 12 h 189"/>
                  <a:gd name="T12" fmla="*/ 8 w 52"/>
                  <a:gd name="T13" fmla="*/ 34 h 189"/>
                  <a:gd name="T14" fmla="*/ 10 w 52"/>
                  <a:gd name="T15" fmla="*/ 57 h 189"/>
                  <a:gd name="T16" fmla="*/ 10 w 52"/>
                  <a:gd name="T17" fmla="*/ 79 h 189"/>
                  <a:gd name="T18" fmla="*/ 10 w 52"/>
                  <a:gd name="T19" fmla="*/ 102 h 189"/>
                  <a:gd name="T20" fmla="*/ 7 w 52"/>
                  <a:gd name="T21" fmla="*/ 123 h 189"/>
                  <a:gd name="T22" fmla="*/ 5 w 52"/>
                  <a:gd name="T23" fmla="*/ 146 h 189"/>
                  <a:gd name="T24" fmla="*/ 2 w 52"/>
                  <a:gd name="T25" fmla="*/ 167 h 189"/>
                  <a:gd name="T26" fmla="*/ 0 w 52"/>
                  <a:gd name="T27" fmla="*/ 189 h 189"/>
                  <a:gd name="T28" fmla="*/ 7 w 52"/>
                  <a:gd name="T29" fmla="*/ 184 h 189"/>
                  <a:gd name="T30" fmla="*/ 11 w 52"/>
                  <a:gd name="T31" fmla="*/ 182 h 189"/>
                  <a:gd name="T32" fmla="*/ 15 w 52"/>
                  <a:gd name="T33" fmla="*/ 181 h 189"/>
                  <a:gd name="T34" fmla="*/ 17 w 52"/>
                  <a:gd name="T35" fmla="*/ 178 h 189"/>
                  <a:gd name="T36" fmla="*/ 20 w 52"/>
                  <a:gd name="T37" fmla="*/ 176 h 189"/>
                  <a:gd name="T38" fmla="*/ 26 w 52"/>
                  <a:gd name="T39" fmla="*/ 171 h 189"/>
                  <a:gd name="T40" fmla="*/ 27 w 52"/>
                  <a:gd name="T41" fmla="*/ 167 h 189"/>
                  <a:gd name="T42" fmla="*/ 29 w 52"/>
                  <a:gd name="T43" fmla="*/ 163 h 189"/>
                  <a:gd name="T44" fmla="*/ 34 w 52"/>
                  <a:gd name="T45" fmla="*/ 157 h 189"/>
                  <a:gd name="T46" fmla="*/ 36 w 52"/>
                  <a:gd name="T47" fmla="*/ 149 h 189"/>
                  <a:gd name="T48" fmla="*/ 39 w 52"/>
                  <a:gd name="T49" fmla="*/ 140 h 189"/>
                  <a:gd name="T50" fmla="*/ 39 w 52"/>
                  <a:gd name="T51" fmla="*/ 137 h 189"/>
                  <a:gd name="T52" fmla="*/ 40 w 52"/>
                  <a:gd name="T53" fmla="*/ 135 h 189"/>
                  <a:gd name="T54" fmla="*/ 42 w 52"/>
                  <a:gd name="T55" fmla="*/ 129 h 189"/>
                  <a:gd name="T56" fmla="*/ 42 w 52"/>
                  <a:gd name="T57" fmla="*/ 123 h 189"/>
                  <a:gd name="T58" fmla="*/ 43 w 52"/>
                  <a:gd name="T59" fmla="*/ 119 h 189"/>
                  <a:gd name="T60" fmla="*/ 45 w 52"/>
                  <a:gd name="T61" fmla="*/ 109 h 189"/>
                  <a:gd name="T62" fmla="*/ 52 w 52"/>
                  <a:gd name="T63" fmla="*/ 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2" h="189">
                    <a:moveTo>
                      <a:pt x="52" y="5"/>
                    </a:moveTo>
                    <a:lnTo>
                      <a:pt x="35" y="1"/>
                    </a:lnTo>
                    <a:lnTo>
                      <a:pt x="27" y="0"/>
                    </a:lnTo>
                    <a:lnTo>
                      <a:pt x="22" y="1"/>
                    </a:lnTo>
                    <a:lnTo>
                      <a:pt x="13" y="5"/>
                    </a:lnTo>
                    <a:lnTo>
                      <a:pt x="8" y="12"/>
                    </a:lnTo>
                    <a:lnTo>
                      <a:pt x="8" y="34"/>
                    </a:lnTo>
                    <a:lnTo>
                      <a:pt x="10" y="57"/>
                    </a:lnTo>
                    <a:lnTo>
                      <a:pt x="10" y="79"/>
                    </a:lnTo>
                    <a:lnTo>
                      <a:pt x="10" y="102"/>
                    </a:lnTo>
                    <a:lnTo>
                      <a:pt x="7" y="123"/>
                    </a:lnTo>
                    <a:lnTo>
                      <a:pt x="5" y="146"/>
                    </a:lnTo>
                    <a:lnTo>
                      <a:pt x="2" y="167"/>
                    </a:lnTo>
                    <a:lnTo>
                      <a:pt x="0" y="189"/>
                    </a:lnTo>
                    <a:lnTo>
                      <a:pt x="7" y="184"/>
                    </a:lnTo>
                    <a:lnTo>
                      <a:pt x="11" y="182"/>
                    </a:lnTo>
                    <a:lnTo>
                      <a:pt x="15" y="181"/>
                    </a:lnTo>
                    <a:lnTo>
                      <a:pt x="17" y="178"/>
                    </a:lnTo>
                    <a:lnTo>
                      <a:pt x="20" y="176"/>
                    </a:lnTo>
                    <a:lnTo>
                      <a:pt x="26" y="171"/>
                    </a:lnTo>
                    <a:lnTo>
                      <a:pt x="27" y="167"/>
                    </a:lnTo>
                    <a:lnTo>
                      <a:pt x="29" y="163"/>
                    </a:lnTo>
                    <a:lnTo>
                      <a:pt x="34" y="157"/>
                    </a:lnTo>
                    <a:lnTo>
                      <a:pt x="36" y="149"/>
                    </a:lnTo>
                    <a:lnTo>
                      <a:pt x="39" y="140"/>
                    </a:lnTo>
                    <a:lnTo>
                      <a:pt x="39" y="137"/>
                    </a:lnTo>
                    <a:lnTo>
                      <a:pt x="40" y="135"/>
                    </a:lnTo>
                    <a:lnTo>
                      <a:pt x="42" y="129"/>
                    </a:lnTo>
                    <a:lnTo>
                      <a:pt x="42" y="123"/>
                    </a:lnTo>
                    <a:lnTo>
                      <a:pt x="43" y="119"/>
                    </a:lnTo>
                    <a:lnTo>
                      <a:pt x="45" y="109"/>
                    </a:lnTo>
                    <a:lnTo>
                      <a:pt x="52" y="5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237">
                <a:extLst>
                  <a:ext uri="{FF2B5EF4-FFF2-40B4-BE49-F238E27FC236}">
                    <a16:creationId xmlns:a16="http://schemas.microsoft.com/office/drawing/2014/main" id="{96CF62A6-8FB1-4BDE-4A3E-53BA0AC3F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4" y="1730"/>
                <a:ext cx="32" cy="137"/>
              </a:xfrm>
              <a:custGeom>
                <a:avLst/>
                <a:gdLst>
                  <a:gd name="T0" fmla="*/ 42 w 95"/>
                  <a:gd name="T1" fmla="*/ 0 h 411"/>
                  <a:gd name="T2" fmla="*/ 23 w 95"/>
                  <a:gd name="T3" fmla="*/ 23 h 411"/>
                  <a:gd name="T4" fmla="*/ 10 w 95"/>
                  <a:gd name="T5" fmla="*/ 50 h 411"/>
                  <a:gd name="T6" fmla="*/ 2 w 95"/>
                  <a:gd name="T7" fmla="*/ 77 h 411"/>
                  <a:gd name="T8" fmla="*/ 0 w 95"/>
                  <a:gd name="T9" fmla="*/ 108 h 411"/>
                  <a:gd name="T10" fmla="*/ 0 w 95"/>
                  <a:gd name="T11" fmla="*/ 112 h 411"/>
                  <a:gd name="T12" fmla="*/ 2 w 95"/>
                  <a:gd name="T13" fmla="*/ 117 h 411"/>
                  <a:gd name="T14" fmla="*/ 4 w 95"/>
                  <a:gd name="T15" fmla="*/ 121 h 411"/>
                  <a:gd name="T16" fmla="*/ 8 w 95"/>
                  <a:gd name="T17" fmla="*/ 125 h 411"/>
                  <a:gd name="T18" fmla="*/ 18 w 95"/>
                  <a:gd name="T19" fmla="*/ 131 h 411"/>
                  <a:gd name="T20" fmla="*/ 23 w 95"/>
                  <a:gd name="T21" fmla="*/ 132 h 411"/>
                  <a:gd name="T22" fmla="*/ 30 w 95"/>
                  <a:gd name="T23" fmla="*/ 134 h 411"/>
                  <a:gd name="T24" fmla="*/ 36 w 95"/>
                  <a:gd name="T25" fmla="*/ 133 h 411"/>
                  <a:gd name="T26" fmla="*/ 41 w 95"/>
                  <a:gd name="T27" fmla="*/ 134 h 411"/>
                  <a:gd name="T28" fmla="*/ 48 w 95"/>
                  <a:gd name="T29" fmla="*/ 139 h 411"/>
                  <a:gd name="T30" fmla="*/ 49 w 95"/>
                  <a:gd name="T31" fmla="*/ 142 h 411"/>
                  <a:gd name="T32" fmla="*/ 51 w 95"/>
                  <a:gd name="T33" fmla="*/ 147 h 411"/>
                  <a:gd name="T34" fmla="*/ 51 w 95"/>
                  <a:gd name="T35" fmla="*/ 154 h 411"/>
                  <a:gd name="T36" fmla="*/ 51 w 95"/>
                  <a:gd name="T37" fmla="*/ 162 h 411"/>
                  <a:gd name="T38" fmla="*/ 50 w 95"/>
                  <a:gd name="T39" fmla="*/ 187 h 411"/>
                  <a:gd name="T40" fmla="*/ 50 w 95"/>
                  <a:gd name="T41" fmla="*/ 213 h 411"/>
                  <a:gd name="T42" fmla="*/ 50 w 95"/>
                  <a:gd name="T43" fmla="*/ 262 h 411"/>
                  <a:gd name="T44" fmla="*/ 30 w 95"/>
                  <a:gd name="T45" fmla="*/ 279 h 411"/>
                  <a:gd name="T46" fmla="*/ 19 w 95"/>
                  <a:gd name="T47" fmla="*/ 296 h 411"/>
                  <a:gd name="T48" fmla="*/ 13 w 95"/>
                  <a:gd name="T49" fmla="*/ 313 h 411"/>
                  <a:gd name="T50" fmla="*/ 17 w 95"/>
                  <a:gd name="T51" fmla="*/ 329 h 411"/>
                  <a:gd name="T52" fmla="*/ 19 w 95"/>
                  <a:gd name="T53" fmla="*/ 341 h 411"/>
                  <a:gd name="T54" fmla="*/ 20 w 95"/>
                  <a:gd name="T55" fmla="*/ 355 h 411"/>
                  <a:gd name="T56" fmla="*/ 21 w 95"/>
                  <a:gd name="T57" fmla="*/ 361 h 411"/>
                  <a:gd name="T58" fmla="*/ 23 w 95"/>
                  <a:gd name="T59" fmla="*/ 368 h 411"/>
                  <a:gd name="T60" fmla="*/ 25 w 95"/>
                  <a:gd name="T61" fmla="*/ 383 h 411"/>
                  <a:gd name="T62" fmla="*/ 25 w 95"/>
                  <a:gd name="T63" fmla="*/ 397 h 411"/>
                  <a:gd name="T64" fmla="*/ 25 w 95"/>
                  <a:gd name="T65" fmla="*/ 411 h 411"/>
                  <a:gd name="T66" fmla="*/ 31 w 95"/>
                  <a:gd name="T67" fmla="*/ 403 h 411"/>
                  <a:gd name="T68" fmla="*/ 34 w 95"/>
                  <a:gd name="T69" fmla="*/ 399 h 411"/>
                  <a:gd name="T70" fmla="*/ 39 w 95"/>
                  <a:gd name="T71" fmla="*/ 396 h 411"/>
                  <a:gd name="T72" fmla="*/ 51 w 95"/>
                  <a:gd name="T73" fmla="*/ 380 h 411"/>
                  <a:gd name="T74" fmla="*/ 61 w 95"/>
                  <a:gd name="T75" fmla="*/ 363 h 411"/>
                  <a:gd name="T76" fmla="*/ 65 w 95"/>
                  <a:gd name="T77" fmla="*/ 354 h 411"/>
                  <a:gd name="T78" fmla="*/ 70 w 95"/>
                  <a:gd name="T79" fmla="*/ 345 h 411"/>
                  <a:gd name="T80" fmla="*/ 77 w 95"/>
                  <a:gd name="T81" fmla="*/ 325 h 411"/>
                  <a:gd name="T82" fmla="*/ 79 w 95"/>
                  <a:gd name="T83" fmla="*/ 315 h 411"/>
                  <a:gd name="T84" fmla="*/ 79 w 95"/>
                  <a:gd name="T85" fmla="*/ 312 h 411"/>
                  <a:gd name="T86" fmla="*/ 80 w 95"/>
                  <a:gd name="T87" fmla="*/ 309 h 411"/>
                  <a:gd name="T88" fmla="*/ 82 w 95"/>
                  <a:gd name="T89" fmla="*/ 305 h 411"/>
                  <a:gd name="T90" fmla="*/ 85 w 95"/>
                  <a:gd name="T91" fmla="*/ 284 h 411"/>
                  <a:gd name="T92" fmla="*/ 87 w 95"/>
                  <a:gd name="T93" fmla="*/ 262 h 411"/>
                  <a:gd name="T94" fmla="*/ 87 w 95"/>
                  <a:gd name="T95" fmla="*/ 237 h 411"/>
                  <a:gd name="T96" fmla="*/ 88 w 95"/>
                  <a:gd name="T97" fmla="*/ 215 h 411"/>
                  <a:gd name="T98" fmla="*/ 90 w 95"/>
                  <a:gd name="T99" fmla="*/ 195 h 411"/>
                  <a:gd name="T100" fmla="*/ 93 w 95"/>
                  <a:gd name="T101" fmla="*/ 177 h 411"/>
                  <a:gd name="T102" fmla="*/ 93 w 95"/>
                  <a:gd name="T103" fmla="*/ 167 h 411"/>
                  <a:gd name="T104" fmla="*/ 94 w 95"/>
                  <a:gd name="T105" fmla="*/ 159 h 411"/>
                  <a:gd name="T106" fmla="*/ 95 w 95"/>
                  <a:gd name="T107" fmla="*/ 142 h 411"/>
                  <a:gd name="T108" fmla="*/ 95 w 95"/>
                  <a:gd name="T109" fmla="*/ 125 h 411"/>
                  <a:gd name="T110" fmla="*/ 94 w 95"/>
                  <a:gd name="T111" fmla="*/ 109 h 411"/>
                  <a:gd name="T112" fmla="*/ 90 w 95"/>
                  <a:gd name="T113" fmla="*/ 92 h 411"/>
                  <a:gd name="T114" fmla="*/ 86 w 95"/>
                  <a:gd name="T115" fmla="*/ 77 h 411"/>
                  <a:gd name="T116" fmla="*/ 75 w 95"/>
                  <a:gd name="T117" fmla="*/ 49 h 411"/>
                  <a:gd name="T118" fmla="*/ 61 w 95"/>
                  <a:gd name="T119" fmla="*/ 22 h 411"/>
                  <a:gd name="T120" fmla="*/ 42 w 95"/>
                  <a:gd name="T121" fmla="*/ 0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5" h="411">
                    <a:moveTo>
                      <a:pt x="42" y="0"/>
                    </a:moveTo>
                    <a:lnTo>
                      <a:pt x="23" y="23"/>
                    </a:lnTo>
                    <a:lnTo>
                      <a:pt x="10" y="50"/>
                    </a:lnTo>
                    <a:lnTo>
                      <a:pt x="2" y="77"/>
                    </a:lnTo>
                    <a:lnTo>
                      <a:pt x="0" y="108"/>
                    </a:lnTo>
                    <a:lnTo>
                      <a:pt x="0" y="112"/>
                    </a:lnTo>
                    <a:lnTo>
                      <a:pt x="2" y="117"/>
                    </a:lnTo>
                    <a:lnTo>
                      <a:pt x="4" y="121"/>
                    </a:lnTo>
                    <a:lnTo>
                      <a:pt x="8" y="125"/>
                    </a:lnTo>
                    <a:lnTo>
                      <a:pt x="18" y="131"/>
                    </a:lnTo>
                    <a:lnTo>
                      <a:pt x="23" y="132"/>
                    </a:lnTo>
                    <a:lnTo>
                      <a:pt x="30" y="134"/>
                    </a:lnTo>
                    <a:lnTo>
                      <a:pt x="36" y="133"/>
                    </a:lnTo>
                    <a:lnTo>
                      <a:pt x="41" y="134"/>
                    </a:lnTo>
                    <a:lnTo>
                      <a:pt x="48" y="139"/>
                    </a:lnTo>
                    <a:lnTo>
                      <a:pt x="49" y="142"/>
                    </a:lnTo>
                    <a:lnTo>
                      <a:pt x="51" y="147"/>
                    </a:lnTo>
                    <a:lnTo>
                      <a:pt x="51" y="154"/>
                    </a:lnTo>
                    <a:lnTo>
                      <a:pt x="51" y="162"/>
                    </a:lnTo>
                    <a:lnTo>
                      <a:pt x="50" y="187"/>
                    </a:lnTo>
                    <a:lnTo>
                      <a:pt x="50" y="213"/>
                    </a:lnTo>
                    <a:lnTo>
                      <a:pt x="50" y="262"/>
                    </a:lnTo>
                    <a:lnTo>
                      <a:pt x="30" y="279"/>
                    </a:lnTo>
                    <a:lnTo>
                      <a:pt x="19" y="296"/>
                    </a:lnTo>
                    <a:lnTo>
                      <a:pt x="13" y="313"/>
                    </a:lnTo>
                    <a:lnTo>
                      <a:pt x="17" y="329"/>
                    </a:lnTo>
                    <a:lnTo>
                      <a:pt x="19" y="341"/>
                    </a:lnTo>
                    <a:lnTo>
                      <a:pt x="20" y="355"/>
                    </a:lnTo>
                    <a:lnTo>
                      <a:pt x="21" y="361"/>
                    </a:lnTo>
                    <a:lnTo>
                      <a:pt x="23" y="368"/>
                    </a:lnTo>
                    <a:lnTo>
                      <a:pt x="25" y="383"/>
                    </a:lnTo>
                    <a:lnTo>
                      <a:pt x="25" y="397"/>
                    </a:lnTo>
                    <a:lnTo>
                      <a:pt x="25" y="411"/>
                    </a:lnTo>
                    <a:lnTo>
                      <a:pt x="31" y="403"/>
                    </a:lnTo>
                    <a:lnTo>
                      <a:pt x="34" y="399"/>
                    </a:lnTo>
                    <a:lnTo>
                      <a:pt x="39" y="396"/>
                    </a:lnTo>
                    <a:lnTo>
                      <a:pt x="51" y="380"/>
                    </a:lnTo>
                    <a:lnTo>
                      <a:pt x="61" y="363"/>
                    </a:lnTo>
                    <a:lnTo>
                      <a:pt x="65" y="354"/>
                    </a:lnTo>
                    <a:lnTo>
                      <a:pt x="70" y="345"/>
                    </a:lnTo>
                    <a:lnTo>
                      <a:pt x="77" y="325"/>
                    </a:lnTo>
                    <a:lnTo>
                      <a:pt x="79" y="315"/>
                    </a:lnTo>
                    <a:lnTo>
                      <a:pt x="79" y="312"/>
                    </a:lnTo>
                    <a:lnTo>
                      <a:pt x="80" y="309"/>
                    </a:lnTo>
                    <a:lnTo>
                      <a:pt x="82" y="305"/>
                    </a:lnTo>
                    <a:lnTo>
                      <a:pt x="85" y="284"/>
                    </a:lnTo>
                    <a:lnTo>
                      <a:pt x="87" y="262"/>
                    </a:lnTo>
                    <a:lnTo>
                      <a:pt x="87" y="237"/>
                    </a:lnTo>
                    <a:lnTo>
                      <a:pt x="88" y="215"/>
                    </a:lnTo>
                    <a:lnTo>
                      <a:pt x="90" y="195"/>
                    </a:lnTo>
                    <a:lnTo>
                      <a:pt x="93" y="177"/>
                    </a:lnTo>
                    <a:lnTo>
                      <a:pt x="93" y="167"/>
                    </a:lnTo>
                    <a:lnTo>
                      <a:pt x="94" y="159"/>
                    </a:lnTo>
                    <a:lnTo>
                      <a:pt x="95" y="142"/>
                    </a:lnTo>
                    <a:lnTo>
                      <a:pt x="95" y="125"/>
                    </a:lnTo>
                    <a:lnTo>
                      <a:pt x="94" y="109"/>
                    </a:lnTo>
                    <a:lnTo>
                      <a:pt x="90" y="92"/>
                    </a:lnTo>
                    <a:lnTo>
                      <a:pt x="86" y="77"/>
                    </a:lnTo>
                    <a:lnTo>
                      <a:pt x="75" y="49"/>
                    </a:lnTo>
                    <a:lnTo>
                      <a:pt x="61" y="22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238">
                <a:extLst>
                  <a:ext uri="{FF2B5EF4-FFF2-40B4-BE49-F238E27FC236}">
                    <a16:creationId xmlns:a16="http://schemas.microsoft.com/office/drawing/2014/main" id="{D705A02D-C0EA-A3F7-E80A-11EB3BEB0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1783"/>
                <a:ext cx="17" cy="30"/>
              </a:xfrm>
              <a:custGeom>
                <a:avLst/>
                <a:gdLst>
                  <a:gd name="T0" fmla="*/ 50 w 50"/>
                  <a:gd name="T1" fmla="*/ 42 h 88"/>
                  <a:gd name="T2" fmla="*/ 48 w 50"/>
                  <a:gd name="T3" fmla="*/ 34 h 88"/>
                  <a:gd name="T4" fmla="*/ 46 w 50"/>
                  <a:gd name="T5" fmla="*/ 29 h 88"/>
                  <a:gd name="T6" fmla="*/ 44 w 50"/>
                  <a:gd name="T7" fmla="*/ 24 h 88"/>
                  <a:gd name="T8" fmla="*/ 40 w 50"/>
                  <a:gd name="T9" fmla="*/ 18 h 88"/>
                  <a:gd name="T10" fmla="*/ 38 w 50"/>
                  <a:gd name="T11" fmla="*/ 15 h 88"/>
                  <a:gd name="T12" fmla="*/ 37 w 50"/>
                  <a:gd name="T13" fmla="*/ 13 h 88"/>
                  <a:gd name="T14" fmla="*/ 28 w 50"/>
                  <a:gd name="T15" fmla="*/ 0 h 88"/>
                  <a:gd name="T16" fmla="*/ 23 w 50"/>
                  <a:gd name="T17" fmla="*/ 2 h 88"/>
                  <a:gd name="T18" fmla="*/ 17 w 50"/>
                  <a:gd name="T19" fmla="*/ 8 h 88"/>
                  <a:gd name="T20" fmla="*/ 8 w 50"/>
                  <a:gd name="T21" fmla="*/ 14 h 88"/>
                  <a:gd name="T22" fmla="*/ 0 w 50"/>
                  <a:gd name="T23" fmla="*/ 23 h 88"/>
                  <a:gd name="T24" fmla="*/ 6 w 50"/>
                  <a:gd name="T25" fmla="*/ 27 h 88"/>
                  <a:gd name="T26" fmla="*/ 13 w 50"/>
                  <a:gd name="T27" fmla="*/ 34 h 88"/>
                  <a:gd name="T28" fmla="*/ 19 w 50"/>
                  <a:gd name="T29" fmla="*/ 40 h 88"/>
                  <a:gd name="T30" fmla="*/ 25 w 50"/>
                  <a:gd name="T31" fmla="*/ 49 h 88"/>
                  <a:gd name="T32" fmla="*/ 32 w 50"/>
                  <a:gd name="T33" fmla="*/ 66 h 88"/>
                  <a:gd name="T34" fmla="*/ 37 w 50"/>
                  <a:gd name="T35" fmla="*/ 88 h 88"/>
                  <a:gd name="T36" fmla="*/ 38 w 50"/>
                  <a:gd name="T37" fmla="*/ 86 h 88"/>
                  <a:gd name="T38" fmla="*/ 40 w 50"/>
                  <a:gd name="T39" fmla="*/ 85 h 88"/>
                  <a:gd name="T40" fmla="*/ 41 w 50"/>
                  <a:gd name="T41" fmla="*/ 83 h 88"/>
                  <a:gd name="T42" fmla="*/ 43 w 50"/>
                  <a:gd name="T43" fmla="*/ 82 h 88"/>
                  <a:gd name="T44" fmla="*/ 45 w 50"/>
                  <a:gd name="T45" fmla="*/ 78 h 88"/>
                  <a:gd name="T46" fmla="*/ 48 w 50"/>
                  <a:gd name="T47" fmla="*/ 74 h 88"/>
                  <a:gd name="T48" fmla="*/ 48 w 50"/>
                  <a:gd name="T49" fmla="*/ 70 h 88"/>
                  <a:gd name="T50" fmla="*/ 48 w 50"/>
                  <a:gd name="T51" fmla="*/ 67 h 88"/>
                  <a:gd name="T52" fmla="*/ 48 w 50"/>
                  <a:gd name="T53" fmla="*/ 66 h 88"/>
                  <a:gd name="T54" fmla="*/ 49 w 50"/>
                  <a:gd name="T55" fmla="*/ 66 h 88"/>
                  <a:gd name="T56" fmla="*/ 49 w 50"/>
                  <a:gd name="T57" fmla="*/ 62 h 88"/>
                  <a:gd name="T58" fmla="*/ 49 w 50"/>
                  <a:gd name="T59" fmla="*/ 60 h 88"/>
                  <a:gd name="T60" fmla="*/ 49 w 50"/>
                  <a:gd name="T61" fmla="*/ 59 h 88"/>
                  <a:gd name="T62" fmla="*/ 50 w 50"/>
                  <a:gd name="T63" fmla="*/ 59 h 88"/>
                  <a:gd name="T64" fmla="*/ 50 w 50"/>
                  <a:gd name="T65" fmla="*/ 51 h 88"/>
                  <a:gd name="T66" fmla="*/ 50 w 50"/>
                  <a:gd name="T67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0" h="88">
                    <a:moveTo>
                      <a:pt x="50" y="42"/>
                    </a:moveTo>
                    <a:lnTo>
                      <a:pt x="48" y="34"/>
                    </a:lnTo>
                    <a:lnTo>
                      <a:pt x="46" y="29"/>
                    </a:lnTo>
                    <a:lnTo>
                      <a:pt x="44" y="24"/>
                    </a:lnTo>
                    <a:lnTo>
                      <a:pt x="40" y="18"/>
                    </a:lnTo>
                    <a:lnTo>
                      <a:pt x="38" y="15"/>
                    </a:lnTo>
                    <a:lnTo>
                      <a:pt x="37" y="13"/>
                    </a:lnTo>
                    <a:lnTo>
                      <a:pt x="28" y="0"/>
                    </a:lnTo>
                    <a:lnTo>
                      <a:pt x="23" y="2"/>
                    </a:lnTo>
                    <a:lnTo>
                      <a:pt x="17" y="8"/>
                    </a:lnTo>
                    <a:lnTo>
                      <a:pt x="8" y="14"/>
                    </a:lnTo>
                    <a:lnTo>
                      <a:pt x="0" y="23"/>
                    </a:lnTo>
                    <a:lnTo>
                      <a:pt x="6" y="27"/>
                    </a:lnTo>
                    <a:lnTo>
                      <a:pt x="13" y="34"/>
                    </a:lnTo>
                    <a:lnTo>
                      <a:pt x="19" y="40"/>
                    </a:lnTo>
                    <a:lnTo>
                      <a:pt x="25" y="49"/>
                    </a:lnTo>
                    <a:lnTo>
                      <a:pt x="32" y="66"/>
                    </a:lnTo>
                    <a:lnTo>
                      <a:pt x="37" y="88"/>
                    </a:lnTo>
                    <a:lnTo>
                      <a:pt x="38" y="86"/>
                    </a:lnTo>
                    <a:lnTo>
                      <a:pt x="40" y="85"/>
                    </a:lnTo>
                    <a:lnTo>
                      <a:pt x="41" y="83"/>
                    </a:lnTo>
                    <a:lnTo>
                      <a:pt x="43" y="82"/>
                    </a:lnTo>
                    <a:lnTo>
                      <a:pt x="45" y="78"/>
                    </a:lnTo>
                    <a:lnTo>
                      <a:pt x="48" y="74"/>
                    </a:lnTo>
                    <a:lnTo>
                      <a:pt x="48" y="70"/>
                    </a:lnTo>
                    <a:lnTo>
                      <a:pt x="48" y="67"/>
                    </a:lnTo>
                    <a:lnTo>
                      <a:pt x="48" y="66"/>
                    </a:lnTo>
                    <a:lnTo>
                      <a:pt x="49" y="66"/>
                    </a:lnTo>
                    <a:lnTo>
                      <a:pt x="49" y="62"/>
                    </a:lnTo>
                    <a:lnTo>
                      <a:pt x="49" y="60"/>
                    </a:lnTo>
                    <a:lnTo>
                      <a:pt x="49" y="59"/>
                    </a:lnTo>
                    <a:lnTo>
                      <a:pt x="50" y="59"/>
                    </a:lnTo>
                    <a:lnTo>
                      <a:pt x="50" y="51"/>
                    </a:lnTo>
                    <a:lnTo>
                      <a:pt x="50" y="42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239">
                <a:extLst>
                  <a:ext uri="{FF2B5EF4-FFF2-40B4-BE49-F238E27FC236}">
                    <a16:creationId xmlns:a16="http://schemas.microsoft.com/office/drawing/2014/main" id="{DFD3235D-DC8F-E156-B70F-1EA19C2B0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1818"/>
                <a:ext cx="138" cy="224"/>
              </a:xfrm>
              <a:custGeom>
                <a:avLst/>
                <a:gdLst>
                  <a:gd name="T0" fmla="*/ 307 w 415"/>
                  <a:gd name="T1" fmla="*/ 48 h 672"/>
                  <a:gd name="T2" fmla="*/ 223 w 415"/>
                  <a:gd name="T3" fmla="*/ 15 h 672"/>
                  <a:gd name="T4" fmla="*/ 155 w 415"/>
                  <a:gd name="T5" fmla="*/ 52 h 672"/>
                  <a:gd name="T6" fmla="*/ 164 w 415"/>
                  <a:gd name="T7" fmla="*/ 97 h 672"/>
                  <a:gd name="T8" fmla="*/ 177 w 415"/>
                  <a:gd name="T9" fmla="*/ 141 h 672"/>
                  <a:gd name="T10" fmla="*/ 162 w 415"/>
                  <a:gd name="T11" fmla="*/ 176 h 672"/>
                  <a:gd name="T12" fmla="*/ 141 w 415"/>
                  <a:gd name="T13" fmla="*/ 198 h 672"/>
                  <a:gd name="T14" fmla="*/ 76 w 415"/>
                  <a:gd name="T15" fmla="*/ 263 h 672"/>
                  <a:gd name="T16" fmla="*/ 52 w 415"/>
                  <a:gd name="T17" fmla="*/ 324 h 672"/>
                  <a:gd name="T18" fmla="*/ 66 w 415"/>
                  <a:gd name="T19" fmla="*/ 368 h 672"/>
                  <a:gd name="T20" fmla="*/ 109 w 415"/>
                  <a:gd name="T21" fmla="*/ 389 h 672"/>
                  <a:gd name="T22" fmla="*/ 167 w 415"/>
                  <a:gd name="T23" fmla="*/ 394 h 672"/>
                  <a:gd name="T24" fmla="*/ 179 w 415"/>
                  <a:gd name="T25" fmla="*/ 436 h 672"/>
                  <a:gd name="T26" fmla="*/ 132 w 415"/>
                  <a:gd name="T27" fmla="*/ 448 h 672"/>
                  <a:gd name="T28" fmla="*/ 80 w 415"/>
                  <a:gd name="T29" fmla="*/ 467 h 672"/>
                  <a:gd name="T30" fmla="*/ 81 w 415"/>
                  <a:gd name="T31" fmla="*/ 493 h 672"/>
                  <a:gd name="T32" fmla="*/ 84 w 415"/>
                  <a:gd name="T33" fmla="*/ 532 h 672"/>
                  <a:gd name="T34" fmla="*/ 66 w 415"/>
                  <a:gd name="T35" fmla="*/ 522 h 672"/>
                  <a:gd name="T36" fmla="*/ 29 w 415"/>
                  <a:gd name="T37" fmla="*/ 489 h 672"/>
                  <a:gd name="T38" fmla="*/ 7 w 415"/>
                  <a:gd name="T39" fmla="*/ 525 h 672"/>
                  <a:gd name="T40" fmla="*/ 48 w 415"/>
                  <a:gd name="T41" fmla="*/ 593 h 672"/>
                  <a:gd name="T42" fmla="*/ 256 w 415"/>
                  <a:gd name="T43" fmla="*/ 672 h 672"/>
                  <a:gd name="T44" fmla="*/ 273 w 415"/>
                  <a:gd name="T45" fmla="*/ 615 h 672"/>
                  <a:gd name="T46" fmla="*/ 183 w 415"/>
                  <a:gd name="T47" fmla="*/ 513 h 672"/>
                  <a:gd name="T48" fmla="*/ 213 w 415"/>
                  <a:gd name="T49" fmla="*/ 500 h 672"/>
                  <a:gd name="T50" fmla="*/ 237 w 415"/>
                  <a:gd name="T51" fmla="*/ 482 h 672"/>
                  <a:gd name="T52" fmla="*/ 237 w 415"/>
                  <a:gd name="T53" fmla="*/ 441 h 672"/>
                  <a:gd name="T54" fmla="*/ 235 w 415"/>
                  <a:gd name="T55" fmla="*/ 347 h 672"/>
                  <a:gd name="T56" fmla="*/ 218 w 415"/>
                  <a:gd name="T57" fmla="*/ 303 h 672"/>
                  <a:gd name="T58" fmla="*/ 206 w 415"/>
                  <a:gd name="T59" fmla="*/ 253 h 672"/>
                  <a:gd name="T60" fmla="*/ 227 w 415"/>
                  <a:gd name="T61" fmla="*/ 236 h 672"/>
                  <a:gd name="T62" fmla="*/ 257 w 415"/>
                  <a:gd name="T63" fmla="*/ 236 h 672"/>
                  <a:gd name="T64" fmla="*/ 273 w 415"/>
                  <a:gd name="T65" fmla="*/ 257 h 672"/>
                  <a:gd name="T66" fmla="*/ 290 w 415"/>
                  <a:gd name="T67" fmla="*/ 302 h 672"/>
                  <a:gd name="T68" fmla="*/ 304 w 415"/>
                  <a:gd name="T69" fmla="*/ 346 h 672"/>
                  <a:gd name="T70" fmla="*/ 318 w 415"/>
                  <a:gd name="T71" fmla="*/ 432 h 672"/>
                  <a:gd name="T72" fmla="*/ 324 w 415"/>
                  <a:gd name="T73" fmla="*/ 473 h 672"/>
                  <a:gd name="T74" fmla="*/ 351 w 415"/>
                  <a:gd name="T75" fmla="*/ 486 h 672"/>
                  <a:gd name="T76" fmla="*/ 382 w 415"/>
                  <a:gd name="T77" fmla="*/ 479 h 672"/>
                  <a:gd name="T78" fmla="*/ 397 w 415"/>
                  <a:gd name="T79" fmla="*/ 465 h 672"/>
                  <a:gd name="T80" fmla="*/ 401 w 415"/>
                  <a:gd name="T81" fmla="*/ 445 h 672"/>
                  <a:gd name="T82" fmla="*/ 400 w 415"/>
                  <a:gd name="T83" fmla="*/ 411 h 672"/>
                  <a:gd name="T84" fmla="*/ 369 w 415"/>
                  <a:gd name="T85" fmla="*/ 390 h 672"/>
                  <a:gd name="T86" fmla="*/ 360 w 415"/>
                  <a:gd name="T87" fmla="*/ 336 h 672"/>
                  <a:gd name="T88" fmla="*/ 340 w 415"/>
                  <a:gd name="T89" fmla="*/ 247 h 672"/>
                  <a:gd name="T90" fmla="*/ 347 w 415"/>
                  <a:gd name="T91" fmla="*/ 208 h 672"/>
                  <a:gd name="T92" fmla="*/ 361 w 415"/>
                  <a:gd name="T93" fmla="*/ 188 h 672"/>
                  <a:gd name="T94" fmla="*/ 382 w 415"/>
                  <a:gd name="T95" fmla="*/ 152 h 672"/>
                  <a:gd name="T96" fmla="*/ 390 w 415"/>
                  <a:gd name="T97" fmla="*/ 133 h 672"/>
                  <a:gd name="T98" fmla="*/ 415 w 415"/>
                  <a:gd name="T99" fmla="*/ 68 h 672"/>
                  <a:gd name="T100" fmla="*/ 401 w 415"/>
                  <a:gd name="T101" fmla="*/ 2 h 672"/>
                  <a:gd name="T102" fmla="*/ 375 w 415"/>
                  <a:gd name="T103" fmla="*/ 18 h 672"/>
                  <a:gd name="T104" fmla="*/ 376 w 415"/>
                  <a:gd name="T105" fmla="*/ 56 h 672"/>
                  <a:gd name="T106" fmla="*/ 275 w 415"/>
                  <a:gd name="T107" fmla="*/ 114 h 672"/>
                  <a:gd name="T108" fmla="*/ 286 w 415"/>
                  <a:gd name="T109" fmla="*/ 91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15" h="672">
                    <a:moveTo>
                      <a:pt x="295" y="78"/>
                    </a:moveTo>
                    <a:lnTo>
                      <a:pt x="300" y="68"/>
                    </a:lnTo>
                    <a:lnTo>
                      <a:pt x="305" y="58"/>
                    </a:lnTo>
                    <a:lnTo>
                      <a:pt x="307" y="48"/>
                    </a:lnTo>
                    <a:lnTo>
                      <a:pt x="308" y="37"/>
                    </a:lnTo>
                    <a:lnTo>
                      <a:pt x="278" y="33"/>
                    </a:lnTo>
                    <a:lnTo>
                      <a:pt x="251" y="25"/>
                    </a:lnTo>
                    <a:lnTo>
                      <a:pt x="223" y="15"/>
                    </a:lnTo>
                    <a:lnTo>
                      <a:pt x="195" y="0"/>
                    </a:lnTo>
                    <a:lnTo>
                      <a:pt x="183" y="13"/>
                    </a:lnTo>
                    <a:lnTo>
                      <a:pt x="170" y="31"/>
                    </a:lnTo>
                    <a:lnTo>
                      <a:pt x="155" y="52"/>
                    </a:lnTo>
                    <a:lnTo>
                      <a:pt x="148" y="63"/>
                    </a:lnTo>
                    <a:lnTo>
                      <a:pt x="142" y="77"/>
                    </a:lnTo>
                    <a:lnTo>
                      <a:pt x="152" y="85"/>
                    </a:lnTo>
                    <a:lnTo>
                      <a:pt x="164" y="97"/>
                    </a:lnTo>
                    <a:lnTo>
                      <a:pt x="173" y="110"/>
                    </a:lnTo>
                    <a:lnTo>
                      <a:pt x="184" y="124"/>
                    </a:lnTo>
                    <a:lnTo>
                      <a:pt x="179" y="136"/>
                    </a:lnTo>
                    <a:lnTo>
                      <a:pt x="177" y="141"/>
                    </a:lnTo>
                    <a:lnTo>
                      <a:pt x="176" y="147"/>
                    </a:lnTo>
                    <a:lnTo>
                      <a:pt x="172" y="157"/>
                    </a:lnTo>
                    <a:lnTo>
                      <a:pt x="168" y="167"/>
                    </a:lnTo>
                    <a:lnTo>
                      <a:pt x="162" y="176"/>
                    </a:lnTo>
                    <a:lnTo>
                      <a:pt x="155" y="184"/>
                    </a:lnTo>
                    <a:lnTo>
                      <a:pt x="148" y="191"/>
                    </a:lnTo>
                    <a:lnTo>
                      <a:pt x="144" y="194"/>
                    </a:lnTo>
                    <a:lnTo>
                      <a:pt x="141" y="198"/>
                    </a:lnTo>
                    <a:lnTo>
                      <a:pt x="128" y="208"/>
                    </a:lnTo>
                    <a:lnTo>
                      <a:pt x="118" y="221"/>
                    </a:lnTo>
                    <a:lnTo>
                      <a:pt x="94" y="242"/>
                    </a:lnTo>
                    <a:lnTo>
                      <a:pt x="76" y="263"/>
                    </a:lnTo>
                    <a:lnTo>
                      <a:pt x="64" y="284"/>
                    </a:lnTo>
                    <a:lnTo>
                      <a:pt x="59" y="305"/>
                    </a:lnTo>
                    <a:lnTo>
                      <a:pt x="53" y="315"/>
                    </a:lnTo>
                    <a:lnTo>
                      <a:pt x="52" y="324"/>
                    </a:lnTo>
                    <a:lnTo>
                      <a:pt x="53" y="331"/>
                    </a:lnTo>
                    <a:lnTo>
                      <a:pt x="59" y="339"/>
                    </a:lnTo>
                    <a:lnTo>
                      <a:pt x="63" y="353"/>
                    </a:lnTo>
                    <a:lnTo>
                      <a:pt x="66" y="368"/>
                    </a:lnTo>
                    <a:lnTo>
                      <a:pt x="68" y="386"/>
                    </a:lnTo>
                    <a:lnTo>
                      <a:pt x="69" y="408"/>
                    </a:lnTo>
                    <a:lnTo>
                      <a:pt x="89" y="398"/>
                    </a:lnTo>
                    <a:lnTo>
                      <a:pt x="109" y="389"/>
                    </a:lnTo>
                    <a:lnTo>
                      <a:pt x="128" y="381"/>
                    </a:lnTo>
                    <a:lnTo>
                      <a:pt x="147" y="375"/>
                    </a:lnTo>
                    <a:lnTo>
                      <a:pt x="157" y="383"/>
                    </a:lnTo>
                    <a:lnTo>
                      <a:pt x="167" y="394"/>
                    </a:lnTo>
                    <a:lnTo>
                      <a:pt x="173" y="404"/>
                    </a:lnTo>
                    <a:lnTo>
                      <a:pt x="178" y="415"/>
                    </a:lnTo>
                    <a:lnTo>
                      <a:pt x="179" y="425"/>
                    </a:lnTo>
                    <a:lnTo>
                      <a:pt x="179" y="436"/>
                    </a:lnTo>
                    <a:lnTo>
                      <a:pt x="175" y="447"/>
                    </a:lnTo>
                    <a:lnTo>
                      <a:pt x="170" y="460"/>
                    </a:lnTo>
                    <a:lnTo>
                      <a:pt x="150" y="451"/>
                    </a:lnTo>
                    <a:lnTo>
                      <a:pt x="132" y="448"/>
                    </a:lnTo>
                    <a:lnTo>
                      <a:pt x="114" y="447"/>
                    </a:lnTo>
                    <a:lnTo>
                      <a:pt x="100" y="451"/>
                    </a:lnTo>
                    <a:lnTo>
                      <a:pt x="85" y="462"/>
                    </a:lnTo>
                    <a:lnTo>
                      <a:pt x="80" y="467"/>
                    </a:lnTo>
                    <a:lnTo>
                      <a:pt x="77" y="473"/>
                    </a:lnTo>
                    <a:lnTo>
                      <a:pt x="75" y="478"/>
                    </a:lnTo>
                    <a:lnTo>
                      <a:pt x="75" y="483"/>
                    </a:lnTo>
                    <a:lnTo>
                      <a:pt x="81" y="493"/>
                    </a:lnTo>
                    <a:lnTo>
                      <a:pt x="87" y="505"/>
                    </a:lnTo>
                    <a:lnTo>
                      <a:pt x="88" y="511"/>
                    </a:lnTo>
                    <a:lnTo>
                      <a:pt x="88" y="519"/>
                    </a:lnTo>
                    <a:lnTo>
                      <a:pt x="84" y="532"/>
                    </a:lnTo>
                    <a:lnTo>
                      <a:pt x="80" y="540"/>
                    </a:lnTo>
                    <a:lnTo>
                      <a:pt x="74" y="548"/>
                    </a:lnTo>
                    <a:lnTo>
                      <a:pt x="71" y="533"/>
                    </a:lnTo>
                    <a:lnTo>
                      <a:pt x="66" y="522"/>
                    </a:lnTo>
                    <a:lnTo>
                      <a:pt x="59" y="511"/>
                    </a:lnTo>
                    <a:lnTo>
                      <a:pt x="51" y="503"/>
                    </a:lnTo>
                    <a:lnTo>
                      <a:pt x="41" y="494"/>
                    </a:lnTo>
                    <a:lnTo>
                      <a:pt x="29" y="489"/>
                    </a:lnTo>
                    <a:lnTo>
                      <a:pt x="15" y="484"/>
                    </a:lnTo>
                    <a:lnTo>
                      <a:pt x="0" y="482"/>
                    </a:lnTo>
                    <a:lnTo>
                      <a:pt x="4" y="511"/>
                    </a:lnTo>
                    <a:lnTo>
                      <a:pt x="7" y="525"/>
                    </a:lnTo>
                    <a:lnTo>
                      <a:pt x="13" y="540"/>
                    </a:lnTo>
                    <a:lnTo>
                      <a:pt x="28" y="567"/>
                    </a:lnTo>
                    <a:lnTo>
                      <a:pt x="36" y="580"/>
                    </a:lnTo>
                    <a:lnTo>
                      <a:pt x="48" y="593"/>
                    </a:lnTo>
                    <a:lnTo>
                      <a:pt x="71" y="631"/>
                    </a:lnTo>
                    <a:lnTo>
                      <a:pt x="81" y="650"/>
                    </a:lnTo>
                    <a:lnTo>
                      <a:pt x="91" y="670"/>
                    </a:lnTo>
                    <a:lnTo>
                      <a:pt x="256" y="672"/>
                    </a:lnTo>
                    <a:lnTo>
                      <a:pt x="261" y="660"/>
                    </a:lnTo>
                    <a:lnTo>
                      <a:pt x="266" y="649"/>
                    </a:lnTo>
                    <a:lnTo>
                      <a:pt x="272" y="627"/>
                    </a:lnTo>
                    <a:lnTo>
                      <a:pt x="273" y="615"/>
                    </a:lnTo>
                    <a:lnTo>
                      <a:pt x="273" y="605"/>
                    </a:lnTo>
                    <a:lnTo>
                      <a:pt x="272" y="594"/>
                    </a:lnTo>
                    <a:lnTo>
                      <a:pt x="270" y="584"/>
                    </a:lnTo>
                    <a:lnTo>
                      <a:pt x="183" y="513"/>
                    </a:lnTo>
                    <a:lnTo>
                      <a:pt x="193" y="509"/>
                    </a:lnTo>
                    <a:lnTo>
                      <a:pt x="204" y="505"/>
                    </a:lnTo>
                    <a:lnTo>
                      <a:pt x="208" y="502"/>
                    </a:lnTo>
                    <a:lnTo>
                      <a:pt x="213" y="500"/>
                    </a:lnTo>
                    <a:lnTo>
                      <a:pt x="223" y="496"/>
                    </a:lnTo>
                    <a:lnTo>
                      <a:pt x="226" y="491"/>
                    </a:lnTo>
                    <a:lnTo>
                      <a:pt x="230" y="488"/>
                    </a:lnTo>
                    <a:lnTo>
                      <a:pt x="237" y="482"/>
                    </a:lnTo>
                    <a:lnTo>
                      <a:pt x="244" y="474"/>
                    </a:lnTo>
                    <a:lnTo>
                      <a:pt x="247" y="470"/>
                    </a:lnTo>
                    <a:lnTo>
                      <a:pt x="251" y="467"/>
                    </a:lnTo>
                    <a:lnTo>
                      <a:pt x="237" y="441"/>
                    </a:lnTo>
                    <a:lnTo>
                      <a:pt x="231" y="417"/>
                    </a:lnTo>
                    <a:lnTo>
                      <a:pt x="230" y="394"/>
                    </a:lnTo>
                    <a:lnTo>
                      <a:pt x="235" y="372"/>
                    </a:lnTo>
                    <a:lnTo>
                      <a:pt x="235" y="347"/>
                    </a:lnTo>
                    <a:lnTo>
                      <a:pt x="233" y="336"/>
                    </a:lnTo>
                    <a:lnTo>
                      <a:pt x="230" y="325"/>
                    </a:lnTo>
                    <a:lnTo>
                      <a:pt x="225" y="314"/>
                    </a:lnTo>
                    <a:lnTo>
                      <a:pt x="218" y="303"/>
                    </a:lnTo>
                    <a:lnTo>
                      <a:pt x="202" y="283"/>
                    </a:lnTo>
                    <a:lnTo>
                      <a:pt x="202" y="270"/>
                    </a:lnTo>
                    <a:lnTo>
                      <a:pt x="204" y="261"/>
                    </a:lnTo>
                    <a:lnTo>
                      <a:pt x="206" y="253"/>
                    </a:lnTo>
                    <a:lnTo>
                      <a:pt x="210" y="247"/>
                    </a:lnTo>
                    <a:lnTo>
                      <a:pt x="214" y="241"/>
                    </a:lnTo>
                    <a:lnTo>
                      <a:pt x="220" y="238"/>
                    </a:lnTo>
                    <a:lnTo>
                      <a:pt x="227" y="236"/>
                    </a:lnTo>
                    <a:lnTo>
                      <a:pt x="236" y="237"/>
                    </a:lnTo>
                    <a:lnTo>
                      <a:pt x="244" y="235"/>
                    </a:lnTo>
                    <a:lnTo>
                      <a:pt x="251" y="235"/>
                    </a:lnTo>
                    <a:lnTo>
                      <a:pt x="257" y="236"/>
                    </a:lnTo>
                    <a:lnTo>
                      <a:pt x="263" y="239"/>
                    </a:lnTo>
                    <a:lnTo>
                      <a:pt x="266" y="241"/>
                    </a:lnTo>
                    <a:lnTo>
                      <a:pt x="269" y="245"/>
                    </a:lnTo>
                    <a:lnTo>
                      <a:pt x="273" y="257"/>
                    </a:lnTo>
                    <a:lnTo>
                      <a:pt x="284" y="282"/>
                    </a:lnTo>
                    <a:lnTo>
                      <a:pt x="288" y="295"/>
                    </a:lnTo>
                    <a:lnTo>
                      <a:pt x="290" y="301"/>
                    </a:lnTo>
                    <a:lnTo>
                      <a:pt x="290" y="302"/>
                    </a:lnTo>
                    <a:lnTo>
                      <a:pt x="291" y="304"/>
                    </a:lnTo>
                    <a:lnTo>
                      <a:pt x="293" y="308"/>
                    </a:lnTo>
                    <a:lnTo>
                      <a:pt x="300" y="334"/>
                    </a:lnTo>
                    <a:lnTo>
                      <a:pt x="304" y="346"/>
                    </a:lnTo>
                    <a:lnTo>
                      <a:pt x="308" y="360"/>
                    </a:lnTo>
                    <a:lnTo>
                      <a:pt x="312" y="384"/>
                    </a:lnTo>
                    <a:lnTo>
                      <a:pt x="316" y="409"/>
                    </a:lnTo>
                    <a:lnTo>
                      <a:pt x="318" y="432"/>
                    </a:lnTo>
                    <a:lnTo>
                      <a:pt x="318" y="444"/>
                    </a:lnTo>
                    <a:lnTo>
                      <a:pt x="319" y="457"/>
                    </a:lnTo>
                    <a:lnTo>
                      <a:pt x="320" y="466"/>
                    </a:lnTo>
                    <a:lnTo>
                      <a:pt x="324" y="473"/>
                    </a:lnTo>
                    <a:lnTo>
                      <a:pt x="328" y="479"/>
                    </a:lnTo>
                    <a:lnTo>
                      <a:pt x="335" y="484"/>
                    </a:lnTo>
                    <a:lnTo>
                      <a:pt x="341" y="485"/>
                    </a:lnTo>
                    <a:lnTo>
                      <a:pt x="351" y="486"/>
                    </a:lnTo>
                    <a:lnTo>
                      <a:pt x="361" y="485"/>
                    </a:lnTo>
                    <a:lnTo>
                      <a:pt x="375" y="482"/>
                    </a:lnTo>
                    <a:lnTo>
                      <a:pt x="378" y="480"/>
                    </a:lnTo>
                    <a:lnTo>
                      <a:pt x="382" y="479"/>
                    </a:lnTo>
                    <a:lnTo>
                      <a:pt x="390" y="474"/>
                    </a:lnTo>
                    <a:lnTo>
                      <a:pt x="392" y="471"/>
                    </a:lnTo>
                    <a:lnTo>
                      <a:pt x="395" y="469"/>
                    </a:lnTo>
                    <a:lnTo>
                      <a:pt x="397" y="465"/>
                    </a:lnTo>
                    <a:lnTo>
                      <a:pt x="398" y="463"/>
                    </a:lnTo>
                    <a:lnTo>
                      <a:pt x="400" y="462"/>
                    </a:lnTo>
                    <a:lnTo>
                      <a:pt x="400" y="452"/>
                    </a:lnTo>
                    <a:lnTo>
                      <a:pt x="401" y="445"/>
                    </a:lnTo>
                    <a:lnTo>
                      <a:pt x="402" y="431"/>
                    </a:lnTo>
                    <a:lnTo>
                      <a:pt x="401" y="420"/>
                    </a:lnTo>
                    <a:lnTo>
                      <a:pt x="400" y="415"/>
                    </a:lnTo>
                    <a:lnTo>
                      <a:pt x="400" y="411"/>
                    </a:lnTo>
                    <a:lnTo>
                      <a:pt x="390" y="406"/>
                    </a:lnTo>
                    <a:lnTo>
                      <a:pt x="381" y="402"/>
                    </a:lnTo>
                    <a:lnTo>
                      <a:pt x="374" y="396"/>
                    </a:lnTo>
                    <a:lnTo>
                      <a:pt x="369" y="390"/>
                    </a:lnTo>
                    <a:lnTo>
                      <a:pt x="363" y="383"/>
                    </a:lnTo>
                    <a:lnTo>
                      <a:pt x="361" y="377"/>
                    </a:lnTo>
                    <a:lnTo>
                      <a:pt x="359" y="362"/>
                    </a:lnTo>
                    <a:lnTo>
                      <a:pt x="360" y="336"/>
                    </a:lnTo>
                    <a:lnTo>
                      <a:pt x="359" y="311"/>
                    </a:lnTo>
                    <a:lnTo>
                      <a:pt x="354" y="288"/>
                    </a:lnTo>
                    <a:lnTo>
                      <a:pt x="348" y="268"/>
                    </a:lnTo>
                    <a:lnTo>
                      <a:pt x="340" y="247"/>
                    </a:lnTo>
                    <a:lnTo>
                      <a:pt x="339" y="237"/>
                    </a:lnTo>
                    <a:lnTo>
                      <a:pt x="340" y="227"/>
                    </a:lnTo>
                    <a:lnTo>
                      <a:pt x="341" y="217"/>
                    </a:lnTo>
                    <a:lnTo>
                      <a:pt x="347" y="208"/>
                    </a:lnTo>
                    <a:lnTo>
                      <a:pt x="360" y="192"/>
                    </a:lnTo>
                    <a:lnTo>
                      <a:pt x="360" y="190"/>
                    </a:lnTo>
                    <a:lnTo>
                      <a:pt x="360" y="188"/>
                    </a:lnTo>
                    <a:lnTo>
                      <a:pt x="361" y="188"/>
                    </a:lnTo>
                    <a:lnTo>
                      <a:pt x="363" y="186"/>
                    </a:lnTo>
                    <a:lnTo>
                      <a:pt x="368" y="181"/>
                    </a:lnTo>
                    <a:lnTo>
                      <a:pt x="376" y="168"/>
                    </a:lnTo>
                    <a:lnTo>
                      <a:pt x="382" y="152"/>
                    </a:lnTo>
                    <a:lnTo>
                      <a:pt x="382" y="149"/>
                    </a:lnTo>
                    <a:lnTo>
                      <a:pt x="383" y="146"/>
                    </a:lnTo>
                    <a:lnTo>
                      <a:pt x="386" y="142"/>
                    </a:lnTo>
                    <a:lnTo>
                      <a:pt x="390" y="133"/>
                    </a:lnTo>
                    <a:lnTo>
                      <a:pt x="400" y="114"/>
                    </a:lnTo>
                    <a:lnTo>
                      <a:pt x="409" y="97"/>
                    </a:lnTo>
                    <a:lnTo>
                      <a:pt x="413" y="81"/>
                    </a:lnTo>
                    <a:lnTo>
                      <a:pt x="415" y="68"/>
                    </a:lnTo>
                    <a:lnTo>
                      <a:pt x="412" y="48"/>
                    </a:lnTo>
                    <a:lnTo>
                      <a:pt x="409" y="31"/>
                    </a:lnTo>
                    <a:lnTo>
                      <a:pt x="404" y="15"/>
                    </a:lnTo>
                    <a:lnTo>
                      <a:pt x="401" y="2"/>
                    </a:lnTo>
                    <a:lnTo>
                      <a:pt x="392" y="3"/>
                    </a:lnTo>
                    <a:lnTo>
                      <a:pt x="384" y="7"/>
                    </a:lnTo>
                    <a:lnTo>
                      <a:pt x="378" y="11"/>
                    </a:lnTo>
                    <a:lnTo>
                      <a:pt x="375" y="18"/>
                    </a:lnTo>
                    <a:lnTo>
                      <a:pt x="372" y="24"/>
                    </a:lnTo>
                    <a:lnTo>
                      <a:pt x="372" y="34"/>
                    </a:lnTo>
                    <a:lnTo>
                      <a:pt x="373" y="43"/>
                    </a:lnTo>
                    <a:lnTo>
                      <a:pt x="376" y="56"/>
                    </a:lnTo>
                    <a:lnTo>
                      <a:pt x="349" y="76"/>
                    </a:lnTo>
                    <a:lnTo>
                      <a:pt x="324" y="93"/>
                    </a:lnTo>
                    <a:lnTo>
                      <a:pt x="298" y="105"/>
                    </a:lnTo>
                    <a:lnTo>
                      <a:pt x="275" y="114"/>
                    </a:lnTo>
                    <a:lnTo>
                      <a:pt x="276" y="109"/>
                    </a:lnTo>
                    <a:lnTo>
                      <a:pt x="279" y="101"/>
                    </a:lnTo>
                    <a:lnTo>
                      <a:pt x="281" y="96"/>
                    </a:lnTo>
                    <a:lnTo>
                      <a:pt x="286" y="91"/>
                    </a:lnTo>
                    <a:lnTo>
                      <a:pt x="295" y="78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240">
                <a:extLst>
                  <a:ext uri="{FF2B5EF4-FFF2-40B4-BE49-F238E27FC236}">
                    <a16:creationId xmlns:a16="http://schemas.microsoft.com/office/drawing/2014/main" id="{3A245712-C5D0-A0B0-86A0-84AE1F1CBE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" y="2040"/>
                <a:ext cx="396" cy="226"/>
              </a:xfrm>
              <a:custGeom>
                <a:avLst/>
                <a:gdLst>
                  <a:gd name="T0" fmla="*/ 828 w 1190"/>
                  <a:gd name="T1" fmla="*/ 44 h 678"/>
                  <a:gd name="T2" fmla="*/ 859 w 1190"/>
                  <a:gd name="T3" fmla="*/ 144 h 678"/>
                  <a:gd name="T4" fmla="*/ 854 w 1190"/>
                  <a:gd name="T5" fmla="*/ 224 h 678"/>
                  <a:gd name="T6" fmla="*/ 844 w 1190"/>
                  <a:gd name="T7" fmla="*/ 348 h 678"/>
                  <a:gd name="T8" fmla="*/ 837 w 1190"/>
                  <a:gd name="T9" fmla="*/ 376 h 678"/>
                  <a:gd name="T10" fmla="*/ 797 w 1190"/>
                  <a:gd name="T11" fmla="*/ 487 h 678"/>
                  <a:gd name="T12" fmla="*/ 752 w 1190"/>
                  <a:gd name="T13" fmla="*/ 541 h 678"/>
                  <a:gd name="T14" fmla="*/ 678 w 1190"/>
                  <a:gd name="T15" fmla="*/ 535 h 678"/>
                  <a:gd name="T16" fmla="*/ 732 w 1190"/>
                  <a:gd name="T17" fmla="*/ 425 h 678"/>
                  <a:gd name="T18" fmla="*/ 718 w 1190"/>
                  <a:gd name="T19" fmla="*/ 346 h 678"/>
                  <a:gd name="T20" fmla="*/ 686 w 1190"/>
                  <a:gd name="T21" fmla="*/ 325 h 678"/>
                  <a:gd name="T22" fmla="*/ 652 w 1190"/>
                  <a:gd name="T23" fmla="*/ 241 h 678"/>
                  <a:gd name="T24" fmla="*/ 611 w 1190"/>
                  <a:gd name="T25" fmla="*/ 183 h 678"/>
                  <a:gd name="T26" fmla="*/ 585 w 1190"/>
                  <a:gd name="T27" fmla="*/ 82 h 678"/>
                  <a:gd name="T28" fmla="*/ 534 w 1190"/>
                  <a:gd name="T29" fmla="*/ 58 h 678"/>
                  <a:gd name="T30" fmla="*/ 572 w 1190"/>
                  <a:gd name="T31" fmla="*/ 15 h 678"/>
                  <a:gd name="T32" fmla="*/ 251 w 1190"/>
                  <a:gd name="T33" fmla="*/ 99 h 678"/>
                  <a:gd name="T34" fmla="*/ 293 w 1190"/>
                  <a:gd name="T35" fmla="*/ 117 h 678"/>
                  <a:gd name="T36" fmla="*/ 309 w 1190"/>
                  <a:gd name="T37" fmla="*/ 159 h 678"/>
                  <a:gd name="T38" fmla="*/ 305 w 1190"/>
                  <a:gd name="T39" fmla="*/ 163 h 678"/>
                  <a:gd name="T40" fmla="*/ 271 w 1190"/>
                  <a:gd name="T41" fmla="*/ 141 h 678"/>
                  <a:gd name="T42" fmla="*/ 212 w 1190"/>
                  <a:gd name="T43" fmla="*/ 166 h 678"/>
                  <a:gd name="T44" fmla="*/ 197 w 1190"/>
                  <a:gd name="T45" fmla="*/ 108 h 678"/>
                  <a:gd name="T46" fmla="*/ 194 w 1190"/>
                  <a:gd name="T47" fmla="*/ 58 h 678"/>
                  <a:gd name="T48" fmla="*/ 111 w 1190"/>
                  <a:gd name="T49" fmla="*/ 65 h 678"/>
                  <a:gd name="T50" fmla="*/ 66 w 1190"/>
                  <a:gd name="T51" fmla="*/ 97 h 678"/>
                  <a:gd name="T52" fmla="*/ 25 w 1190"/>
                  <a:gd name="T53" fmla="*/ 100 h 678"/>
                  <a:gd name="T54" fmla="*/ 0 w 1190"/>
                  <a:gd name="T55" fmla="*/ 126 h 678"/>
                  <a:gd name="T56" fmla="*/ 23 w 1190"/>
                  <a:gd name="T57" fmla="*/ 184 h 678"/>
                  <a:gd name="T58" fmla="*/ 37 w 1190"/>
                  <a:gd name="T59" fmla="*/ 204 h 678"/>
                  <a:gd name="T60" fmla="*/ 86 w 1190"/>
                  <a:gd name="T61" fmla="*/ 196 h 678"/>
                  <a:gd name="T62" fmla="*/ 89 w 1190"/>
                  <a:gd name="T63" fmla="*/ 264 h 678"/>
                  <a:gd name="T64" fmla="*/ 74 w 1190"/>
                  <a:gd name="T65" fmla="*/ 355 h 678"/>
                  <a:gd name="T66" fmla="*/ 110 w 1190"/>
                  <a:gd name="T67" fmla="*/ 439 h 678"/>
                  <a:gd name="T68" fmla="*/ 143 w 1190"/>
                  <a:gd name="T69" fmla="*/ 541 h 678"/>
                  <a:gd name="T70" fmla="*/ 158 w 1190"/>
                  <a:gd name="T71" fmla="*/ 619 h 678"/>
                  <a:gd name="T72" fmla="*/ 1118 w 1190"/>
                  <a:gd name="T73" fmla="*/ 678 h 678"/>
                  <a:gd name="T74" fmla="*/ 1083 w 1190"/>
                  <a:gd name="T75" fmla="*/ 587 h 678"/>
                  <a:gd name="T76" fmla="*/ 1073 w 1190"/>
                  <a:gd name="T77" fmla="*/ 545 h 678"/>
                  <a:gd name="T78" fmla="*/ 1099 w 1190"/>
                  <a:gd name="T79" fmla="*/ 563 h 678"/>
                  <a:gd name="T80" fmla="*/ 1140 w 1190"/>
                  <a:gd name="T81" fmla="*/ 545 h 678"/>
                  <a:gd name="T82" fmla="*/ 1176 w 1190"/>
                  <a:gd name="T83" fmla="*/ 480 h 678"/>
                  <a:gd name="T84" fmla="*/ 1129 w 1190"/>
                  <a:gd name="T85" fmla="*/ 419 h 678"/>
                  <a:gd name="T86" fmla="*/ 1084 w 1190"/>
                  <a:gd name="T87" fmla="*/ 405 h 678"/>
                  <a:gd name="T88" fmla="*/ 1107 w 1190"/>
                  <a:gd name="T89" fmla="*/ 393 h 678"/>
                  <a:gd name="T90" fmla="*/ 1149 w 1190"/>
                  <a:gd name="T91" fmla="*/ 361 h 678"/>
                  <a:gd name="T92" fmla="*/ 1162 w 1190"/>
                  <a:gd name="T93" fmla="*/ 327 h 678"/>
                  <a:gd name="T94" fmla="*/ 1096 w 1190"/>
                  <a:gd name="T95" fmla="*/ 331 h 678"/>
                  <a:gd name="T96" fmla="*/ 977 w 1190"/>
                  <a:gd name="T97" fmla="*/ 382 h 678"/>
                  <a:gd name="T98" fmla="*/ 966 w 1190"/>
                  <a:gd name="T99" fmla="*/ 367 h 678"/>
                  <a:gd name="T100" fmla="*/ 1022 w 1190"/>
                  <a:gd name="T101" fmla="*/ 310 h 678"/>
                  <a:gd name="T102" fmla="*/ 1011 w 1190"/>
                  <a:gd name="T103" fmla="*/ 282 h 678"/>
                  <a:gd name="T104" fmla="*/ 1036 w 1190"/>
                  <a:gd name="T105" fmla="*/ 245 h 678"/>
                  <a:gd name="T106" fmla="*/ 1069 w 1190"/>
                  <a:gd name="T107" fmla="*/ 185 h 678"/>
                  <a:gd name="T108" fmla="*/ 1104 w 1190"/>
                  <a:gd name="T109" fmla="*/ 170 h 678"/>
                  <a:gd name="T110" fmla="*/ 1110 w 1190"/>
                  <a:gd name="T111" fmla="*/ 160 h 678"/>
                  <a:gd name="T112" fmla="*/ 1114 w 1190"/>
                  <a:gd name="T113" fmla="*/ 150 h 678"/>
                  <a:gd name="T114" fmla="*/ 1097 w 1190"/>
                  <a:gd name="T115" fmla="*/ 101 h 678"/>
                  <a:gd name="T116" fmla="*/ 1043 w 1190"/>
                  <a:gd name="T117" fmla="*/ 34 h 678"/>
                  <a:gd name="T118" fmla="*/ 902 w 1190"/>
                  <a:gd name="T119" fmla="*/ 164 h 678"/>
                  <a:gd name="T120" fmla="*/ 913 w 1190"/>
                  <a:gd name="T121" fmla="*/ 142 h 678"/>
                  <a:gd name="T122" fmla="*/ 928 w 1190"/>
                  <a:gd name="T123" fmla="*/ 83 h 678"/>
                  <a:gd name="T124" fmla="*/ 939 w 1190"/>
                  <a:gd name="T125" fmla="*/ 3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90" h="678">
                    <a:moveTo>
                      <a:pt x="970" y="18"/>
                    </a:moveTo>
                    <a:lnTo>
                      <a:pt x="973" y="11"/>
                    </a:lnTo>
                    <a:lnTo>
                      <a:pt x="977" y="6"/>
                    </a:lnTo>
                    <a:lnTo>
                      <a:pt x="812" y="4"/>
                    </a:lnTo>
                    <a:lnTo>
                      <a:pt x="821" y="23"/>
                    </a:lnTo>
                    <a:lnTo>
                      <a:pt x="828" y="44"/>
                    </a:lnTo>
                    <a:lnTo>
                      <a:pt x="834" y="64"/>
                    </a:lnTo>
                    <a:lnTo>
                      <a:pt x="839" y="85"/>
                    </a:lnTo>
                    <a:lnTo>
                      <a:pt x="843" y="102"/>
                    </a:lnTo>
                    <a:lnTo>
                      <a:pt x="852" y="122"/>
                    </a:lnTo>
                    <a:lnTo>
                      <a:pt x="856" y="132"/>
                    </a:lnTo>
                    <a:lnTo>
                      <a:pt x="859" y="144"/>
                    </a:lnTo>
                    <a:lnTo>
                      <a:pt x="861" y="157"/>
                    </a:lnTo>
                    <a:lnTo>
                      <a:pt x="859" y="170"/>
                    </a:lnTo>
                    <a:lnTo>
                      <a:pt x="857" y="186"/>
                    </a:lnTo>
                    <a:lnTo>
                      <a:pt x="856" y="196"/>
                    </a:lnTo>
                    <a:lnTo>
                      <a:pt x="856" y="210"/>
                    </a:lnTo>
                    <a:lnTo>
                      <a:pt x="854" y="224"/>
                    </a:lnTo>
                    <a:lnTo>
                      <a:pt x="853" y="241"/>
                    </a:lnTo>
                    <a:lnTo>
                      <a:pt x="851" y="280"/>
                    </a:lnTo>
                    <a:lnTo>
                      <a:pt x="846" y="320"/>
                    </a:lnTo>
                    <a:lnTo>
                      <a:pt x="845" y="326"/>
                    </a:lnTo>
                    <a:lnTo>
                      <a:pt x="845" y="333"/>
                    </a:lnTo>
                    <a:lnTo>
                      <a:pt x="844" y="348"/>
                    </a:lnTo>
                    <a:lnTo>
                      <a:pt x="842" y="354"/>
                    </a:lnTo>
                    <a:lnTo>
                      <a:pt x="841" y="354"/>
                    </a:lnTo>
                    <a:lnTo>
                      <a:pt x="841" y="355"/>
                    </a:lnTo>
                    <a:lnTo>
                      <a:pt x="841" y="357"/>
                    </a:lnTo>
                    <a:lnTo>
                      <a:pt x="841" y="362"/>
                    </a:lnTo>
                    <a:lnTo>
                      <a:pt x="837" y="376"/>
                    </a:lnTo>
                    <a:lnTo>
                      <a:pt x="818" y="423"/>
                    </a:lnTo>
                    <a:lnTo>
                      <a:pt x="813" y="432"/>
                    </a:lnTo>
                    <a:lnTo>
                      <a:pt x="809" y="444"/>
                    </a:lnTo>
                    <a:lnTo>
                      <a:pt x="805" y="457"/>
                    </a:lnTo>
                    <a:lnTo>
                      <a:pt x="802" y="475"/>
                    </a:lnTo>
                    <a:lnTo>
                      <a:pt x="797" y="487"/>
                    </a:lnTo>
                    <a:lnTo>
                      <a:pt x="793" y="498"/>
                    </a:lnTo>
                    <a:lnTo>
                      <a:pt x="787" y="508"/>
                    </a:lnTo>
                    <a:lnTo>
                      <a:pt x="781" y="518"/>
                    </a:lnTo>
                    <a:lnTo>
                      <a:pt x="772" y="527"/>
                    </a:lnTo>
                    <a:lnTo>
                      <a:pt x="763" y="535"/>
                    </a:lnTo>
                    <a:lnTo>
                      <a:pt x="752" y="541"/>
                    </a:lnTo>
                    <a:lnTo>
                      <a:pt x="742" y="549"/>
                    </a:lnTo>
                    <a:lnTo>
                      <a:pt x="714" y="551"/>
                    </a:lnTo>
                    <a:lnTo>
                      <a:pt x="692" y="555"/>
                    </a:lnTo>
                    <a:lnTo>
                      <a:pt x="673" y="558"/>
                    </a:lnTo>
                    <a:lnTo>
                      <a:pt x="659" y="562"/>
                    </a:lnTo>
                    <a:lnTo>
                      <a:pt x="678" y="535"/>
                    </a:lnTo>
                    <a:lnTo>
                      <a:pt x="687" y="522"/>
                    </a:lnTo>
                    <a:lnTo>
                      <a:pt x="698" y="512"/>
                    </a:lnTo>
                    <a:lnTo>
                      <a:pt x="716" y="493"/>
                    </a:lnTo>
                    <a:lnTo>
                      <a:pt x="736" y="479"/>
                    </a:lnTo>
                    <a:lnTo>
                      <a:pt x="733" y="451"/>
                    </a:lnTo>
                    <a:lnTo>
                      <a:pt x="732" y="425"/>
                    </a:lnTo>
                    <a:lnTo>
                      <a:pt x="732" y="375"/>
                    </a:lnTo>
                    <a:lnTo>
                      <a:pt x="730" y="367"/>
                    </a:lnTo>
                    <a:lnTo>
                      <a:pt x="728" y="361"/>
                    </a:lnTo>
                    <a:lnTo>
                      <a:pt x="725" y="354"/>
                    </a:lnTo>
                    <a:lnTo>
                      <a:pt x="723" y="350"/>
                    </a:lnTo>
                    <a:lnTo>
                      <a:pt x="718" y="346"/>
                    </a:lnTo>
                    <a:lnTo>
                      <a:pt x="713" y="344"/>
                    </a:lnTo>
                    <a:lnTo>
                      <a:pt x="708" y="342"/>
                    </a:lnTo>
                    <a:lnTo>
                      <a:pt x="704" y="342"/>
                    </a:lnTo>
                    <a:lnTo>
                      <a:pt x="694" y="337"/>
                    </a:lnTo>
                    <a:lnTo>
                      <a:pt x="689" y="332"/>
                    </a:lnTo>
                    <a:lnTo>
                      <a:pt x="686" y="325"/>
                    </a:lnTo>
                    <a:lnTo>
                      <a:pt x="685" y="315"/>
                    </a:lnTo>
                    <a:lnTo>
                      <a:pt x="681" y="295"/>
                    </a:lnTo>
                    <a:lnTo>
                      <a:pt x="675" y="280"/>
                    </a:lnTo>
                    <a:lnTo>
                      <a:pt x="667" y="266"/>
                    </a:lnTo>
                    <a:lnTo>
                      <a:pt x="658" y="256"/>
                    </a:lnTo>
                    <a:lnTo>
                      <a:pt x="652" y="241"/>
                    </a:lnTo>
                    <a:lnTo>
                      <a:pt x="647" y="227"/>
                    </a:lnTo>
                    <a:lnTo>
                      <a:pt x="641" y="214"/>
                    </a:lnTo>
                    <a:lnTo>
                      <a:pt x="636" y="205"/>
                    </a:lnTo>
                    <a:lnTo>
                      <a:pt x="627" y="195"/>
                    </a:lnTo>
                    <a:lnTo>
                      <a:pt x="620" y="189"/>
                    </a:lnTo>
                    <a:lnTo>
                      <a:pt x="611" y="183"/>
                    </a:lnTo>
                    <a:lnTo>
                      <a:pt x="604" y="180"/>
                    </a:lnTo>
                    <a:lnTo>
                      <a:pt x="610" y="153"/>
                    </a:lnTo>
                    <a:lnTo>
                      <a:pt x="613" y="129"/>
                    </a:lnTo>
                    <a:lnTo>
                      <a:pt x="612" y="105"/>
                    </a:lnTo>
                    <a:lnTo>
                      <a:pt x="609" y="83"/>
                    </a:lnTo>
                    <a:lnTo>
                      <a:pt x="585" y="82"/>
                    </a:lnTo>
                    <a:lnTo>
                      <a:pt x="566" y="84"/>
                    </a:lnTo>
                    <a:lnTo>
                      <a:pt x="550" y="86"/>
                    </a:lnTo>
                    <a:lnTo>
                      <a:pt x="540" y="90"/>
                    </a:lnTo>
                    <a:lnTo>
                      <a:pt x="536" y="78"/>
                    </a:lnTo>
                    <a:lnTo>
                      <a:pt x="535" y="67"/>
                    </a:lnTo>
                    <a:lnTo>
                      <a:pt x="534" y="58"/>
                    </a:lnTo>
                    <a:lnTo>
                      <a:pt x="536" y="50"/>
                    </a:lnTo>
                    <a:lnTo>
                      <a:pt x="538" y="42"/>
                    </a:lnTo>
                    <a:lnTo>
                      <a:pt x="542" y="36"/>
                    </a:lnTo>
                    <a:lnTo>
                      <a:pt x="556" y="26"/>
                    </a:lnTo>
                    <a:lnTo>
                      <a:pt x="564" y="20"/>
                    </a:lnTo>
                    <a:lnTo>
                      <a:pt x="572" y="15"/>
                    </a:lnTo>
                    <a:lnTo>
                      <a:pt x="586" y="2"/>
                    </a:lnTo>
                    <a:lnTo>
                      <a:pt x="282" y="0"/>
                    </a:lnTo>
                    <a:lnTo>
                      <a:pt x="276" y="24"/>
                    </a:lnTo>
                    <a:lnTo>
                      <a:pt x="269" y="49"/>
                    </a:lnTo>
                    <a:lnTo>
                      <a:pt x="260" y="73"/>
                    </a:lnTo>
                    <a:lnTo>
                      <a:pt x="251" y="99"/>
                    </a:lnTo>
                    <a:lnTo>
                      <a:pt x="263" y="94"/>
                    </a:lnTo>
                    <a:lnTo>
                      <a:pt x="269" y="94"/>
                    </a:lnTo>
                    <a:lnTo>
                      <a:pt x="275" y="97"/>
                    </a:lnTo>
                    <a:lnTo>
                      <a:pt x="279" y="99"/>
                    </a:lnTo>
                    <a:lnTo>
                      <a:pt x="284" y="104"/>
                    </a:lnTo>
                    <a:lnTo>
                      <a:pt x="293" y="117"/>
                    </a:lnTo>
                    <a:lnTo>
                      <a:pt x="299" y="132"/>
                    </a:lnTo>
                    <a:lnTo>
                      <a:pt x="301" y="140"/>
                    </a:lnTo>
                    <a:lnTo>
                      <a:pt x="301" y="141"/>
                    </a:lnTo>
                    <a:lnTo>
                      <a:pt x="302" y="143"/>
                    </a:lnTo>
                    <a:lnTo>
                      <a:pt x="304" y="147"/>
                    </a:lnTo>
                    <a:lnTo>
                      <a:pt x="309" y="159"/>
                    </a:lnTo>
                    <a:lnTo>
                      <a:pt x="309" y="161"/>
                    </a:lnTo>
                    <a:lnTo>
                      <a:pt x="309" y="162"/>
                    </a:lnTo>
                    <a:lnTo>
                      <a:pt x="310" y="164"/>
                    </a:lnTo>
                    <a:lnTo>
                      <a:pt x="312" y="169"/>
                    </a:lnTo>
                    <a:lnTo>
                      <a:pt x="307" y="165"/>
                    </a:lnTo>
                    <a:lnTo>
                      <a:pt x="305" y="163"/>
                    </a:lnTo>
                    <a:lnTo>
                      <a:pt x="304" y="162"/>
                    </a:lnTo>
                    <a:lnTo>
                      <a:pt x="299" y="158"/>
                    </a:lnTo>
                    <a:lnTo>
                      <a:pt x="296" y="155"/>
                    </a:lnTo>
                    <a:lnTo>
                      <a:pt x="294" y="154"/>
                    </a:lnTo>
                    <a:lnTo>
                      <a:pt x="279" y="146"/>
                    </a:lnTo>
                    <a:lnTo>
                      <a:pt x="271" y="141"/>
                    </a:lnTo>
                    <a:lnTo>
                      <a:pt x="262" y="137"/>
                    </a:lnTo>
                    <a:lnTo>
                      <a:pt x="248" y="142"/>
                    </a:lnTo>
                    <a:lnTo>
                      <a:pt x="237" y="148"/>
                    </a:lnTo>
                    <a:lnTo>
                      <a:pt x="231" y="155"/>
                    </a:lnTo>
                    <a:lnTo>
                      <a:pt x="229" y="164"/>
                    </a:lnTo>
                    <a:lnTo>
                      <a:pt x="212" y="166"/>
                    </a:lnTo>
                    <a:lnTo>
                      <a:pt x="197" y="164"/>
                    </a:lnTo>
                    <a:lnTo>
                      <a:pt x="182" y="158"/>
                    </a:lnTo>
                    <a:lnTo>
                      <a:pt x="168" y="149"/>
                    </a:lnTo>
                    <a:lnTo>
                      <a:pt x="184" y="128"/>
                    </a:lnTo>
                    <a:lnTo>
                      <a:pt x="191" y="118"/>
                    </a:lnTo>
                    <a:lnTo>
                      <a:pt x="197" y="108"/>
                    </a:lnTo>
                    <a:lnTo>
                      <a:pt x="205" y="87"/>
                    </a:lnTo>
                    <a:lnTo>
                      <a:pt x="209" y="77"/>
                    </a:lnTo>
                    <a:lnTo>
                      <a:pt x="209" y="73"/>
                    </a:lnTo>
                    <a:lnTo>
                      <a:pt x="210" y="71"/>
                    </a:lnTo>
                    <a:lnTo>
                      <a:pt x="212" y="67"/>
                    </a:lnTo>
                    <a:lnTo>
                      <a:pt x="194" y="58"/>
                    </a:lnTo>
                    <a:lnTo>
                      <a:pt x="178" y="51"/>
                    </a:lnTo>
                    <a:lnTo>
                      <a:pt x="162" y="48"/>
                    </a:lnTo>
                    <a:lnTo>
                      <a:pt x="149" y="48"/>
                    </a:lnTo>
                    <a:lnTo>
                      <a:pt x="135" y="50"/>
                    </a:lnTo>
                    <a:lnTo>
                      <a:pt x="122" y="57"/>
                    </a:lnTo>
                    <a:lnTo>
                      <a:pt x="111" y="65"/>
                    </a:lnTo>
                    <a:lnTo>
                      <a:pt x="100" y="78"/>
                    </a:lnTo>
                    <a:lnTo>
                      <a:pt x="93" y="84"/>
                    </a:lnTo>
                    <a:lnTo>
                      <a:pt x="85" y="90"/>
                    </a:lnTo>
                    <a:lnTo>
                      <a:pt x="74" y="94"/>
                    </a:lnTo>
                    <a:lnTo>
                      <a:pt x="68" y="97"/>
                    </a:lnTo>
                    <a:lnTo>
                      <a:pt x="66" y="97"/>
                    </a:lnTo>
                    <a:lnTo>
                      <a:pt x="65" y="97"/>
                    </a:lnTo>
                    <a:lnTo>
                      <a:pt x="65" y="98"/>
                    </a:lnTo>
                    <a:lnTo>
                      <a:pt x="62" y="100"/>
                    </a:lnTo>
                    <a:lnTo>
                      <a:pt x="50" y="101"/>
                    </a:lnTo>
                    <a:lnTo>
                      <a:pt x="37" y="102"/>
                    </a:lnTo>
                    <a:lnTo>
                      <a:pt x="25" y="100"/>
                    </a:lnTo>
                    <a:lnTo>
                      <a:pt x="14" y="97"/>
                    </a:lnTo>
                    <a:lnTo>
                      <a:pt x="9" y="102"/>
                    </a:lnTo>
                    <a:lnTo>
                      <a:pt x="6" y="108"/>
                    </a:lnTo>
                    <a:lnTo>
                      <a:pt x="3" y="113"/>
                    </a:lnTo>
                    <a:lnTo>
                      <a:pt x="1" y="119"/>
                    </a:lnTo>
                    <a:lnTo>
                      <a:pt x="0" y="126"/>
                    </a:lnTo>
                    <a:lnTo>
                      <a:pt x="4" y="132"/>
                    </a:lnTo>
                    <a:lnTo>
                      <a:pt x="10" y="142"/>
                    </a:lnTo>
                    <a:lnTo>
                      <a:pt x="15" y="152"/>
                    </a:lnTo>
                    <a:lnTo>
                      <a:pt x="19" y="163"/>
                    </a:lnTo>
                    <a:lnTo>
                      <a:pt x="23" y="173"/>
                    </a:lnTo>
                    <a:lnTo>
                      <a:pt x="23" y="184"/>
                    </a:lnTo>
                    <a:lnTo>
                      <a:pt x="21" y="195"/>
                    </a:lnTo>
                    <a:lnTo>
                      <a:pt x="18" y="206"/>
                    </a:lnTo>
                    <a:lnTo>
                      <a:pt x="15" y="219"/>
                    </a:lnTo>
                    <a:lnTo>
                      <a:pt x="20" y="215"/>
                    </a:lnTo>
                    <a:lnTo>
                      <a:pt x="28" y="211"/>
                    </a:lnTo>
                    <a:lnTo>
                      <a:pt x="37" y="204"/>
                    </a:lnTo>
                    <a:lnTo>
                      <a:pt x="50" y="195"/>
                    </a:lnTo>
                    <a:lnTo>
                      <a:pt x="59" y="193"/>
                    </a:lnTo>
                    <a:lnTo>
                      <a:pt x="68" y="193"/>
                    </a:lnTo>
                    <a:lnTo>
                      <a:pt x="75" y="193"/>
                    </a:lnTo>
                    <a:lnTo>
                      <a:pt x="81" y="195"/>
                    </a:lnTo>
                    <a:lnTo>
                      <a:pt x="86" y="196"/>
                    </a:lnTo>
                    <a:lnTo>
                      <a:pt x="89" y="200"/>
                    </a:lnTo>
                    <a:lnTo>
                      <a:pt x="91" y="203"/>
                    </a:lnTo>
                    <a:lnTo>
                      <a:pt x="92" y="207"/>
                    </a:lnTo>
                    <a:lnTo>
                      <a:pt x="93" y="224"/>
                    </a:lnTo>
                    <a:lnTo>
                      <a:pt x="92" y="244"/>
                    </a:lnTo>
                    <a:lnTo>
                      <a:pt x="89" y="264"/>
                    </a:lnTo>
                    <a:lnTo>
                      <a:pt x="86" y="287"/>
                    </a:lnTo>
                    <a:lnTo>
                      <a:pt x="81" y="312"/>
                    </a:lnTo>
                    <a:lnTo>
                      <a:pt x="79" y="333"/>
                    </a:lnTo>
                    <a:lnTo>
                      <a:pt x="77" y="342"/>
                    </a:lnTo>
                    <a:lnTo>
                      <a:pt x="76" y="349"/>
                    </a:lnTo>
                    <a:lnTo>
                      <a:pt x="74" y="355"/>
                    </a:lnTo>
                    <a:lnTo>
                      <a:pt x="74" y="361"/>
                    </a:lnTo>
                    <a:lnTo>
                      <a:pt x="83" y="375"/>
                    </a:lnTo>
                    <a:lnTo>
                      <a:pt x="92" y="391"/>
                    </a:lnTo>
                    <a:lnTo>
                      <a:pt x="99" y="407"/>
                    </a:lnTo>
                    <a:lnTo>
                      <a:pt x="106" y="424"/>
                    </a:lnTo>
                    <a:lnTo>
                      <a:pt x="110" y="439"/>
                    </a:lnTo>
                    <a:lnTo>
                      <a:pt x="113" y="456"/>
                    </a:lnTo>
                    <a:lnTo>
                      <a:pt x="114" y="473"/>
                    </a:lnTo>
                    <a:lnTo>
                      <a:pt x="114" y="492"/>
                    </a:lnTo>
                    <a:lnTo>
                      <a:pt x="124" y="509"/>
                    </a:lnTo>
                    <a:lnTo>
                      <a:pt x="135" y="526"/>
                    </a:lnTo>
                    <a:lnTo>
                      <a:pt x="143" y="541"/>
                    </a:lnTo>
                    <a:lnTo>
                      <a:pt x="152" y="557"/>
                    </a:lnTo>
                    <a:lnTo>
                      <a:pt x="158" y="571"/>
                    </a:lnTo>
                    <a:lnTo>
                      <a:pt x="164" y="586"/>
                    </a:lnTo>
                    <a:lnTo>
                      <a:pt x="170" y="598"/>
                    </a:lnTo>
                    <a:lnTo>
                      <a:pt x="174" y="612"/>
                    </a:lnTo>
                    <a:lnTo>
                      <a:pt x="158" y="619"/>
                    </a:lnTo>
                    <a:lnTo>
                      <a:pt x="149" y="629"/>
                    </a:lnTo>
                    <a:lnTo>
                      <a:pt x="143" y="638"/>
                    </a:lnTo>
                    <a:lnTo>
                      <a:pt x="146" y="650"/>
                    </a:lnTo>
                    <a:lnTo>
                      <a:pt x="154" y="661"/>
                    </a:lnTo>
                    <a:lnTo>
                      <a:pt x="162" y="670"/>
                    </a:lnTo>
                    <a:lnTo>
                      <a:pt x="1118" y="678"/>
                    </a:lnTo>
                    <a:lnTo>
                      <a:pt x="1118" y="661"/>
                    </a:lnTo>
                    <a:lnTo>
                      <a:pt x="1116" y="647"/>
                    </a:lnTo>
                    <a:lnTo>
                      <a:pt x="1109" y="632"/>
                    </a:lnTo>
                    <a:lnTo>
                      <a:pt x="1098" y="620"/>
                    </a:lnTo>
                    <a:lnTo>
                      <a:pt x="1090" y="601"/>
                    </a:lnTo>
                    <a:lnTo>
                      <a:pt x="1083" y="587"/>
                    </a:lnTo>
                    <a:lnTo>
                      <a:pt x="1075" y="575"/>
                    </a:lnTo>
                    <a:lnTo>
                      <a:pt x="1071" y="570"/>
                    </a:lnTo>
                    <a:lnTo>
                      <a:pt x="1068" y="567"/>
                    </a:lnTo>
                    <a:lnTo>
                      <a:pt x="1069" y="557"/>
                    </a:lnTo>
                    <a:lnTo>
                      <a:pt x="1071" y="550"/>
                    </a:lnTo>
                    <a:lnTo>
                      <a:pt x="1073" y="545"/>
                    </a:lnTo>
                    <a:lnTo>
                      <a:pt x="1076" y="543"/>
                    </a:lnTo>
                    <a:lnTo>
                      <a:pt x="1079" y="542"/>
                    </a:lnTo>
                    <a:lnTo>
                      <a:pt x="1083" y="546"/>
                    </a:lnTo>
                    <a:lnTo>
                      <a:pt x="1088" y="549"/>
                    </a:lnTo>
                    <a:lnTo>
                      <a:pt x="1094" y="556"/>
                    </a:lnTo>
                    <a:lnTo>
                      <a:pt x="1099" y="563"/>
                    </a:lnTo>
                    <a:lnTo>
                      <a:pt x="1107" y="569"/>
                    </a:lnTo>
                    <a:lnTo>
                      <a:pt x="1115" y="570"/>
                    </a:lnTo>
                    <a:lnTo>
                      <a:pt x="1125" y="568"/>
                    </a:lnTo>
                    <a:lnTo>
                      <a:pt x="1129" y="560"/>
                    </a:lnTo>
                    <a:lnTo>
                      <a:pt x="1134" y="553"/>
                    </a:lnTo>
                    <a:lnTo>
                      <a:pt x="1140" y="545"/>
                    </a:lnTo>
                    <a:lnTo>
                      <a:pt x="1149" y="537"/>
                    </a:lnTo>
                    <a:lnTo>
                      <a:pt x="1166" y="518"/>
                    </a:lnTo>
                    <a:lnTo>
                      <a:pt x="1177" y="508"/>
                    </a:lnTo>
                    <a:lnTo>
                      <a:pt x="1190" y="497"/>
                    </a:lnTo>
                    <a:lnTo>
                      <a:pt x="1180" y="488"/>
                    </a:lnTo>
                    <a:lnTo>
                      <a:pt x="1176" y="480"/>
                    </a:lnTo>
                    <a:lnTo>
                      <a:pt x="1177" y="473"/>
                    </a:lnTo>
                    <a:lnTo>
                      <a:pt x="1184" y="468"/>
                    </a:lnTo>
                    <a:lnTo>
                      <a:pt x="1163" y="453"/>
                    </a:lnTo>
                    <a:lnTo>
                      <a:pt x="1148" y="440"/>
                    </a:lnTo>
                    <a:lnTo>
                      <a:pt x="1135" y="429"/>
                    </a:lnTo>
                    <a:lnTo>
                      <a:pt x="1129" y="419"/>
                    </a:lnTo>
                    <a:lnTo>
                      <a:pt x="1119" y="410"/>
                    </a:lnTo>
                    <a:lnTo>
                      <a:pt x="1110" y="405"/>
                    </a:lnTo>
                    <a:lnTo>
                      <a:pt x="1103" y="403"/>
                    </a:lnTo>
                    <a:lnTo>
                      <a:pt x="1098" y="403"/>
                    </a:lnTo>
                    <a:lnTo>
                      <a:pt x="1091" y="403"/>
                    </a:lnTo>
                    <a:lnTo>
                      <a:pt x="1084" y="405"/>
                    </a:lnTo>
                    <a:lnTo>
                      <a:pt x="1095" y="398"/>
                    </a:lnTo>
                    <a:lnTo>
                      <a:pt x="1097" y="396"/>
                    </a:lnTo>
                    <a:lnTo>
                      <a:pt x="1097" y="395"/>
                    </a:lnTo>
                    <a:lnTo>
                      <a:pt x="1098" y="395"/>
                    </a:lnTo>
                    <a:lnTo>
                      <a:pt x="1100" y="395"/>
                    </a:lnTo>
                    <a:lnTo>
                      <a:pt x="1107" y="393"/>
                    </a:lnTo>
                    <a:lnTo>
                      <a:pt x="1116" y="387"/>
                    </a:lnTo>
                    <a:lnTo>
                      <a:pt x="1120" y="384"/>
                    </a:lnTo>
                    <a:lnTo>
                      <a:pt x="1125" y="382"/>
                    </a:lnTo>
                    <a:lnTo>
                      <a:pt x="1141" y="369"/>
                    </a:lnTo>
                    <a:lnTo>
                      <a:pt x="1148" y="363"/>
                    </a:lnTo>
                    <a:lnTo>
                      <a:pt x="1149" y="361"/>
                    </a:lnTo>
                    <a:lnTo>
                      <a:pt x="1151" y="359"/>
                    </a:lnTo>
                    <a:lnTo>
                      <a:pt x="1155" y="357"/>
                    </a:lnTo>
                    <a:lnTo>
                      <a:pt x="1169" y="348"/>
                    </a:lnTo>
                    <a:lnTo>
                      <a:pt x="1185" y="344"/>
                    </a:lnTo>
                    <a:lnTo>
                      <a:pt x="1173" y="334"/>
                    </a:lnTo>
                    <a:lnTo>
                      <a:pt x="1162" y="327"/>
                    </a:lnTo>
                    <a:lnTo>
                      <a:pt x="1152" y="322"/>
                    </a:lnTo>
                    <a:lnTo>
                      <a:pt x="1141" y="321"/>
                    </a:lnTo>
                    <a:lnTo>
                      <a:pt x="1129" y="320"/>
                    </a:lnTo>
                    <a:lnTo>
                      <a:pt x="1118" y="321"/>
                    </a:lnTo>
                    <a:lnTo>
                      <a:pt x="1107" y="324"/>
                    </a:lnTo>
                    <a:lnTo>
                      <a:pt x="1096" y="331"/>
                    </a:lnTo>
                    <a:lnTo>
                      <a:pt x="1075" y="338"/>
                    </a:lnTo>
                    <a:lnTo>
                      <a:pt x="1056" y="348"/>
                    </a:lnTo>
                    <a:lnTo>
                      <a:pt x="1019" y="372"/>
                    </a:lnTo>
                    <a:lnTo>
                      <a:pt x="1004" y="375"/>
                    </a:lnTo>
                    <a:lnTo>
                      <a:pt x="990" y="379"/>
                    </a:lnTo>
                    <a:lnTo>
                      <a:pt x="977" y="382"/>
                    </a:lnTo>
                    <a:lnTo>
                      <a:pt x="968" y="385"/>
                    </a:lnTo>
                    <a:lnTo>
                      <a:pt x="951" y="389"/>
                    </a:lnTo>
                    <a:lnTo>
                      <a:pt x="945" y="390"/>
                    </a:lnTo>
                    <a:lnTo>
                      <a:pt x="941" y="392"/>
                    </a:lnTo>
                    <a:lnTo>
                      <a:pt x="952" y="379"/>
                    </a:lnTo>
                    <a:lnTo>
                      <a:pt x="966" y="367"/>
                    </a:lnTo>
                    <a:lnTo>
                      <a:pt x="981" y="352"/>
                    </a:lnTo>
                    <a:lnTo>
                      <a:pt x="999" y="338"/>
                    </a:lnTo>
                    <a:lnTo>
                      <a:pt x="1008" y="330"/>
                    </a:lnTo>
                    <a:lnTo>
                      <a:pt x="1015" y="323"/>
                    </a:lnTo>
                    <a:lnTo>
                      <a:pt x="1019" y="316"/>
                    </a:lnTo>
                    <a:lnTo>
                      <a:pt x="1022" y="310"/>
                    </a:lnTo>
                    <a:lnTo>
                      <a:pt x="1021" y="304"/>
                    </a:lnTo>
                    <a:lnTo>
                      <a:pt x="1019" y="297"/>
                    </a:lnTo>
                    <a:lnTo>
                      <a:pt x="1014" y="292"/>
                    </a:lnTo>
                    <a:lnTo>
                      <a:pt x="1008" y="288"/>
                    </a:lnTo>
                    <a:lnTo>
                      <a:pt x="1010" y="284"/>
                    </a:lnTo>
                    <a:lnTo>
                      <a:pt x="1011" y="282"/>
                    </a:lnTo>
                    <a:lnTo>
                      <a:pt x="1013" y="281"/>
                    </a:lnTo>
                    <a:lnTo>
                      <a:pt x="1019" y="274"/>
                    </a:lnTo>
                    <a:lnTo>
                      <a:pt x="1023" y="267"/>
                    </a:lnTo>
                    <a:lnTo>
                      <a:pt x="1029" y="261"/>
                    </a:lnTo>
                    <a:lnTo>
                      <a:pt x="1032" y="252"/>
                    </a:lnTo>
                    <a:lnTo>
                      <a:pt x="1036" y="245"/>
                    </a:lnTo>
                    <a:lnTo>
                      <a:pt x="1042" y="228"/>
                    </a:lnTo>
                    <a:lnTo>
                      <a:pt x="1043" y="221"/>
                    </a:lnTo>
                    <a:lnTo>
                      <a:pt x="1047" y="214"/>
                    </a:lnTo>
                    <a:lnTo>
                      <a:pt x="1056" y="200"/>
                    </a:lnTo>
                    <a:lnTo>
                      <a:pt x="1061" y="190"/>
                    </a:lnTo>
                    <a:lnTo>
                      <a:pt x="1069" y="185"/>
                    </a:lnTo>
                    <a:lnTo>
                      <a:pt x="1076" y="182"/>
                    </a:lnTo>
                    <a:lnTo>
                      <a:pt x="1087" y="181"/>
                    </a:lnTo>
                    <a:lnTo>
                      <a:pt x="1092" y="179"/>
                    </a:lnTo>
                    <a:lnTo>
                      <a:pt x="1098" y="177"/>
                    </a:lnTo>
                    <a:lnTo>
                      <a:pt x="1102" y="172"/>
                    </a:lnTo>
                    <a:lnTo>
                      <a:pt x="1104" y="170"/>
                    </a:lnTo>
                    <a:lnTo>
                      <a:pt x="1104" y="169"/>
                    </a:lnTo>
                    <a:lnTo>
                      <a:pt x="1105" y="169"/>
                    </a:lnTo>
                    <a:lnTo>
                      <a:pt x="1108" y="169"/>
                    </a:lnTo>
                    <a:lnTo>
                      <a:pt x="1110" y="163"/>
                    </a:lnTo>
                    <a:lnTo>
                      <a:pt x="1110" y="161"/>
                    </a:lnTo>
                    <a:lnTo>
                      <a:pt x="1110" y="160"/>
                    </a:lnTo>
                    <a:lnTo>
                      <a:pt x="1111" y="160"/>
                    </a:lnTo>
                    <a:lnTo>
                      <a:pt x="1113" y="158"/>
                    </a:lnTo>
                    <a:lnTo>
                      <a:pt x="1113" y="153"/>
                    </a:lnTo>
                    <a:lnTo>
                      <a:pt x="1113" y="151"/>
                    </a:lnTo>
                    <a:lnTo>
                      <a:pt x="1113" y="150"/>
                    </a:lnTo>
                    <a:lnTo>
                      <a:pt x="1114" y="150"/>
                    </a:lnTo>
                    <a:lnTo>
                      <a:pt x="1115" y="144"/>
                    </a:lnTo>
                    <a:lnTo>
                      <a:pt x="1114" y="131"/>
                    </a:lnTo>
                    <a:lnTo>
                      <a:pt x="1112" y="122"/>
                    </a:lnTo>
                    <a:lnTo>
                      <a:pt x="1108" y="113"/>
                    </a:lnTo>
                    <a:lnTo>
                      <a:pt x="1103" y="107"/>
                    </a:lnTo>
                    <a:lnTo>
                      <a:pt x="1097" y="101"/>
                    </a:lnTo>
                    <a:lnTo>
                      <a:pt x="1090" y="98"/>
                    </a:lnTo>
                    <a:lnTo>
                      <a:pt x="1081" y="96"/>
                    </a:lnTo>
                    <a:lnTo>
                      <a:pt x="1072" y="96"/>
                    </a:lnTo>
                    <a:lnTo>
                      <a:pt x="1084" y="7"/>
                    </a:lnTo>
                    <a:lnTo>
                      <a:pt x="1073" y="7"/>
                    </a:lnTo>
                    <a:lnTo>
                      <a:pt x="1043" y="34"/>
                    </a:lnTo>
                    <a:lnTo>
                      <a:pt x="1016" y="62"/>
                    </a:lnTo>
                    <a:lnTo>
                      <a:pt x="989" y="91"/>
                    </a:lnTo>
                    <a:lnTo>
                      <a:pt x="964" y="123"/>
                    </a:lnTo>
                    <a:lnTo>
                      <a:pt x="933" y="141"/>
                    </a:lnTo>
                    <a:lnTo>
                      <a:pt x="917" y="151"/>
                    </a:lnTo>
                    <a:lnTo>
                      <a:pt x="902" y="164"/>
                    </a:lnTo>
                    <a:lnTo>
                      <a:pt x="904" y="158"/>
                    </a:lnTo>
                    <a:lnTo>
                      <a:pt x="904" y="155"/>
                    </a:lnTo>
                    <a:lnTo>
                      <a:pt x="904" y="154"/>
                    </a:lnTo>
                    <a:lnTo>
                      <a:pt x="905" y="154"/>
                    </a:lnTo>
                    <a:lnTo>
                      <a:pt x="907" y="152"/>
                    </a:lnTo>
                    <a:lnTo>
                      <a:pt x="913" y="142"/>
                    </a:lnTo>
                    <a:lnTo>
                      <a:pt x="917" y="130"/>
                    </a:lnTo>
                    <a:lnTo>
                      <a:pt x="921" y="120"/>
                    </a:lnTo>
                    <a:lnTo>
                      <a:pt x="924" y="107"/>
                    </a:lnTo>
                    <a:lnTo>
                      <a:pt x="925" y="101"/>
                    </a:lnTo>
                    <a:lnTo>
                      <a:pt x="927" y="96"/>
                    </a:lnTo>
                    <a:lnTo>
                      <a:pt x="928" y="83"/>
                    </a:lnTo>
                    <a:lnTo>
                      <a:pt x="928" y="77"/>
                    </a:lnTo>
                    <a:lnTo>
                      <a:pt x="928" y="73"/>
                    </a:lnTo>
                    <a:lnTo>
                      <a:pt x="929" y="71"/>
                    </a:lnTo>
                    <a:lnTo>
                      <a:pt x="931" y="51"/>
                    </a:lnTo>
                    <a:lnTo>
                      <a:pt x="934" y="43"/>
                    </a:lnTo>
                    <a:lnTo>
                      <a:pt x="939" y="37"/>
                    </a:lnTo>
                    <a:lnTo>
                      <a:pt x="952" y="25"/>
                    </a:lnTo>
                    <a:lnTo>
                      <a:pt x="970" y="18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241">
                <a:extLst>
                  <a:ext uri="{FF2B5EF4-FFF2-40B4-BE49-F238E27FC236}">
                    <a16:creationId xmlns:a16="http://schemas.microsoft.com/office/drawing/2014/main" id="{09065712-6E2B-9FFE-A324-5512189E1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2039"/>
                <a:ext cx="5" cy="3"/>
              </a:xfrm>
              <a:custGeom>
                <a:avLst/>
                <a:gdLst>
                  <a:gd name="T0" fmla="*/ 0 w 13"/>
                  <a:gd name="T1" fmla="*/ 11 h 11"/>
                  <a:gd name="T2" fmla="*/ 11 w 13"/>
                  <a:gd name="T3" fmla="*/ 11 h 11"/>
                  <a:gd name="T4" fmla="*/ 13 w 13"/>
                  <a:gd name="T5" fmla="*/ 0 h 11"/>
                  <a:gd name="T6" fmla="*/ 5 w 13"/>
                  <a:gd name="T7" fmla="*/ 5 h 11"/>
                  <a:gd name="T8" fmla="*/ 0 w 13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1">
                    <a:moveTo>
                      <a:pt x="0" y="11"/>
                    </a:moveTo>
                    <a:lnTo>
                      <a:pt x="11" y="11"/>
                    </a:lnTo>
                    <a:lnTo>
                      <a:pt x="13" y="0"/>
                    </a:lnTo>
                    <a:lnTo>
                      <a:pt x="5" y="5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242">
                <a:extLst>
                  <a:ext uri="{FF2B5EF4-FFF2-40B4-BE49-F238E27FC236}">
                    <a16:creationId xmlns:a16="http://schemas.microsoft.com/office/drawing/2014/main" id="{68ACCE5D-2C1D-353B-0716-96116E3C52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4" y="1889"/>
                <a:ext cx="128" cy="152"/>
              </a:xfrm>
              <a:custGeom>
                <a:avLst/>
                <a:gdLst>
                  <a:gd name="T0" fmla="*/ 227 w 385"/>
                  <a:gd name="T1" fmla="*/ 61 h 456"/>
                  <a:gd name="T2" fmla="*/ 224 w 385"/>
                  <a:gd name="T3" fmla="*/ 26 h 456"/>
                  <a:gd name="T4" fmla="*/ 220 w 385"/>
                  <a:gd name="T5" fmla="*/ 0 h 456"/>
                  <a:gd name="T6" fmla="*/ 188 w 385"/>
                  <a:gd name="T7" fmla="*/ 12 h 456"/>
                  <a:gd name="T8" fmla="*/ 171 w 385"/>
                  <a:gd name="T9" fmla="*/ 36 h 456"/>
                  <a:gd name="T10" fmla="*/ 157 w 385"/>
                  <a:gd name="T11" fmla="*/ 43 h 456"/>
                  <a:gd name="T12" fmla="*/ 129 w 385"/>
                  <a:gd name="T13" fmla="*/ 13 h 456"/>
                  <a:gd name="T14" fmla="*/ 118 w 385"/>
                  <a:gd name="T15" fmla="*/ 50 h 456"/>
                  <a:gd name="T16" fmla="*/ 125 w 385"/>
                  <a:gd name="T17" fmla="*/ 85 h 456"/>
                  <a:gd name="T18" fmla="*/ 145 w 385"/>
                  <a:gd name="T19" fmla="*/ 112 h 456"/>
                  <a:gd name="T20" fmla="*/ 145 w 385"/>
                  <a:gd name="T21" fmla="*/ 143 h 456"/>
                  <a:gd name="T22" fmla="*/ 127 w 385"/>
                  <a:gd name="T23" fmla="*/ 141 h 456"/>
                  <a:gd name="T24" fmla="*/ 119 w 385"/>
                  <a:gd name="T25" fmla="*/ 123 h 456"/>
                  <a:gd name="T26" fmla="*/ 97 w 385"/>
                  <a:gd name="T27" fmla="*/ 66 h 456"/>
                  <a:gd name="T28" fmla="*/ 71 w 385"/>
                  <a:gd name="T29" fmla="*/ 54 h 456"/>
                  <a:gd name="T30" fmla="*/ 51 w 385"/>
                  <a:gd name="T31" fmla="*/ 95 h 456"/>
                  <a:gd name="T32" fmla="*/ 53 w 385"/>
                  <a:gd name="T33" fmla="*/ 141 h 456"/>
                  <a:gd name="T34" fmla="*/ 66 w 385"/>
                  <a:gd name="T35" fmla="*/ 190 h 456"/>
                  <a:gd name="T36" fmla="*/ 59 w 385"/>
                  <a:gd name="T37" fmla="*/ 171 h 456"/>
                  <a:gd name="T38" fmla="*/ 48 w 385"/>
                  <a:gd name="T39" fmla="*/ 151 h 456"/>
                  <a:gd name="T40" fmla="*/ 23 w 385"/>
                  <a:gd name="T41" fmla="*/ 147 h 456"/>
                  <a:gd name="T42" fmla="*/ 8 w 385"/>
                  <a:gd name="T43" fmla="*/ 157 h 456"/>
                  <a:gd name="T44" fmla="*/ 1 w 385"/>
                  <a:gd name="T45" fmla="*/ 188 h 456"/>
                  <a:gd name="T46" fmla="*/ 6 w 385"/>
                  <a:gd name="T47" fmla="*/ 219 h 456"/>
                  <a:gd name="T48" fmla="*/ 27 w 385"/>
                  <a:gd name="T49" fmla="*/ 250 h 456"/>
                  <a:gd name="T50" fmla="*/ 25 w 385"/>
                  <a:gd name="T51" fmla="*/ 273 h 456"/>
                  <a:gd name="T52" fmla="*/ 37 w 385"/>
                  <a:gd name="T53" fmla="*/ 291 h 456"/>
                  <a:gd name="T54" fmla="*/ 81 w 385"/>
                  <a:gd name="T55" fmla="*/ 380 h 456"/>
                  <a:gd name="T56" fmla="*/ 372 w 385"/>
                  <a:gd name="T57" fmla="*/ 456 h 456"/>
                  <a:gd name="T58" fmla="*/ 382 w 385"/>
                  <a:gd name="T59" fmla="*/ 437 h 456"/>
                  <a:gd name="T60" fmla="*/ 385 w 385"/>
                  <a:gd name="T61" fmla="*/ 434 h 456"/>
                  <a:gd name="T62" fmla="*/ 336 w 385"/>
                  <a:gd name="T63" fmla="*/ 404 h 456"/>
                  <a:gd name="T64" fmla="*/ 294 w 385"/>
                  <a:gd name="T65" fmla="*/ 388 h 456"/>
                  <a:gd name="T66" fmla="*/ 261 w 385"/>
                  <a:gd name="T67" fmla="*/ 367 h 456"/>
                  <a:gd name="T68" fmla="*/ 303 w 385"/>
                  <a:gd name="T69" fmla="*/ 347 h 456"/>
                  <a:gd name="T70" fmla="*/ 351 w 385"/>
                  <a:gd name="T71" fmla="*/ 358 h 456"/>
                  <a:gd name="T72" fmla="*/ 379 w 385"/>
                  <a:gd name="T73" fmla="*/ 317 h 456"/>
                  <a:gd name="T74" fmla="*/ 377 w 385"/>
                  <a:gd name="T75" fmla="*/ 279 h 456"/>
                  <a:gd name="T76" fmla="*/ 343 w 385"/>
                  <a:gd name="T77" fmla="*/ 224 h 456"/>
                  <a:gd name="T78" fmla="*/ 325 w 385"/>
                  <a:gd name="T79" fmla="*/ 134 h 456"/>
                  <a:gd name="T80" fmla="*/ 312 w 385"/>
                  <a:gd name="T81" fmla="*/ 110 h 456"/>
                  <a:gd name="T82" fmla="*/ 287 w 385"/>
                  <a:gd name="T83" fmla="*/ 103 h 456"/>
                  <a:gd name="T84" fmla="*/ 240 w 385"/>
                  <a:gd name="T85" fmla="*/ 9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5" h="456">
                    <a:moveTo>
                      <a:pt x="228" y="88"/>
                    </a:moveTo>
                    <a:lnTo>
                      <a:pt x="227" y="73"/>
                    </a:lnTo>
                    <a:lnTo>
                      <a:pt x="227" y="61"/>
                    </a:lnTo>
                    <a:lnTo>
                      <a:pt x="226" y="48"/>
                    </a:lnTo>
                    <a:lnTo>
                      <a:pt x="226" y="37"/>
                    </a:lnTo>
                    <a:lnTo>
                      <a:pt x="224" y="26"/>
                    </a:lnTo>
                    <a:lnTo>
                      <a:pt x="223" y="16"/>
                    </a:lnTo>
                    <a:lnTo>
                      <a:pt x="221" y="7"/>
                    </a:lnTo>
                    <a:lnTo>
                      <a:pt x="220" y="0"/>
                    </a:lnTo>
                    <a:lnTo>
                      <a:pt x="207" y="2"/>
                    </a:lnTo>
                    <a:lnTo>
                      <a:pt x="198" y="7"/>
                    </a:lnTo>
                    <a:lnTo>
                      <a:pt x="188" y="12"/>
                    </a:lnTo>
                    <a:lnTo>
                      <a:pt x="182" y="20"/>
                    </a:lnTo>
                    <a:lnTo>
                      <a:pt x="175" y="27"/>
                    </a:lnTo>
                    <a:lnTo>
                      <a:pt x="171" y="36"/>
                    </a:lnTo>
                    <a:lnTo>
                      <a:pt x="168" y="46"/>
                    </a:lnTo>
                    <a:lnTo>
                      <a:pt x="167" y="58"/>
                    </a:lnTo>
                    <a:lnTo>
                      <a:pt x="157" y="43"/>
                    </a:lnTo>
                    <a:lnTo>
                      <a:pt x="147" y="30"/>
                    </a:lnTo>
                    <a:lnTo>
                      <a:pt x="138" y="21"/>
                    </a:lnTo>
                    <a:lnTo>
                      <a:pt x="129" y="13"/>
                    </a:lnTo>
                    <a:lnTo>
                      <a:pt x="122" y="26"/>
                    </a:lnTo>
                    <a:lnTo>
                      <a:pt x="119" y="39"/>
                    </a:lnTo>
                    <a:lnTo>
                      <a:pt x="118" y="50"/>
                    </a:lnTo>
                    <a:lnTo>
                      <a:pt x="119" y="63"/>
                    </a:lnTo>
                    <a:lnTo>
                      <a:pt x="120" y="73"/>
                    </a:lnTo>
                    <a:lnTo>
                      <a:pt x="125" y="85"/>
                    </a:lnTo>
                    <a:lnTo>
                      <a:pt x="132" y="95"/>
                    </a:lnTo>
                    <a:lnTo>
                      <a:pt x="142" y="107"/>
                    </a:lnTo>
                    <a:lnTo>
                      <a:pt x="145" y="112"/>
                    </a:lnTo>
                    <a:lnTo>
                      <a:pt x="146" y="119"/>
                    </a:lnTo>
                    <a:lnTo>
                      <a:pt x="146" y="129"/>
                    </a:lnTo>
                    <a:lnTo>
                      <a:pt x="145" y="143"/>
                    </a:lnTo>
                    <a:lnTo>
                      <a:pt x="139" y="143"/>
                    </a:lnTo>
                    <a:lnTo>
                      <a:pt x="134" y="143"/>
                    </a:lnTo>
                    <a:lnTo>
                      <a:pt x="127" y="141"/>
                    </a:lnTo>
                    <a:lnTo>
                      <a:pt x="124" y="137"/>
                    </a:lnTo>
                    <a:lnTo>
                      <a:pt x="122" y="133"/>
                    </a:lnTo>
                    <a:lnTo>
                      <a:pt x="119" y="123"/>
                    </a:lnTo>
                    <a:lnTo>
                      <a:pt x="110" y="98"/>
                    </a:lnTo>
                    <a:lnTo>
                      <a:pt x="102" y="76"/>
                    </a:lnTo>
                    <a:lnTo>
                      <a:pt x="97" y="66"/>
                    </a:lnTo>
                    <a:lnTo>
                      <a:pt x="92" y="57"/>
                    </a:lnTo>
                    <a:lnTo>
                      <a:pt x="84" y="42"/>
                    </a:lnTo>
                    <a:lnTo>
                      <a:pt x="71" y="54"/>
                    </a:lnTo>
                    <a:lnTo>
                      <a:pt x="62" y="67"/>
                    </a:lnTo>
                    <a:lnTo>
                      <a:pt x="55" y="81"/>
                    </a:lnTo>
                    <a:lnTo>
                      <a:pt x="51" y="95"/>
                    </a:lnTo>
                    <a:lnTo>
                      <a:pt x="49" y="110"/>
                    </a:lnTo>
                    <a:lnTo>
                      <a:pt x="50" y="125"/>
                    </a:lnTo>
                    <a:lnTo>
                      <a:pt x="53" y="141"/>
                    </a:lnTo>
                    <a:lnTo>
                      <a:pt x="61" y="157"/>
                    </a:lnTo>
                    <a:lnTo>
                      <a:pt x="76" y="195"/>
                    </a:lnTo>
                    <a:lnTo>
                      <a:pt x="66" y="190"/>
                    </a:lnTo>
                    <a:lnTo>
                      <a:pt x="61" y="183"/>
                    </a:lnTo>
                    <a:lnTo>
                      <a:pt x="59" y="176"/>
                    </a:lnTo>
                    <a:lnTo>
                      <a:pt x="59" y="171"/>
                    </a:lnTo>
                    <a:lnTo>
                      <a:pt x="59" y="164"/>
                    </a:lnTo>
                    <a:lnTo>
                      <a:pt x="61" y="157"/>
                    </a:lnTo>
                    <a:lnTo>
                      <a:pt x="48" y="151"/>
                    </a:lnTo>
                    <a:lnTo>
                      <a:pt x="39" y="148"/>
                    </a:lnTo>
                    <a:lnTo>
                      <a:pt x="29" y="146"/>
                    </a:lnTo>
                    <a:lnTo>
                      <a:pt x="23" y="147"/>
                    </a:lnTo>
                    <a:lnTo>
                      <a:pt x="17" y="148"/>
                    </a:lnTo>
                    <a:lnTo>
                      <a:pt x="12" y="152"/>
                    </a:lnTo>
                    <a:lnTo>
                      <a:pt x="8" y="157"/>
                    </a:lnTo>
                    <a:lnTo>
                      <a:pt x="7" y="165"/>
                    </a:lnTo>
                    <a:lnTo>
                      <a:pt x="2" y="175"/>
                    </a:lnTo>
                    <a:lnTo>
                      <a:pt x="1" y="188"/>
                    </a:lnTo>
                    <a:lnTo>
                      <a:pt x="0" y="198"/>
                    </a:lnTo>
                    <a:lnTo>
                      <a:pt x="3" y="210"/>
                    </a:lnTo>
                    <a:lnTo>
                      <a:pt x="6" y="219"/>
                    </a:lnTo>
                    <a:lnTo>
                      <a:pt x="11" y="230"/>
                    </a:lnTo>
                    <a:lnTo>
                      <a:pt x="18" y="239"/>
                    </a:lnTo>
                    <a:lnTo>
                      <a:pt x="27" y="250"/>
                    </a:lnTo>
                    <a:lnTo>
                      <a:pt x="25" y="258"/>
                    </a:lnTo>
                    <a:lnTo>
                      <a:pt x="25" y="267"/>
                    </a:lnTo>
                    <a:lnTo>
                      <a:pt x="25" y="273"/>
                    </a:lnTo>
                    <a:lnTo>
                      <a:pt x="28" y="280"/>
                    </a:lnTo>
                    <a:lnTo>
                      <a:pt x="31" y="286"/>
                    </a:lnTo>
                    <a:lnTo>
                      <a:pt x="37" y="291"/>
                    </a:lnTo>
                    <a:lnTo>
                      <a:pt x="42" y="295"/>
                    </a:lnTo>
                    <a:lnTo>
                      <a:pt x="50" y="299"/>
                    </a:lnTo>
                    <a:lnTo>
                      <a:pt x="81" y="380"/>
                    </a:lnTo>
                    <a:lnTo>
                      <a:pt x="76" y="416"/>
                    </a:lnTo>
                    <a:lnTo>
                      <a:pt x="68" y="454"/>
                    </a:lnTo>
                    <a:lnTo>
                      <a:pt x="372" y="456"/>
                    </a:lnTo>
                    <a:lnTo>
                      <a:pt x="379" y="445"/>
                    </a:lnTo>
                    <a:lnTo>
                      <a:pt x="382" y="439"/>
                    </a:lnTo>
                    <a:lnTo>
                      <a:pt x="382" y="437"/>
                    </a:lnTo>
                    <a:lnTo>
                      <a:pt x="382" y="436"/>
                    </a:lnTo>
                    <a:lnTo>
                      <a:pt x="383" y="436"/>
                    </a:lnTo>
                    <a:lnTo>
                      <a:pt x="385" y="434"/>
                    </a:lnTo>
                    <a:lnTo>
                      <a:pt x="370" y="422"/>
                    </a:lnTo>
                    <a:lnTo>
                      <a:pt x="354" y="413"/>
                    </a:lnTo>
                    <a:lnTo>
                      <a:pt x="336" y="404"/>
                    </a:lnTo>
                    <a:lnTo>
                      <a:pt x="316" y="398"/>
                    </a:lnTo>
                    <a:lnTo>
                      <a:pt x="302" y="392"/>
                    </a:lnTo>
                    <a:lnTo>
                      <a:pt x="294" y="388"/>
                    </a:lnTo>
                    <a:lnTo>
                      <a:pt x="288" y="384"/>
                    </a:lnTo>
                    <a:lnTo>
                      <a:pt x="273" y="376"/>
                    </a:lnTo>
                    <a:lnTo>
                      <a:pt x="261" y="367"/>
                    </a:lnTo>
                    <a:lnTo>
                      <a:pt x="270" y="357"/>
                    </a:lnTo>
                    <a:lnTo>
                      <a:pt x="281" y="352"/>
                    </a:lnTo>
                    <a:lnTo>
                      <a:pt x="303" y="347"/>
                    </a:lnTo>
                    <a:lnTo>
                      <a:pt x="326" y="348"/>
                    </a:lnTo>
                    <a:lnTo>
                      <a:pt x="338" y="351"/>
                    </a:lnTo>
                    <a:lnTo>
                      <a:pt x="351" y="358"/>
                    </a:lnTo>
                    <a:lnTo>
                      <a:pt x="364" y="343"/>
                    </a:lnTo>
                    <a:lnTo>
                      <a:pt x="373" y="331"/>
                    </a:lnTo>
                    <a:lnTo>
                      <a:pt x="379" y="317"/>
                    </a:lnTo>
                    <a:lnTo>
                      <a:pt x="383" y="305"/>
                    </a:lnTo>
                    <a:lnTo>
                      <a:pt x="382" y="292"/>
                    </a:lnTo>
                    <a:lnTo>
                      <a:pt x="377" y="279"/>
                    </a:lnTo>
                    <a:lnTo>
                      <a:pt x="370" y="267"/>
                    </a:lnTo>
                    <a:lnTo>
                      <a:pt x="359" y="256"/>
                    </a:lnTo>
                    <a:lnTo>
                      <a:pt x="343" y="224"/>
                    </a:lnTo>
                    <a:lnTo>
                      <a:pt x="332" y="193"/>
                    </a:lnTo>
                    <a:lnTo>
                      <a:pt x="326" y="163"/>
                    </a:lnTo>
                    <a:lnTo>
                      <a:pt x="325" y="134"/>
                    </a:lnTo>
                    <a:lnTo>
                      <a:pt x="322" y="126"/>
                    </a:lnTo>
                    <a:lnTo>
                      <a:pt x="320" y="119"/>
                    </a:lnTo>
                    <a:lnTo>
                      <a:pt x="312" y="110"/>
                    </a:lnTo>
                    <a:lnTo>
                      <a:pt x="306" y="106"/>
                    </a:lnTo>
                    <a:lnTo>
                      <a:pt x="301" y="104"/>
                    </a:lnTo>
                    <a:lnTo>
                      <a:pt x="287" y="103"/>
                    </a:lnTo>
                    <a:lnTo>
                      <a:pt x="269" y="104"/>
                    </a:lnTo>
                    <a:lnTo>
                      <a:pt x="254" y="102"/>
                    </a:lnTo>
                    <a:lnTo>
                      <a:pt x="240" y="96"/>
                    </a:lnTo>
                    <a:lnTo>
                      <a:pt x="228" y="88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243">
                <a:extLst>
                  <a:ext uri="{FF2B5EF4-FFF2-40B4-BE49-F238E27FC236}">
                    <a16:creationId xmlns:a16="http://schemas.microsoft.com/office/drawing/2014/main" id="{5BB8A3ED-7D05-DED2-01E3-89ED75619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2035"/>
                <a:ext cx="492" cy="228"/>
              </a:xfrm>
              <a:custGeom>
                <a:avLst/>
                <a:gdLst>
                  <a:gd name="T0" fmla="*/ 1394 w 1476"/>
                  <a:gd name="T1" fmla="*/ 495 h 685"/>
                  <a:gd name="T2" fmla="*/ 1351 w 1476"/>
                  <a:gd name="T3" fmla="*/ 467 h 685"/>
                  <a:gd name="T4" fmla="*/ 1322 w 1476"/>
                  <a:gd name="T5" fmla="*/ 429 h 685"/>
                  <a:gd name="T6" fmla="*/ 1310 w 1476"/>
                  <a:gd name="T7" fmla="*/ 390 h 685"/>
                  <a:gd name="T8" fmla="*/ 1323 w 1476"/>
                  <a:gd name="T9" fmla="*/ 352 h 685"/>
                  <a:gd name="T10" fmla="*/ 1339 w 1476"/>
                  <a:gd name="T11" fmla="*/ 316 h 685"/>
                  <a:gd name="T12" fmla="*/ 1254 w 1476"/>
                  <a:gd name="T13" fmla="*/ 248 h 685"/>
                  <a:gd name="T14" fmla="*/ 1264 w 1476"/>
                  <a:gd name="T15" fmla="*/ 210 h 685"/>
                  <a:gd name="T16" fmla="*/ 1303 w 1476"/>
                  <a:gd name="T17" fmla="*/ 143 h 685"/>
                  <a:gd name="T18" fmla="*/ 1258 w 1476"/>
                  <a:gd name="T19" fmla="*/ 23 h 685"/>
                  <a:gd name="T20" fmla="*/ 107 w 1476"/>
                  <a:gd name="T21" fmla="*/ 40 h 685"/>
                  <a:gd name="T22" fmla="*/ 100 w 1476"/>
                  <a:gd name="T23" fmla="*/ 138 h 685"/>
                  <a:gd name="T24" fmla="*/ 37 w 1476"/>
                  <a:gd name="T25" fmla="*/ 114 h 685"/>
                  <a:gd name="T26" fmla="*/ 2 w 1476"/>
                  <a:gd name="T27" fmla="*/ 156 h 685"/>
                  <a:gd name="T28" fmla="*/ 42 w 1476"/>
                  <a:gd name="T29" fmla="*/ 231 h 685"/>
                  <a:gd name="T30" fmla="*/ 84 w 1476"/>
                  <a:gd name="T31" fmla="*/ 298 h 685"/>
                  <a:gd name="T32" fmla="*/ 113 w 1476"/>
                  <a:gd name="T33" fmla="*/ 268 h 685"/>
                  <a:gd name="T34" fmla="*/ 161 w 1476"/>
                  <a:gd name="T35" fmla="*/ 272 h 685"/>
                  <a:gd name="T36" fmla="*/ 221 w 1476"/>
                  <a:gd name="T37" fmla="*/ 272 h 685"/>
                  <a:gd name="T38" fmla="*/ 114 w 1476"/>
                  <a:gd name="T39" fmla="*/ 414 h 685"/>
                  <a:gd name="T40" fmla="*/ 134 w 1476"/>
                  <a:gd name="T41" fmla="*/ 479 h 685"/>
                  <a:gd name="T42" fmla="*/ 197 w 1476"/>
                  <a:gd name="T43" fmla="*/ 526 h 685"/>
                  <a:gd name="T44" fmla="*/ 251 w 1476"/>
                  <a:gd name="T45" fmla="*/ 615 h 685"/>
                  <a:gd name="T46" fmla="*/ 292 w 1476"/>
                  <a:gd name="T47" fmla="*/ 638 h 685"/>
                  <a:gd name="T48" fmla="*/ 365 w 1476"/>
                  <a:gd name="T49" fmla="*/ 584 h 685"/>
                  <a:gd name="T50" fmla="*/ 385 w 1476"/>
                  <a:gd name="T51" fmla="*/ 521 h 685"/>
                  <a:gd name="T52" fmla="*/ 402 w 1476"/>
                  <a:gd name="T53" fmla="*/ 597 h 685"/>
                  <a:gd name="T54" fmla="*/ 406 w 1476"/>
                  <a:gd name="T55" fmla="*/ 660 h 685"/>
                  <a:gd name="T56" fmla="*/ 447 w 1476"/>
                  <a:gd name="T57" fmla="*/ 634 h 685"/>
                  <a:gd name="T58" fmla="*/ 474 w 1476"/>
                  <a:gd name="T59" fmla="*/ 636 h 685"/>
                  <a:gd name="T60" fmla="*/ 506 w 1476"/>
                  <a:gd name="T61" fmla="*/ 637 h 685"/>
                  <a:gd name="T62" fmla="*/ 513 w 1476"/>
                  <a:gd name="T63" fmla="*/ 570 h 685"/>
                  <a:gd name="T64" fmla="*/ 474 w 1476"/>
                  <a:gd name="T65" fmla="*/ 492 h 685"/>
                  <a:gd name="T66" fmla="*/ 491 w 1476"/>
                  <a:gd name="T67" fmla="*/ 467 h 685"/>
                  <a:gd name="T68" fmla="*/ 560 w 1476"/>
                  <a:gd name="T69" fmla="*/ 501 h 685"/>
                  <a:gd name="T70" fmla="*/ 568 w 1476"/>
                  <a:gd name="T71" fmla="*/ 572 h 685"/>
                  <a:gd name="T72" fmla="*/ 652 w 1476"/>
                  <a:gd name="T73" fmla="*/ 527 h 685"/>
                  <a:gd name="T74" fmla="*/ 652 w 1476"/>
                  <a:gd name="T75" fmla="*/ 460 h 685"/>
                  <a:gd name="T76" fmla="*/ 717 w 1476"/>
                  <a:gd name="T77" fmla="*/ 442 h 685"/>
                  <a:gd name="T78" fmla="*/ 766 w 1476"/>
                  <a:gd name="T79" fmla="*/ 339 h 685"/>
                  <a:gd name="T80" fmla="*/ 782 w 1476"/>
                  <a:gd name="T81" fmla="*/ 266 h 685"/>
                  <a:gd name="T82" fmla="*/ 819 w 1476"/>
                  <a:gd name="T83" fmla="*/ 231 h 685"/>
                  <a:gd name="T84" fmla="*/ 897 w 1476"/>
                  <a:gd name="T85" fmla="*/ 220 h 685"/>
                  <a:gd name="T86" fmla="*/ 894 w 1476"/>
                  <a:gd name="T87" fmla="*/ 267 h 685"/>
                  <a:gd name="T88" fmla="*/ 831 w 1476"/>
                  <a:gd name="T89" fmla="*/ 363 h 685"/>
                  <a:gd name="T90" fmla="*/ 801 w 1476"/>
                  <a:gd name="T91" fmla="*/ 457 h 685"/>
                  <a:gd name="T92" fmla="*/ 834 w 1476"/>
                  <a:gd name="T93" fmla="*/ 496 h 685"/>
                  <a:gd name="T94" fmla="*/ 854 w 1476"/>
                  <a:gd name="T95" fmla="*/ 522 h 685"/>
                  <a:gd name="T96" fmla="*/ 788 w 1476"/>
                  <a:gd name="T97" fmla="*/ 525 h 685"/>
                  <a:gd name="T98" fmla="*/ 766 w 1476"/>
                  <a:gd name="T99" fmla="*/ 550 h 685"/>
                  <a:gd name="T100" fmla="*/ 764 w 1476"/>
                  <a:gd name="T101" fmla="*/ 578 h 685"/>
                  <a:gd name="T102" fmla="*/ 721 w 1476"/>
                  <a:gd name="T103" fmla="*/ 611 h 685"/>
                  <a:gd name="T104" fmla="*/ 635 w 1476"/>
                  <a:gd name="T105" fmla="*/ 647 h 685"/>
                  <a:gd name="T106" fmla="*/ 662 w 1476"/>
                  <a:gd name="T107" fmla="*/ 677 h 685"/>
                  <a:gd name="T108" fmla="*/ 1458 w 1476"/>
                  <a:gd name="T109" fmla="*/ 629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76" h="685">
                    <a:moveTo>
                      <a:pt x="1434" y="573"/>
                    </a:moveTo>
                    <a:lnTo>
                      <a:pt x="1428" y="553"/>
                    </a:lnTo>
                    <a:lnTo>
                      <a:pt x="1421" y="536"/>
                    </a:lnTo>
                    <a:lnTo>
                      <a:pt x="1412" y="521"/>
                    </a:lnTo>
                    <a:lnTo>
                      <a:pt x="1400" y="507"/>
                    </a:lnTo>
                    <a:lnTo>
                      <a:pt x="1394" y="495"/>
                    </a:lnTo>
                    <a:lnTo>
                      <a:pt x="1388" y="487"/>
                    </a:lnTo>
                    <a:lnTo>
                      <a:pt x="1382" y="480"/>
                    </a:lnTo>
                    <a:lnTo>
                      <a:pt x="1376" y="475"/>
                    </a:lnTo>
                    <a:lnTo>
                      <a:pt x="1367" y="470"/>
                    </a:lnTo>
                    <a:lnTo>
                      <a:pt x="1360" y="468"/>
                    </a:lnTo>
                    <a:lnTo>
                      <a:pt x="1351" y="467"/>
                    </a:lnTo>
                    <a:lnTo>
                      <a:pt x="1342" y="468"/>
                    </a:lnTo>
                    <a:lnTo>
                      <a:pt x="1331" y="466"/>
                    </a:lnTo>
                    <a:lnTo>
                      <a:pt x="1323" y="461"/>
                    </a:lnTo>
                    <a:lnTo>
                      <a:pt x="1318" y="451"/>
                    </a:lnTo>
                    <a:lnTo>
                      <a:pt x="1315" y="440"/>
                    </a:lnTo>
                    <a:lnTo>
                      <a:pt x="1322" y="429"/>
                    </a:lnTo>
                    <a:lnTo>
                      <a:pt x="1329" y="420"/>
                    </a:lnTo>
                    <a:lnTo>
                      <a:pt x="1334" y="410"/>
                    </a:lnTo>
                    <a:lnTo>
                      <a:pt x="1338" y="402"/>
                    </a:lnTo>
                    <a:lnTo>
                      <a:pt x="1326" y="398"/>
                    </a:lnTo>
                    <a:lnTo>
                      <a:pt x="1317" y="394"/>
                    </a:lnTo>
                    <a:lnTo>
                      <a:pt x="1310" y="390"/>
                    </a:lnTo>
                    <a:lnTo>
                      <a:pt x="1305" y="386"/>
                    </a:lnTo>
                    <a:lnTo>
                      <a:pt x="1302" y="380"/>
                    </a:lnTo>
                    <a:lnTo>
                      <a:pt x="1301" y="375"/>
                    </a:lnTo>
                    <a:lnTo>
                      <a:pt x="1302" y="369"/>
                    </a:lnTo>
                    <a:lnTo>
                      <a:pt x="1308" y="364"/>
                    </a:lnTo>
                    <a:lnTo>
                      <a:pt x="1323" y="352"/>
                    </a:lnTo>
                    <a:lnTo>
                      <a:pt x="1330" y="347"/>
                    </a:lnTo>
                    <a:lnTo>
                      <a:pt x="1337" y="344"/>
                    </a:lnTo>
                    <a:lnTo>
                      <a:pt x="1346" y="339"/>
                    </a:lnTo>
                    <a:lnTo>
                      <a:pt x="1351" y="337"/>
                    </a:lnTo>
                    <a:lnTo>
                      <a:pt x="1355" y="337"/>
                    </a:lnTo>
                    <a:lnTo>
                      <a:pt x="1339" y="316"/>
                    </a:lnTo>
                    <a:lnTo>
                      <a:pt x="1321" y="298"/>
                    </a:lnTo>
                    <a:lnTo>
                      <a:pt x="1301" y="281"/>
                    </a:lnTo>
                    <a:lnTo>
                      <a:pt x="1281" y="267"/>
                    </a:lnTo>
                    <a:lnTo>
                      <a:pt x="1270" y="261"/>
                    </a:lnTo>
                    <a:lnTo>
                      <a:pt x="1261" y="255"/>
                    </a:lnTo>
                    <a:lnTo>
                      <a:pt x="1254" y="248"/>
                    </a:lnTo>
                    <a:lnTo>
                      <a:pt x="1251" y="244"/>
                    </a:lnTo>
                    <a:lnTo>
                      <a:pt x="1249" y="238"/>
                    </a:lnTo>
                    <a:lnTo>
                      <a:pt x="1250" y="231"/>
                    </a:lnTo>
                    <a:lnTo>
                      <a:pt x="1253" y="225"/>
                    </a:lnTo>
                    <a:lnTo>
                      <a:pt x="1258" y="221"/>
                    </a:lnTo>
                    <a:lnTo>
                      <a:pt x="1264" y="210"/>
                    </a:lnTo>
                    <a:lnTo>
                      <a:pt x="1270" y="205"/>
                    </a:lnTo>
                    <a:lnTo>
                      <a:pt x="1278" y="201"/>
                    </a:lnTo>
                    <a:lnTo>
                      <a:pt x="1291" y="182"/>
                    </a:lnTo>
                    <a:lnTo>
                      <a:pt x="1299" y="163"/>
                    </a:lnTo>
                    <a:lnTo>
                      <a:pt x="1301" y="153"/>
                    </a:lnTo>
                    <a:lnTo>
                      <a:pt x="1303" y="143"/>
                    </a:lnTo>
                    <a:lnTo>
                      <a:pt x="1303" y="124"/>
                    </a:lnTo>
                    <a:lnTo>
                      <a:pt x="1297" y="92"/>
                    </a:lnTo>
                    <a:lnTo>
                      <a:pt x="1292" y="77"/>
                    </a:lnTo>
                    <a:lnTo>
                      <a:pt x="1285" y="63"/>
                    </a:lnTo>
                    <a:lnTo>
                      <a:pt x="1269" y="36"/>
                    </a:lnTo>
                    <a:lnTo>
                      <a:pt x="1258" y="23"/>
                    </a:lnTo>
                    <a:lnTo>
                      <a:pt x="1247" y="12"/>
                    </a:lnTo>
                    <a:lnTo>
                      <a:pt x="83" y="0"/>
                    </a:lnTo>
                    <a:lnTo>
                      <a:pt x="90" y="12"/>
                    </a:lnTo>
                    <a:lnTo>
                      <a:pt x="93" y="19"/>
                    </a:lnTo>
                    <a:lnTo>
                      <a:pt x="99" y="28"/>
                    </a:lnTo>
                    <a:lnTo>
                      <a:pt x="107" y="40"/>
                    </a:lnTo>
                    <a:lnTo>
                      <a:pt x="116" y="55"/>
                    </a:lnTo>
                    <a:lnTo>
                      <a:pt x="107" y="83"/>
                    </a:lnTo>
                    <a:lnTo>
                      <a:pt x="104" y="97"/>
                    </a:lnTo>
                    <a:lnTo>
                      <a:pt x="103" y="112"/>
                    </a:lnTo>
                    <a:lnTo>
                      <a:pt x="100" y="124"/>
                    </a:lnTo>
                    <a:lnTo>
                      <a:pt x="100" y="138"/>
                    </a:lnTo>
                    <a:lnTo>
                      <a:pt x="104" y="163"/>
                    </a:lnTo>
                    <a:lnTo>
                      <a:pt x="84" y="148"/>
                    </a:lnTo>
                    <a:lnTo>
                      <a:pt x="69" y="137"/>
                    </a:lnTo>
                    <a:lnTo>
                      <a:pt x="56" y="125"/>
                    </a:lnTo>
                    <a:lnTo>
                      <a:pt x="48" y="117"/>
                    </a:lnTo>
                    <a:lnTo>
                      <a:pt x="37" y="114"/>
                    </a:lnTo>
                    <a:lnTo>
                      <a:pt x="30" y="116"/>
                    </a:lnTo>
                    <a:lnTo>
                      <a:pt x="25" y="121"/>
                    </a:lnTo>
                    <a:lnTo>
                      <a:pt x="23" y="130"/>
                    </a:lnTo>
                    <a:lnTo>
                      <a:pt x="12" y="141"/>
                    </a:lnTo>
                    <a:lnTo>
                      <a:pt x="5" y="152"/>
                    </a:lnTo>
                    <a:lnTo>
                      <a:pt x="2" y="156"/>
                    </a:lnTo>
                    <a:lnTo>
                      <a:pt x="1" y="161"/>
                    </a:lnTo>
                    <a:lnTo>
                      <a:pt x="0" y="170"/>
                    </a:lnTo>
                    <a:lnTo>
                      <a:pt x="12" y="184"/>
                    </a:lnTo>
                    <a:lnTo>
                      <a:pt x="24" y="199"/>
                    </a:lnTo>
                    <a:lnTo>
                      <a:pt x="33" y="215"/>
                    </a:lnTo>
                    <a:lnTo>
                      <a:pt x="42" y="231"/>
                    </a:lnTo>
                    <a:lnTo>
                      <a:pt x="54" y="266"/>
                    </a:lnTo>
                    <a:lnTo>
                      <a:pt x="58" y="284"/>
                    </a:lnTo>
                    <a:lnTo>
                      <a:pt x="62" y="304"/>
                    </a:lnTo>
                    <a:lnTo>
                      <a:pt x="67" y="302"/>
                    </a:lnTo>
                    <a:lnTo>
                      <a:pt x="73" y="301"/>
                    </a:lnTo>
                    <a:lnTo>
                      <a:pt x="84" y="298"/>
                    </a:lnTo>
                    <a:lnTo>
                      <a:pt x="88" y="295"/>
                    </a:lnTo>
                    <a:lnTo>
                      <a:pt x="93" y="292"/>
                    </a:lnTo>
                    <a:lnTo>
                      <a:pt x="102" y="286"/>
                    </a:lnTo>
                    <a:lnTo>
                      <a:pt x="108" y="278"/>
                    </a:lnTo>
                    <a:lnTo>
                      <a:pt x="110" y="272"/>
                    </a:lnTo>
                    <a:lnTo>
                      <a:pt x="113" y="268"/>
                    </a:lnTo>
                    <a:lnTo>
                      <a:pt x="117" y="257"/>
                    </a:lnTo>
                    <a:lnTo>
                      <a:pt x="121" y="245"/>
                    </a:lnTo>
                    <a:lnTo>
                      <a:pt x="128" y="252"/>
                    </a:lnTo>
                    <a:lnTo>
                      <a:pt x="136" y="259"/>
                    </a:lnTo>
                    <a:lnTo>
                      <a:pt x="153" y="269"/>
                    </a:lnTo>
                    <a:lnTo>
                      <a:pt x="161" y="272"/>
                    </a:lnTo>
                    <a:lnTo>
                      <a:pt x="170" y="275"/>
                    </a:lnTo>
                    <a:lnTo>
                      <a:pt x="178" y="276"/>
                    </a:lnTo>
                    <a:lnTo>
                      <a:pt x="188" y="276"/>
                    </a:lnTo>
                    <a:lnTo>
                      <a:pt x="201" y="272"/>
                    </a:lnTo>
                    <a:lnTo>
                      <a:pt x="210" y="271"/>
                    </a:lnTo>
                    <a:lnTo>
                      <a:pt x="221" y="272"/>
                    </a:lnTo>
                    <a:lnTo>
                      <a:pt x="178" y="316"/>
                    </a:lnTo>
                    <a:lnTo>
                      <a:pt x="160" y="332"/>
                    </a:lnTo>
                    <a:lnTo>
                      <a:pt x="145" y="351"/>
                    </a:lnTo>
                    <a:lnTo>
                      <a:pt x="132" y="370"/>
                    </a:lnTo>
                    <a:lnTo>
                      <a:pt x="123" y="392"/>
                    </a:lnTo>
                    <a:lnTo>
                      <a:pt x="114" y="414"/>
                    </a:lnTo>
                    <a:lnTo>
                      <a:pt x="109" y="439"/>
                    </a:lnTo>
                    <a:lnTo>
                      <a:pt x="106" y="463"/>
                    </a:lnTo>
                    <a:lnTo>
                      <a:pt x="107" y="490"/>
                    </a:lnTo>
                    <a:lnTo>
                      <a:pt x="119" y="483"/>
                    </a:lnTo>
                    <a:lnTo>
                      <a:pt x="129" y="480"/>
                    </a:lnTo>
                    <a:lnTo>
                      <a:pt x="134" y="479"/>
                    </a:lnTo>
                    <a:lnTo>
                      <a:pt x="135" y="479"/>
                    </a:lnTo>
                    <a:lnTo>
                      <a:pt x="136" y="481"/>
                    </a:lnTo>
                    <a:lnTo>
                      <a:pt x="153" y="488"/>
                    </a:lnTo>
                    <a:lnTo>
                      <a:pt x="169" y="497"/>
                    </a:lnTo>
                    <a:lnTo>
                      <a:pt x="184" y="510"/>
                    </a:lnTo>
                    <a:lnTo>
                      <a:pt x="197" y="526"/>
                    </a:lnTo>
                    <a:lnTo>
                      <a:pt x="208" y="543"/>
                    </a:lnTo>
                    <a:lnTo>
                      <a:pt x="221" y="559"/>
                    </a:lnTo>
                    <a:lnTo>
                      <a:pt x="235" y="575"/>
                    </a:lnTo>
                    <a:lnTo>
                      <a:pt x="252" y="590"/>
                    </a:lnTo>
                    <a:lnTo>
                      <a:pt x="250" y="604"/>
                    </a:lnTo>
                    <a:lnTo>
                      <a:pt x="251" y="615"/>
                    </a:lnTo>
                    <a:lnTo>
                      <a:pt x="253" y="625"/>
                    </a:lnTo>
                    <a:lnTo>
                      <a:pt x="258" y="632"/>
                    </a:lnTo>
                    <a:lnTo>
                      <a:pt x="263" y="636"/>
                    </a:lnTo>
                    <a:lnTo>
                      <a:pt x="272" y="639"/>
                    </a:lnTo>
                    <a:lnTo>
                      <a:pt x="280" y="639"/>
                    </a:lnTo>
                    <a:lnTo>
                      <a:pt x="292" y="638"/>
                    </a:lnTo>
                    <a:lnTo>
                      <a:pt x="263" y="673"/>
                    </a:lnTo>
                    <a:lnTo>
                      <a:pt x="348" y="674"/>
                    </a:lnTo>
                    <a:lnTo>
                      <a:pt x="351" y="646"/>
                    </a:lnTo>
                    <a:lnTo>
                      <a:pt x="358" y="616"/>
                    </a:lnTo>
                    <a:lnTo>
                      <a:pt x="362" y="599"/>
                    </a:lnTo>
                    <a:lnTo>
                      <a:pt x="365" y="584"/>
                    </a:lnTo>
                    <a:lnTo>
                      <a:pt x="366" y="568"/>
                    </a:lnTo>
                    <a:lnTo>
                      <a:pt x="365" y="554"/>
                    </a:lnTo>
                    <a:lnTo>
                      <a:pt x="371" y="532"/>
                    </a:lnTo>
                    <a:lnTo>
                      <a:pt x="374" y="524"/>
                    </a:lnTo>
                    <a:lnTo>
                      <a:pt x="379" y="517"/>
                    </a:lnTo>
                    <a:lnTo>
                      <a:pt x="385" y="521"/>
                    </a:lnTo>
                    <a:lnTo>
                      <a:pt x="388" y="524"/>
                    </a:lnTo>
                    <a:lnTo>
                      <a:pt x="391" y="530"/>
                    </a:lnTo>
                    <a:lnTo>
                      <a:pt x="395" y="544"/>
                    </a:lnTo>
                    <a:lnTo>
                      <a:pt x="399" y="564"/>
                    </a:lnTo>
                    <a:lnTo>
                      <a:pt x="402" y="591"/>
                    </a:lnTo>
                    <a:lnTo>
                      <a:pt x="402" y="597"/>
                    </a:lnTo>
                    <a:lnTo>
                      <a:pt x="402" y="600"/>
                    </a:lnTo>
                    <a:lnTo>
                      <a:pt x="403" y="605"/>
                    </a:lnTo>
                    <a:lnTo>
                      <a:pt x="404" y="619"/>
                    </a:lnTo>
                    <a:lnTo>
                      <a:pt x="403" y="647"/>
                    </a:lnTo>
                    <a:lnTo>
                      <a:pt x="401" y="674"/>
                    </a:lnTo>
                    <a:lnTo>
                      <a:pt x="406" y="660"/>
                    </a:lnTo>
                    <a:lnTo>
                      <a:pt x="416" y="650"/>
                    </a:lnTo>
                    <a:lnTo>
                      <a:pt x="427" y="640"/>
                    </a:lnTo>
                    <a:lnTo>
                      <a:pt x="442" y="633"/>
                    </a:lnTo>
                    <a:lnTo>
                      <a:pt x="444" y="633"/>
                    </a:lnTo>
                    <a:lnTo>
                      <a:pt x="445" y="633"/>
                    </a:lnTo>
                    <a:lnTo>
                      <a:pt x="447" y="634"/>
                    </a:lnTo>
                    <a:lnTo>
                      <a:pt x="454" y="636"/>
                    </a:lnTo>
                    <a:lnTo>
                      <a:pt x="456" y="636"/>
                    </a:lnTo>
                    <a:lnTo>
                      <a:pt x="457" y="636"/>
                    </a:lnTo>
                    <a:lnTo>
                      <a:pt x="459" y="637"/>
                    </a:lnTo>
                    <a:lnTo>
                      <a:pt x="465" y="638"/>
                    </a:lnTo>
                    <a:lnTo>
                      <a:pt x="474" y="636"/>
                    </a:lnTo>
                    <a:lnTo>
                      <a:pt x="477" y="634"/>
                    </a:lnTo>
                    <a:lnTo>
                      <a:pt x="481" y="633"/>
                    </a:lnTo>
                    <a:lnTo>
                      <a:pt x="494" y="635"/>
                    </a:lnTo>
                    <a:lnTo>
                      <a:pt x="503" y="637"/>
                    </a:lnTo>
                    <a:lnTo>
                      <a:pt x="505" y="637"/>
                    </a:lnTo>
                    <a:lnTo>
                      <a:pt x="506" y="637"/>
                    </a:lnTo>
                    <a:lnTo>
                      <a:pt x="508" y="638"/>
                    </a:lnTo>
                    <a:lnTo>
                      <a:pt x="512" y="640"/>
                    </a:lnTo>
                    <a:lnTo>
                      <a:pt x="515" y="610"/>
                    </a:lnTo>
                    <a:lnTo>
                      <a:pt x="515" y="595"/>
                    </a:lnTo>
                    <a:lnTo>
                      <a:pt x="515" y="583"/>
                    </a:lnTo>
                    <a:lnTo>
                      <a:pt x="513" y="570"/>
                    </a:lnTo>
                    <a:lnTo>
                      <a:pt x="512" y="559"/>
                    </a:lnTo>
                    <a:lnTo>
                      <a:pt x="507" y="548"/>
                    </a:lnTo>
                    <a:lnTo>
                      <a:pt x="504" y="538"/>
                    </a:lnTo>
                    <a:lnTo>
                      <a:pt x="494" y="521"/>
                    </a:lnTo>
                    <a:lnTo>
                      <a:pt x="478" y="495"/>
                    </a:lnTo>
                    <a:lnTo>
                      <a:pt x="474" y="492"/>
                    </a:lnTo>
                    <a:lnTo>
                      <a:pt x="470" y="487"/>
                    </a:lnTo>
                    <a:lnTo>
                      <a:pt x="466" y="483"/>
                    </a:lnTo>
                    <a:lnTo>
                      <a:pt x="464" y="480"/>
                    </a:lnTo>
                    <a:lnTo>
                      <a:pt x="461" y="475"/>
                    </a:lnTo>
                    <a:lnTo>
                      <a:pt x="459" y="472"/>
                    </a:lnTo>
                    <a:lnTo>
                      <a:pt x="491" y="467"/>
                    </a:lnTo>
                    <a:lnTo>
                      <a:pt x="524" y="468"/>
                    </a:lnTo>
                    <a:lnTo>
                      <a:pt x="532" y="470"/>
                    </a:lnTo>
                    <a:lnTo>
                      <a:pt x="539" y="474"/>
                    </a:lnTo>
                    <a:lnTo>
                      <a:pt x="552" y="486"/>
                    </a:lnTo>
                    <a:lnTo>
                      <a:pt x="556" y="492"/>
                    </a:lnTo>
                    <a:lnTo>
                      <a:pt x="560" y="501"/>
                    </a:lnTo>
                    <a:lnTo>
                      <a:pt x="562" y="509"/>
                    </a:lnTo>
                    <a:lnTo>
                      <a:pt x="565" y="520"/>
                    </a:lnTo>
                    <a:lnTo>
                      <a:pt x="565" y="525"/>
                    </a:lnTo>
                    <a:lnTo>
                      <a:pt x="566" y="532"/>
                    </a:lnTo>
                    <a:lnTo>
                      <a:pt x="568" y="551"/>
                    </a:lnTo>
                    <a:lnTo>
                      <a:pt x="568" y="572"/>
                    </a:lnTo>
                    <a:lnTo>
                      <a:pt x="568" y="585"/>
                    </a:lnTo>
                    <a:lnTo>
                      <a:pt x="569" y="599"/>
                    </a:lnTo>
                    <a:lnTo>
                      <a:pt x="587" y="576"/>
                    </a:lnTo>
                    <a:lnTo>
                      <a:pt x="607" y="557"/>
                    </a:lnTo>
                    <a:lnTo>
                      <a:pt x="628" y="541"/>
                    </a:lnTo>
                    <a:lnTo>
                      <a:pt x="652" y="527"/>
                    </a:lnTo>
                    <a:lnTo>
                      <a:pt x="646" y="503"/>
                    </a:lnTo>
                    <a:lnTo>
                      <a:pt x="644" y="492"/>
                    </a:lnTo>
                    <a:lnTo>
                      <a:pt x="645" y="484"/>
                    </a:lnTo>
                    <a:lnTo>
                      <a:pt x="646" y="474"/>
                    </a:lnTo>
                    <a:lnTo>
                      <a:pt x="649" y="467"/>
                    </a:lnTo>
                    <a:lnTo>
                      <a:pt x="652" y="460"/>
                    </a:lnTo>
                    <a:lnTo>
                      <a:pt x="659" y="454"/>
                    </a:lnTo>
                    <a:lnTo>
                      <a:pt x="672" y="449"/>
                    </a:lnTo>
                    <a:lnTo>
                      <a:pt x="687" y="448"/>
                    </a:lnTo>
                    <a:lnTo>
                      <a:pt x="700" y="447"/>
                    </a:lnTo>
                    <a:lnTo>
                      <a:pt x="712" y="450"/>
                    </a:lnTo>
                    <a:lnTo>
                      <a:pt x="717" y="442"/>
                    </a:lnTo>
                    <a:lnTo>
                      <a:pt x="723" y="432"/>
                    </a:lnTo>
                    <a:lnTo>
                      <a:pt x="729" y="419"/>
                    </a:lnTo>
                    <a:lnTo>
                      <a:pt x="737" y="404"/>
                    </a:lnTo>
                    <a:lnTo>
                      <a:pt x="744" y="382"/>
                    </a:lnTo>
                    <a:lnTo>
                      <a:pt x="754" y="361"/>
                    </a:lnTo>
                    <a:lnTo>
                      <a:pt x="766" y="339"/>
                    </a:lnTo>
                    <a:lnTo>
                      <a:pt x="780" y="317"/>
                    </a:lnTo>
                    <a:lnTo>
                      <a:pt x="783" y="306"/>
                    </a:lnTo>
                    <a:lnTo>
                      <a:pt x="786" y="296"/>
                    </a:lnTo>
                    <a:lnTo>
                      <a:pt x="786" y="286"/>
                    </a:lnTo>
                    <a:lnTo>
                      <a:pt x="785" y="278"/>
                    </a:lnTo>
                    <a:lnTo>
                      <a:pt x="782" y="266"/>
                    </a:lnTo>
                    <a:lnTo>
                      <a:pt x="784" y="258"/>
                    </a:lnTo>
                    <a:lnTo>
                      <a:pt x="789" y="249"/>
                    </a:lnTo>
                    <a:lnTo>
                      <a:pt x="800" y="243"/>
                    </a:lnTo>
                    <a:lnTo>
                      <a:pt x="815" y="235"/>
                    </a:lnTo>
                    <a:lnTo>
                      <a:pt x="816" y="232"/>
                    </a:lnTo>
                    <a:lnTo>
                      <a:pt x="819" y="231"/>
                    </a:lnTo>
                    <a:lnTo>
                      <a:pt x="823" y="229"/>
                    </a:lnTo>
                    <a:lnTo>
                      <a:pt x="831" y="225"/>
                    </a:lnTo>
                    <a:lnTo>
                      <a:pt x="860" y="220"/>
                    </a:lnTo>
                    <a:lnTo>
                      <a:pt x="872" y="219"/>
                    </a:lnTo>
                    <a:lnTo>
                      <a:pt x="886" y="220"/>
                    </a:lnTo>
                    <a:lnTo>
                      <a:pt x="897" y="220"/>
                    </a:lnTo>
                    <a:lnTo>
                      <a:pt x="909" y="222"/>
                    </a:lnTo>
                    <a:lnTo>
                      <a:pt x="930" y="229"/>
                    </a:lnTo>
                    <a:lnTo>
                      <a:pt x="920" y="239"/>
                    </a:lnTo>
                    <a:lnTo>
                      <a:pt x="913" y="244"/>
                    </a:lnTo>
                    <a:lnTo>
                      <a:pt x="908" y="251"/>
                    </a:lnTo>
                    <a:lnTo>
                      <a:pt x="894" y="267"/>
                    </a:lnTo>
                    <a:lnTo>
                      <a:pt x="881" y="287"/>
                    </a:lnTo>
                    <a:lnTo>
                      <a:pt x="871" y="296"/>
                    </a:lnTo>
                    <a:lnTo>
                      <a:pt x="863" y="309"/>
                    </a:lnTo>
                    <a:lnTo>
                      <a:pt x="854" y="326"/>
                    </a:lnTo>
                    <a:lnTo>
                      <a:pt x="847" y="348"/>
                    </a:lnTo>
                    <a:lnTo>
                      <a:pt x="831" y="363"/>
                    </a:lnTo>
                    <a:lnTo>
                      <a:pt x="819" y="378"/>
                    </a:lnTo>
                    <a:lnTo>
                      <a:pt x="809" y="392"/>
                    </a:lnTo>
                    <a:lnTo>
                      <a:pt x="803" y="409"/>
                    </a:lnTo>
                    <a:lnTo>
                      <a:pt x="799" y="424"/>
                    </a:lnTo>
                    <a:lnTo>
                      <a:pt x="799" y="441"/>
                    </a:lnTo>
                    <a:lnTo>
                      <a:pt x="801" y="457"/>
                    </a:lnTo>
                    <a:lnTo>
                      <a:pt x="806" y="475"/>
                    </a:lnTo>
                    <a:lnTo>
                      <a:pt x="807" y="479"/>
                    </a:lnTo>
                    <a:lnTo>
                      <a:pt x="812" y="484"/>
                    </a:lnTo>
                    <a:lnTo>
                      <a:pt x="820" y="489"/>
                    </a:lnTo>
                    <a:lnTo>
                      <a:pt x="829" y="496"/>
                    </a:lnTo>
                    <a:lnTo>
                      <a:pt x="834" y="496"/>
                    </a:lnTo>
                    <a:lnTo>
                      <a:pt x="840" y="499"/>
                    </a:lnTo>
                    <a:lnTo>
                      <a:pt x="849" y="504"/>
                    </a:lnTo>
                    <a:lnTo>
                      <a:pt x="854" y="511"/>
                    </a:lnTo>
                    <a:lnTo>
                      <a:pt x="856" y="515"/>
                    </a:lnTo>
                    <a:lnTo>
                      <a:pt x="859" y="522"/>
                    </a:lnTo>
                    <a:lnTo>
                      <a:pt x="854" y="522"/>
                    </a:lnTo>
                    <a:lnTo>
                      <a:pt x="849" y="522"/>
                    </a:lnTo>
                    <a:lnTo>
                      <a:pt x="843" y="522"/>
                    </a:lnTo>
                    <a:lnTo>
                      <a:pt x="835" y="522"/>
                    </a:lnTo>
                    <a:lnTo>
                      <a:pt x="816" y="523"/>
                    </a:lnTo>
                    <a:lnTo>
                      <a:pt x="793" y="525"/>
                    </a:lnTo>
                    <a:lnTo>
                      <a:pt x="788" y="525"/>
                    </a:lnTo>
                    <a:lnTo>
                      <a:pt x="783" y="527"/>
                    </a:lnTo>
                    <a:lnTo>
                      <a:pt x="774" y="530"/>
                    </a:lnTo>
                    <a:lnTo>
                      <a:pt x="765" y="535"/>
                    </a:lnTo>
                    <a:lnTo>
                      <a:pt x="764" y="543"/>
                    </a:lnTo>
                    <a:lnTo>
                      <a:pt x="764" y="546"/>
                    </a:lnTo>
                    <a:lnTo>
                      <a:pt x="766" y="550"/>
                    </a:lnTo>
                    <a:lnTo>
                      <a:pt x="767" y="552"/>
                    </a:lnTo>
                    <a:lnTo>
                      <a:pt x="770" y="555"/>
                    </a:lnTo>
                    <a:lnTo>
                      <a:pt x="778" y="559"/>
                    </a:lnTo>
                    <a:lnTo>
                      <a:pt x="769" y="573"/>
                    </a:lnTo>
                    <a:lnTo>
                      <a:pt x="766" y="575"/>
                    </a:lnTo>
                    <a:lnTo>
                      <a:pt x="764" y="578"/>
                    </a:lnTo>
                    <a:lnTo>
                      <a:pt x="760" y="585"/>
                    </a:lnTo>
                    <a:lnTo>
                      <a:pt x="749" y="594"/>
                    </a:lnTo>
                    <a:lnTo>
                      <a:pt x="743" y="598"/>
                    </a:lnTo>
                    <a:lnTo>
                      <a:pt x="740" y="600"/>
                    </a:lnTo>
                    <a:lnTo>
                      <a:pt x="738" y="604"/>
                    </a:lnTo>
                    <a:lnTo>
                      <a:pt x="721" y="611"/>
                    </a:lnTo>
                    <a:lnTo>
                      <a:pt x="704" y="618"/>
                    </a:lnTo>
                    <a:lnTo>
                      <a:pt x="685" y="625"/>
                    </a:lnTo>
                    <a:lnTo>
                      <a:pt x="667" y="631"/>
                    </a:lnTo>
                    <a:lnTo>
                      <a:pt x="635" y="630"/>
                    </a:lnTo>
                    <a:lnTo>
                      <a:pt x="632" y="638"/>
                    </a:lnTo>
                    <a:lnTo>
                      <a:pt x="635" y="647"/>
                    </a:lnTo>
                    <a:lnTo>
                      <a:pt x="641" y="655"/>
                    </a:lnTo>
                    <a:lnTo>
                      <a:pt x="651" y="666"/>
                    </a:lnTo>
                    <a:lnTo>
                      <a:pt x="654" y="668"/>
                    </a:lnTo>
                    <a:lnTo>
                      <a:pt x="655" y="669"/>
                    </a:lnTo>
                    <a:lnTo>
                      <a:pt x="657" y="671"/>
                    </a:lnTo>
                    <a:lnTo>
                      <a:pt x="662" y="677"/>
                    </a:lnTo>
                    <a:lnTo>
                      <a:pt x="1476" y="685"/>
                    </a:lnTo>
                    <a:lnTo>
                      <a:pt x="1469" y="667"/>
                    </a:lnTo>
                    <a:lnTo>
                      <a:pt x="1467" y="661"/>
                    </a:lnTo>
                    <a:lnTo>
                      <a:pt x="1466" y="657"/>
                    </a:lnTo>
                    <a:lnTo>
                      <a:pt x="1464" y="649"/>
                    </a:lnTo>
                    <a:lnTo>
                      <a:pt x="1458" y="629"/>
                    </a:lnTo>
                    <a:lnTo>
                      <a:pt x="1453" y="610"/>
                    </a:lnTo>
                    <a:lnTo>
                      <a:pt x="1434" y="57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244">
                <a:extLst>
                  <a:ext uri="{FF2B5EF4-FFF2-40B4-BE49-F238E27FC236}">
                    <a16:creationId xmlns:a16="http://schemas.microsoft.com/office/drawing/2014/main" id="{F27BF48E-5735-62AA-1766-AF5F6A22B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" y="2260"/>
                <a:ext cx="776" cy="230"/>
              </a:xfrm>
              <a:custGeom>
                <a:avLst/>
                <a:gdLst>
                  <a:gd name="T0" fmla="*/ 1244 w 2328"/>
                  <a:gd name="T1" fmla="*/ 88 h 689"/>
                  <a:gd name="T2" fmla="*/ 1175 w 2328"/>
                  <a:gd name="T3" fmla="*/ 50 h 689"/>
                  <a:gd name="T4" fmla="*/ 352 w 2328"/>
                  <a:gd name="T5" fmla="*/ 30 h 689"/>
                  <a:gd name="T6" fmla="*/ 129 w 2328"/>
                  <a:gd name="T7" fmla="*/ 45 h 689"/>
                  <a:gd name="T8" fmla="*/ 193 w 2328"/>
                  <a:gd name="T9" fmla="*/ 132 h 689"/>
                  <a:gd name="T10" fmla="*/ 312 w 2328"/>
                  <a:gd name="T11" fmla="*/ 164 h 689"/>
                  <a:gd name="T12" fmla="*/ 300 w 2328"/>
                  <a:gd name="T13" fmla="*/ 252 h 689"/>
                  <a:gd name="T14" fmla="*/ 226 w 2328"/>
                  <a:gd name="T15" fmla="*/ 215 h 689"/>
                  <a:gd name="T16" fmla="*/ 104 w 2328"/>
                  <a:gd name="T17" fmla="*/ 205 h 689"/>
                  <a:gd name="T18" fmla="*/ 60 w 2328"/>
                  <a:gd name="T19" fmla="*/ 255 h 689"/>
                  <a:gd name="T20" fmla="*/ 123 w 2328"/>
                  <a:gd name="T21" fmla="*/ 298 h 689"/>
                  <a:gd name="T22" fmla="*/ 237 w 2328"/>
                  <a:gd name="T23" fmla="*/ 307 h 689"/>
                  <a:gd name="T24" fmla="*/ 313 w 2328"/>
                  <a:gd name="T25" fmla="*/ 375 h 689"/>
                  <a:gd name="T26" fmla="*/ 300 w 2328"/>
                  <a:gd name="T27" fmla="*/ 446 h 689"/>
                  <a:gd name="T28" fmla="*/ 197 w 2328"/>
                  <a:gd name="T29" fmla="*/ 374 h 689"/>
                  <a:gd name="T30" fmla="*/ 96 w 2328"/>
                  <a:gd name="T31" fmla="*/ 337 h 689"/>
                  <a:gd name="T32" fmla="*/ 95 w 2328"/>
                  <a:gd name="T33" fmla="*/ 382 h 689"/>
                  <a:gd name="T34" fmla="*/ 83 w 2328"/>
                  <a:gd name="T35" fmla="*/ 493 h 689"/>
                  <a:gd name="T36" fmla="*/ 53 w 2328"/>
                  <a:gd name="T37" fmla="*/ 512 h 689"/>
                  <a:gd name="T38" fmla="*/ 2 w 2328"/>
                  <a:gd name="T39" fmla="*/ 530 h 689"/>
                  <a:gd name="T40" fmla="*/ 27 w 2328"/>
                  <a:gd name="T41" fmla="*/ 600 h 689"/>
                  <a:gd name="T42" fmla="*/ 100 w 2328"/>
                  <a:gd name="T43" fmla="*/ 584 h 689"/>
                  <a:gd name="T44" fmla="*/ 131 w 2328"/>
                  <a:gd name="T45" fmla="*/ 567 h 689"/>
                  <a:gd name="T46" fmla="*/ 172 w 2328"/>
                  <a:gd name="T47" fmla="*/ 539 h 689"/>
                  <a:gd name="T48" fmla="*/ 189 w 2328"/>
                  <a:gd name="T49" fmla="*/ 522 h 689"/>
                  <a:gd name="T50" fmla="*/ 271 w 2328"/>
                  <a:gd name="T51" fmla="*/ 525 h 689"/>
                  <a:gd name="T52" fmla="*/ 334 w 2328"/>
                  <a:gd name="T53" fmla="*/ 526 h 689"/>
                  <a:gd name="T54" fmla="*/ 356 w 2328"/>
                  <a:gd name="T55" fmla="*/ 619 h 689"/>
                  <a:gd name="T56" fmla="*/ 259 w 2328"/>
                  <a:gd name="T57" fmla="*/ 671 h 689"/>
                  <a:gd name="T58" fmla="*/ 406 w 2328"/>
                  <a:gd name="T59" fmla="*/ 616 h 689"/>
                  <a:gd name="T60" fmla="*/ 436 w 2328"/>
                  <a:gd name="T61" fmla="*/ 593 h 689"/>
                  <a:gd name="T62" fmla="*/ 508 w 2328"/>
                  <a:gd name="T63" fmla="*/ 507 h 689"/>
                  <a:gd name="T64" fmla="*/ 611 w 2328"/>
                  <a:gd name="T65" fmla="*/ 445 h 689"/>
                  <a:gd name="T66" fmla="*/ 582 w 2328"/>
                  <a:gd name="T67" fmla="*/ 505 h 689"/>
                  <a:gd name="T68" fmla="*/ 653 w 2328"/>
                  <a:gd name="T69" fmla="*/ 494 h 689"/>
                  <a:gd name="T70" fmla="*/ 665 w 2328"/>
                  <a:gd name="T71" fmla="*/ 527 h 689"/>
                  <a:gd name="T72" fmla="*/ 577 w 2328"/>
                  <a:gd name="T73" fmla="*/ 641 h 689"/>
                  <a:gd name="T74" fmla="*/ 1928 w 2328"/>
                  <a:gd name="T75" fmla="*/ 648 h 689"/>
                  <a:gd name="T76" fmla="*/ 1865 w 2328"/>
                  <a:gd name="T77" fmla="*/ 637 h 689"/>
                  <a:gd name="T78" fmla="*/ 1890 w 2328"/>
                  <a:gd name="T79" fmla="*/ 591 h 689"/>
                  <a:gd name="T80" fmla="*/ 1960 w 2328"/>
                  <a:gd name="T81" fmla="*/ 618 h 689"/>
                  <a:gd name="T82" fmla="*/ 2065 w 2328"/>
                  <a:gd name="T83" fmla="*/ 588 h 689"/>
                  <a:gd name="T84" fmla="*/ 2117 w 2328"/>
                  <a:gd name="T85" fmla="*/ 659 h 689"/>
                  <a:gd name="T86" fmla="*/ 2196 w 2328"/>
                  <a:gd name="T87" fmla="*/ 660 h 689"/>
                  <a:gd name="T88" fmla="*/ 2187 w 2328"/>
                  <a:gd name="T89" fmla="*/ 616 h 689"/>
                  <a:gd name="T90" fmla="*/ 2168 w 2328"/>
                  <a:gd name="T91" fmla="*/ 598 h 689"/>
                  <a:gd name="T92" fmla="*/ 2140 w 2328"/>
                  <a:gd name="T93" fmla="*/ 566 h 689"/>
                  <a:gd name="T94" fmla="*/ 2128 w 2328"/>
                  <a:gd name="T95" fmla="*/ 448 h 689"/>
                  <a:gd name="T96" fmla="*/ 2086 w 2328"/>
                  <a:gd name="T97" fmla="*/ 396 h 689"/>
                  <a:gd name="T98" fmla="*/ 2020 w 2328"/>
                  <a:gd name="T99" fmla="*/ 334 h 689"/>
                  <a:gd name="T100" fmla="*/ 2112 w 2328"/>
                  <a:gd name="T101" fmla="*/ 347 h 689"/>
                  <a:gd name="T102" fmla="*/ 2159 w 2328"/>
                  <a:gd name="T103" fmla="*/ 367 h 689"/>
                  <a:gd name="T104" fmla="*/ 2283 w 2328"/>
                  <a:gd name="T105" fmla="*/ 408 h 689"/>
                  <a:gd name="T106" fmla="*/ 2318 w 2328"/>
                  <a:gd name="T107" fmla="*/ 387 h 689"/>
                  <a:gd name="T108" fmla="*/ 2312 w 2328"/>
                  <a:gd name="T109" fmla="*/ 297 h 689"/>
                  <a:gd name="T110" fmla="*/ 2274 w 2328"/>
                  <a:gd name="T111" fmla="*/ 207 h 689"/>
                  <a:gd name="T112" fmla="*/ 2171 w 2328"/>
                  <a:gd name="T113" fmla="*/ 233 h 689"/>
                  <a:gd name="T114" fmla="*/ 2110 w 2328"/>
                  <a:gd name="T115" fmla="*/ 239 h 689"/>
                  <a:gd name="T116" fmla="*/ 2191 w 2328"/>
                  <a:gd name="T117" fmla="*/ 135 h 689"/>
                  <a:gd name="T118" fmla="*/ 2214 w 2328"/>
                  <a:gd name="T119" fmla="*/ 51 h 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328" h="689">
                    <a:moveTo>
                      <a:pt x="1238" y="9"/>
                    </a:moveTo>
                    <a:lnTo>
                      <a:pt x="1246" y="14"/>
                    </a:lnTo>
                    <a:lnTo>
                      <a:pt x="1249" y="24"/>
                    </a:lnTo>
                    <a:lnTo>
                      <a:pt x="1251" y="35"/>
                    </a:lnTo>
                    <a:lnTo>
                      <a:pt x="1252" y="45"/>
                    </a:lnTo>
                    <a:lnTo>
                      <a:pt x="1252" y="56"/>
                    </a:lnTo>
                    <a:lnTo>
                      <a:pt x="1248" y="77"/>
                    </a:lnTo>
                    <a:lnTo>
                      <a:pt x="1244" y="88"/>
                    </a:lnTo>
                    <a:lnTo>
                      <a:pt x="1239" y="99"/>
                    </a:lnTo>
                    <a:lnTo>
                      <a:pt x="1225" y="85"/>
                    </a:lnTo>
                    <a:lnTo>
                      <a:pt x="1210" y="77"/>
                    </a:lnTo>
                    <a:lnTo>
                      <a:pt x="1195" y="73"/>
                    </a:lnTo>
                    <a:lnTo>
                      <a:pt x="1188" y="72"/>
                    </a:lnTo>
                    <a:lnTo>
                      <a:pt x="1182" y="73"/>
                    </a:lnTo>
                    <a:lnTo>
                      <a:pt x="1177" y="58"/>
                    </a:lnTo>
                    <a:lnTo>
                      <a:pt x="1175" y="50"/>
                    </a:lnTo>
                    <a:lnTo>
                      <a:pt x="1174" y="45"/>
                    </a:lnTo>
                    <a:lnTo>
                      <a:pt x="1174" y="42"/>
                    </a:lnTo>
                    <a:lnTo>
                      <a:pt x="1169" y="25"/>
                    </a:lnTo>
                    <a:lnTo>
                      <a:pt x="1165" y="8"/>
                    </a:lnTo>
                    <a:lnTo>
                      <a:pt x="351" y="0"/>
                    </a:lnTo>
                    <a:lnTo>
                      <a:pt x="355" y="11"/>
                    </a:lnTo>
                    <a:lnTo>
                      <a:pt x="357" y="23"/>
                    </a:lnTo>
                    <a:lnTo>
                      <a:pt x="352" y="30"/>
                    </a:lnTo>
                    <a:lnTo>
                      <a:pt x="348" y="36"/>
                    </a:lnTo>
                    <a:lnTo>
                      <a:pt x="337" y="47"/>
                    </a:lnTo>
                    <a:lnTo>
                      <a:pt x="325" y="51"/>
                    </a:lnTo>
                    <a:lnTo>
                      <a:pt x="312" y="53"/>
                    </a:lnTo>
                    <a:lnTo>
                      <a:pt x="266" y="41"/>
                    </a:lnTo>
                    <a:lnTo>
                      <a:pt x="220" y="37"/>
                    </a:lnTo>
                    <a:lnTo>
                      <a:pt x="173" y="38"/>
                    </a:lnTo>
                    <a:lnTo>
                      <a:pt x="129" y="45"/>
                    </a:lnTo>
                    <a:lnTo>
                      <a:pt x="135" y="67"/>
                    </a:lnTo>
                    <a:lnTo>
                      <a:pt x="137" y="77"/>
                    </a:lnTo>
                    <a:lnTo>
                      <a:pt x="139" y="90"/>
                    </a:lnTo>
                    <a:lnTo>
                      <a:pt x="136" y="111"/>
                    </a:lnTo>
                    <a:lnTo>
                      <a:pt x="134" y="121"/>
                    </a:lnTo>
                    <a:lnTo>
                      <a:pt x="131" y="134"/>
                    </a:lnTo>
                    <a:lnTo>
                      <a:pt x="161" y="130"/>
                    </a:lnTo>
                    <a:lnTo>
                      <a:pt x="193" y="132"/>
                    </a:lnTo>
                    <a:lnTo>
                      <a:pt x="227" y="137"/>
                    </a:lnTo>
                    <a:lnTo>
                      <a:pt x="264" y="147"/>
                    </a:lnTo>
                    <a:lnTo>
                      <a:pt x="273" y="146"/>
                    </a:lnTo>
                    <a:lnTo>
                      <a:pt x="283" y="147"/>
                    </a:lnTo>
                    <a:lnTo>
                      <a:pt x="290" y="149"/>
                    </a:lnTo>
                    <a:lnTo>
                      <a:pt x="297" y="152"/>
                    </a:lnTo>
                    <a:lnTo>
                      <a:pt x="308" y="159"/>
                    </a:lnTo>
                    <a:lnTo>
                      <a:pt x="312" y="164"/>
                    </a:lnTo>
                    <a:lnTo>
                      <a:pt x="315" y="172"/>
                    </a:lnTo>
                    <a:lnTo>
                      <a:pt x="315" y="173"/>
                    </a:lnTo>
                    <a:lnTo>
                      <a:pt x="315" y="176"/>
                    </a:lnTo>
                    <a:lnTo>
                      <a:pt x="316" y="190"/>
                    </a:lnTo>
                    <a:lnTo>
                      <a:pt x="318" y="210"/>
                    </a:lnTo>
                    <a:lnTo>
                      <a:pt x="321" y="238"/>
                    </a:lnTo>
                    <a:lnTo>
                      <a:pt x="311" y="242"/>
                    </a:lnTo>
                    <a:lnTo>
                      <a:pt x="300" y="252"/>
                    </a:lnTo>
                    <a:lnTo>
                      <a:pt x="290" y="263"/>
                    </a:lnTo>
                    <a:lnTo>
                      <a:pt x="280" y="280"/>
                    </a:lnTo>
                    <a:lnTo>
                      <a:pt x="275" y="262"/>
                    </a:lnTo>
                    <a:lnTo>
                      <a:pt x="267" y="248"/>
                    </a:lnTo>
                    <a:lnTo>
                      <a:pt x="254" y="237"/>
                    </a:lnTo>
                    <a:lnTo>
                      <a:pt x="238" y="227"/>
                    </a:lnTo>
                    <a:lnTo>
                      <a:pt x="231" y="222"/>
                    </a:lnTo>
                    <a:lnTo>
                      <a:pt x="226" y="215"/>
                    </a:lnTo>
                    <a:lnTo>
                      <a:pt x="223" y="205"/>
                    </a:lnTo>
                    <a:lnTo>
                      <a:pt x="222" y="196"/>
                    </a:lnTo>
                    <a:lnTo>
                      <a:pt x="193" y="195"/>
                    </a:lnTo>
                    <a:lnTo>
                      <a:pt x="169" y="199"/>
                    </a:lnTo>
                    <a:lnTo>
                      <a:pt x="147" y="206"/>
                    </a:lnTo>
                    <a:lnTo>
                      <a:pt x="127" y="219"/>
                    </a:lnTo>
                    <a:lnTo>
                      <a:pt x="114" y="211"/>
                    </a:lnTo>
                    <a:lnTo>
                      <a:pt x="104" y="205"/>
                    </a:lnTo>
                    <a:lnTo>
                      <a:pt x="94" y="202"/>
                    </a:lnTo>
                    <a:lnTo>
                      <a:pt x="87" y="202"/>
                    </a:lnTo>
                    <a:lnTo>
                      <a:pt x="79" y="204"/>
                    </a:lnTo>
                    <a:lnTo>
                      <a:pt x="72" y="210"/>
                    </a:lnTo>
                    <a:lnTo>
                      <a:pt x="67" y="218"/>
                    </a:lnTo>
                    <a:lnTo>
                      <a:pt x="63" y="229"/>
                    </a:lnTo>
                    <a:lnTo>
                      <a:pt x="60" y="242"/>
                    </a:lnTo>
                    <a:lnTo>
                      <a:pt x="60" y="255"/>
                    </a:lnTo>
                    <a:lnTo>
                      <a:pt x="61" y="265"/>
                    </a:lnTo>
                    <a:lnTo>
                      <a:pt x="66" y="275"/>
                    </a:lnTo>
                    <a:lnTo>
                      <a:pt x="71" y="282"/>
                    </a:lnTo>
                    <a:lnTo>
                      <a:pt x="80" y="288"/>
                    </a:lnTo>
                    <a:lnTo>
                      <a:pt x="89" y="294"/>
                    </a:lnTo>
                    <a:lnTo>
                      <a:pt x="103" y="298"/>
                    </a:lnTo>
                    <a:lnTo>
                      <a:pt x="111" y="297"/>
                    </a:lnTo>
                    <a:lnTo>
                      <a:pt x="123" y="298"/>
                    </a:lnTo>
                    <a:lnTo>
                      <a:pt x="136" y="300"/>
                    </a:lnTo>
                    <a:lnTo>
                      <a:pt x="154" y="303"/>
                    </a:lnTo>
                    <a:lnTo>
                      <a:pt x="170" y="301"/>
                    </a:lnTo>
                    <a:lnTo>
                      <a:pt x="186" y="301"/>
                    </a:lnTo>
                    <a:lnTo>
                      <a:pt x="201" y="301"/>
                    </a:lnTo>
                    <a:lnTo>
                      <a:pt x="214" y="303"/>
                    </a:lnTo>
                    <a:lnTo>
                      <a:pt x="226" y="304"/>
                    </a:lnTo>
                    <a:lnTo>
                      <a:pt x="237" y="307"/>
                    </a:lnTo>
                    <a:lnTo>
                      <a:pt x="258" y="317"/>
                    </a:lnTo>
                    <a:lnTo>
                      <a:pt x="264" y="320"/>
                    </a:lnTo>
                    <a:lnTo>
                      <a:pt x="271" y="325"/>
                    </a:lnTo>
                    <a:lnTo>
                      <a:pt x="280" y="333"/>
                    </a:lnTo>
                    <a:lnTo>
                      <a:pt x="293" y="343"/>
                    </a:lnTo>
                    <a:lnTo>
                      <a:pt x="300" y="354"/>
                    </a:lnTo>
                    <a:lnTo>
                      <a:pt x="308" y="364"/>
                    </a:lnTo>
                    <a:lnTo>
                      <a:pt x="313" y="375"/>
                    </a:lnTo>
                    <a:lnTo>
                      <a:pt x="316" y="385"/>
                    </a:lnTo>
                    <a:lnTo>
                      <a:pt x="317" y="396"/>
                    </a:lnTo>
                    <a:lnTo>
                      <a:pt x="317" y="406"/>
                    </a:lnTo>
                    <a:lnTo>
                      <a:pt x="316" y="417"/>
                    </a:lnTo>
                    <a:lnTo>
                      <a:pt x="313" y="428"/>
                    </a:lnTo>
                    <a:lnTo>
                      <a:pt x="311" y="474"/>
                    </a:lnTo>
                    <a:lnTo>
                      <a:pt x="306" y="460"/>
                    </a:lnTo>
                    <a:lnTo>
                      <a:pt x="300" y="446"/>
                    </a:lnTo>
                    <a:lnTo>
                      <a:pt x="292" y="433"/>
                    </a:lnTo>
                    <a:lnTo>
                      <a:pt x="283" y="422"/>
                    </a:lnTo>
                    <a:lnTo>
                      <a:pt x="270" y="410"/>
                    </a:lnTo>
                    <a:lnTo>
                      <a:pt x="256" y="401"/>
                    </a:lnTo>
                    <a:lnTo>
                      <a:pt x="241" y="392"/>
                    </a:lnTo>
                    <a:lnTo>
                      <a:pt x="223" y="385"/>
                    </a:lnTo>
                    <a:lnTo>
                      <a:pt x="209" y="381"/>
                    </a:lnTo>
                    <a:lnTo>
                      <a:pt x="197" y="374"/>
                    </a:lnTo>
                    <a:lnTo>
                      <a:pt x="186" y="363"/>
                    </a:lnTo>
                    <a:lnTo>
                      <a:pt x="175" y="350"/>
                    </a:lnTo>
                    <a:lnTo>
                      <a:pt x="167" y="343"/>
                    </a:lnTo>
                    <a:lnTo>
                      <a:pt x="160" y="339"/>
                    </a:lnTo>
                    <a:lnTo>
                      <a:pt x="143" y="334"/>
                    </a:lnTo>
                    <a:lnTo>
                      <a:pt x="128" y="335"/>
                    </a:lnTo>
                    <a:lnTo>
                      <a:pt x="113" y="337"/>
                    </a:lnTo>
                    <a:lnTo>
                      <a:pt x="96" y="337"/>
                    </a:lnTo>
                    <a:lnTo>
                      <a:pt x="87" y="337"/>
                    </a:lnTo>
                    <a:lnTo>
                      <a:pt x="79" y="338"/>
                    </a:lnTo>
                    <a:lnTo>
                      <a:pt x="83" y="348"/>
                    </a:lnTo>
                    <a:lnTo>
                      <a:pt x="87" y="358"/>
                    </a:lnTo>
                    <a:lnTo>
                      <a:pt x="91" y="365"/>
                    </a:lnTo>
                    <a:lnTo>
                      <a:pt x="95" y="372"/>
                    </a:lnTo>
                    <a:lnTo>
                      <a:pt x="95" y="379"/>
                    </a:lnTo>
                    <a:lnTo>
                      <a:pt x="95" y="382"/>
                    </a:lnTo>
                    <a:lnTo>
                      <a:pt x="96" y="386"/>
                    </a:lnTo>
                    <a:lnTo>
                      <a:pt x="99" y="401"/>
                    </a:lnTo>
                    <a:lnTo>
                      <a:pt x="99" y="415"/>
                    </a:lnTo>
                    <a:lnTo>
                      <a:pt x="100" y="429"/>
                    </a:lnTo>
                    <a:lnTo>
                      <a:pt x="96" y="457"/>
                    </a:lnTo>
                    <a:lnTo>
                      <a:pt x="90" y="484"/>
                    </a:lnTo>
                    <a:lnTo>
                      <a:pt x="85" y="492"/>
                    </a:lnTo>
                    <a:lnTo>
                      <a:pt x="83" y="493"/>
                    </a:lnTo>
                    <a:lnTo>
                      <a:pt x="82" y="496"/>
                    </a:lnTo>
                    <a:lnTo>
                      <a:pt x="80" y="500"/>
                    </a:lnTo>
                    <a:lnTo>
                      <a:pt x="73" y="505"/>
                    </a:lnTo>
                    <a:lnTo>
                      <a:pt x="70" y="507"/>
                    </a:lnTo>
                    <a:lnTo>
                      <a:pt x="68" y="510"/>
                    </a:lnTo>
                    <a:lnTo>
                      <a:pt x="60" y="512"/>
                    </a:lnTo>
                    <a:lnTo>
                      <a:pt x="55" y="512"/>
                    </a:lnTo>
                    <a:lnTo>
                      <a:pt x="53" y="512"/>
                    </a:lnTo>
                    <a:lnTo>
                      <a:pt x="52" y="512"/>
                    </a:lnTo>
                    <a:lnTo>
                      <a:pt x="52" y="513"/>
                    </a:lnTo>
                    <a:lnTo>
                      <a:pt x="44" y="513"/>
                    </a:lnTo>
                    <a:lnTo>
                      <a:pt x="36" y="512"/>
                    </a:lnTo>
                    <a:lnTo>
                      <a:pt x="22" y="510"/>
                    </a:lnTo>
                    <a:lnTo>
                      <a:pt x="12" y="514"/>
                    </a:lnTo>
                    <a:lnTo>
                      <a:pt x="5" y="524"/>
                    </a:lnTo>
                    <a:lnTo>
                      <a:pt x="2" y="530"/>
                    </a:lnTo>
                    <a:lnTo>
                      <a:pt x="1" y="540"/>
                    </a:lnTo>
                    <a:lnTo>
                      <a:pt x="0" y="554"/>
                    </a:lnTo>
                    <a:lnTo>
                      <a:pt x="3" y="571"/>
                    </a:lnTo>
                    <a:lnTo>
                      <a:pt x="8" y="586"/>
                    </a:lnTo>
                    <a:lnTo>
                      <a:pt x="18" y="603"/>
                    </a:lnTo>
                    <a:lnTo>
                      <a:pt x="24" y="601"/>
                    </a:lnTo>
                    <a:lnTo>
                      <a:pt x="25" y="600"/>
                    </a:lnTo>
                    <a:lnTo>
                      <a:pt x="27" y="600"/>
                    </a:lnTo>
                    <a:lnTo>
                      <a:pt x="31" y="600"/>
                    </a:lnTo>
                    <a:lnTo>
                      <a:pt x="46" y="598"/>
                    </a:lnTo>
                    <a:lnTo>
                      <a:pt x="52" y="595"/>
                    </a:lnTo>
                    <a:lnTo>
                      <a:pt x="53" y="594"/>
                    </a:lnTo>
                    <a:lnTo>
                      <a:pt x="55" y="594"/>
                    </a:lnTo>
                    <a:lnTo>
                      <a:pt x="60" y="594"/>
                    </a:lnTo>
                    <a:lnTo>
                      <a:pt x="74" y="592"/>
                    </a:lnTo>
                    <a:lnTo>
                      <a:pt x="100" y="584"/>
                    </a:lnTo>
                    <a:lnTo>
                      <a:pt x="102" y="582"/>
                    </a:lnTo>
                    <a:lnTo>
                      <a:pt x="103" y="581"/>
                    </a:lnTo>
                    <a:lnTo>
                      <a:pt x="105" y="581"/>
                    </a:lnTo>
                    <a:lnTo>
                      <a:pt x="111" y="579"/>
                    </a:lnTo>
                    <a:lnTo>
                      <a:pt x="124" y="574"/>
                    </a:lnTo>
                    <a:lnTo>
                      <a:pt x="128" y="570"/>
                    </a:lnTo>
                    <a:lnTo>
                      <a:pt x="130" y="568"/>
                    </a:lnTo>
                    <a:lnTo>
                      <a:pt x="131" y="567"/>
                    </a:lnTo>
                    <a:lnTo>
                      <a:pt x="133" y="567"/>
                    </a:lnTo>
                    <a:lnTo>
                      <a:pt x="144" y="561"/>
                    </a:lnTo>
                    <a:lnTo>
                      <a:pt x="148" y="557"/>
                    </a:lnTo>
                    <a:lnTo>
                      <a:pt x="150" y="554"/>
                    </a:lnTo>
                    <a:lnTo>
                      <a:pt x="151" y="553"/>
                    </a:lnTo>
                    <a:lnTo>
                      <a:pt x="153" y="553"/>
                    </a:lnTo>
                    <a:lnTo>
                      <a:pt x="164" y="547"/>
                    </a:lnTo>
                    <a:lnTo>
                      <a:pt x="172" y="539"/>
                    </a:lnTo>
                    <a:lnTo>
                      <a:pt x="176" y="534"/>
                    </a:lnTo>
                    <a:lnTo>
                      <a:pt x="178" y="532"/>
                    </a:lnTo>
                    <a:lnTo>
                      <a:pt x="180" y="531"/>
                    </a:lnTo>
                    <a:lnTo>
                      <a:pt x="182" y="531"/>
                    </a:lnTo>
                    <a:lnTo>
                      <a:pt x="182" y="529"/>
                    </a:lnTo>
                    <a:lnTo>
                      <a:pt x="183" y="528"/>
                    </a:lnTo>
                    <a:lnTo>
                      <a:pt x="185" y="526"/>
                    </a:lnTo>
                    <a:lnTo>
                      <a:pt x="189" y="522"/>
                    </a:lnTo>
                    <a:lnTo>
                      <a:pt x="197" y="513"/>
                    </a:lnTo>
                    <a:lnTo>
                      <a:pt x="225" y="485"/>
                    </a:lnTo>
                    <a:lnTo>
                      <a:pt x="229" y="533"/>
                    </a:lnTo>
                    <a:lnTo>
                      <a:pt x="235" y="532"/>
                    </a:lnTo>
                    <a:lnTo>
                      <a:pt x="243" y="532"/>
                    </a:lnTo>
                    <a:lnTo>
                      <a:pt x="257" y="530"/>
                    </a:lnTo>
                    <a:lnTo>
                      <a:pt x="264" y="527"/>
                    </a:lnTo>
                    <a:lnTo>
                      <a:pt x="271" y="525"/>
                    </a:lnTo>
                    <a:lnTo>
                      <a:pt x="286" y="520"/>
                    </a:lnTo>
                    <a:lnTo>
                      <a:pt x="287" y="520"/>
                    </a:lnTo>
                    <a:lnTo>
                      <a:pt x="289" y="521"/>
                    </a:lnTo>
                    <a:lnTo>
                      <a:pt x="293" y="523"/>
                    </a:lnTo>
                    <a:lnTo>
                      <a:pt x="302" y="526"/>
                    </a:lnTo>
                    <a:lnTo>
                      <a:pt x="316" y="530"/>
                    </a:lnTo>
                    <a:lnTo>
                      <a:pt x="329" y="528"/>
                    </a:lnTo>
                    <a:lnTo>
                      <a:pt x="334" y="526"/>
                    </a:lnTo>
                    <a:lnTo>
                      <a:pt x="340" y="524"/>
                    </a:lnTo>
                    <a:lnTo>
                      <a:pt x="331" y="555"/>
                    </a:lnTo>
                    <a:lnTo>
                      <a:pt x="329" y="570"/>
                    </a:lnTo>
                    <a:lnTo>
                      <a:pt x="329" y="586"/>
                    </a:lnTo>
                    <a:lnTo>
                      <a:pt x="341" y="596"/>
                    </a:lnTo>
                    <a:lnTo>
                      <a:pt x="346" y="602"/>
                    </a:lnTo>
                    <a:lnTo>
                      <a:pt x="351" y="608"/>
                    </a:lnTo>
                    <a:lnTo>
                      <a:pt x="356" y="619"/>
                    </a:lnTo>
                    <a:lnTo>
                      <a:pt x="358" y="631"/>
                    </a:lnTo>
                    <a:lnTo>
                      <a:pt x="331" y="642"/>
                    </a:lnTo>
                    <a:lnTo>
                      <a:pt x="307" y="648"/>
                    </a:lnTo>
                    <a:lnTo>
                      <a:pt x="294" y="649"/>
                    </a:lnTo>
                    <a:lnTo>
                      <a:pt x="284" y="649"/>
                    </a:lnTo>
                    <a:lnTo>
                      <a:pt x="264" y="647"/>
                    </a:lnTo>
                    <a:lnTo>
                      <a:pt x="261" y="659"/>
                    </a:lnTo>
                    <a:lnTo>
                      <a:pt x="259" y="671"/>
                    </a:lnTo>
                    <a:lnTo>
                      <a:pt x="382" y="672"/>
                    </a:lnTo>
                    <a:lnTo>
                      <a:pt x="387" y="668"/>
                    </a:lnTo>
                    <a:lnTo>
                      <a:pt x="391" y="646"/>
                    </a:lnTo>
                    <a:lnTo>
                      <a:pt x="393" y="637"/>
                    </a:lnTo>
                    <a:lnTo>
                      <a:pt x="396" y="631"/>
                    </a:lnTo>
                    <a:lnTo>
                      <a:pt x="400" y="621"/>
                    </a:lnTo>
                    <a:lnTo>
                      <a:pt x="402" y="618"/>
                    </a:lnTo>
                    <a:lnTo>
                      <a:pt x="406" y="616"/>
                    </a:lnTo>
                    <a:lnTo>
                      <a:pt x="408" y="603"/>
                    </a:lnTo>
                    <a:lnTo>
                      <a:pt x="409" y="591"/>
                    </a:lnTo>
                    <a:lnTo>
                      <a:pt x="408" y="581"/>
                    </a:lnTo>
                    <a:lnTo>
                      <a:pt x="407" y="572"/>
                    </a:lnTo>
                    <a:lnTo>
                      <a:pt x="413" y="580"/>
                    </a:lnTo>
                    <a:lnTo>
                      <a:pt x="420" y="586"/>
                    </a:lnTo>
                    <a:lnTo>
                      <a:pt x="428" y="590"/>
                    </a:lnTo>
                    <a:lnTo>
                      <a:pt x="436" y="593"/>
                    </a:lnTo>
                    <a:lnTo>
                      <a:pt x="445" y="594"/>
                    </a:lnTo>
                    <a:lnTo>
                      <a:pt x="454" y="593"/>
                    </a:lnTo>
                    <a:lnTo>
                      <a:pt x="464" y="590"/>
                    </a:lnTo>
                    <a:lnTo>
                      <a:pt x="476" y="587"/>
                    </a:lnTo>
                    <a:lnTo>
                      <a:pt x="482" y="557"/>
                    </a:lnTo>
                    <a:lnTo>
                      <a:pt x="493" y="530"/>
                    </a:lnTo>
                    <a:lnTo>
                      <a:pt x="499" y="518"/>
                    </a:lnTo>
                    <a:lnTo>
                      <a:pt x="508" y="507"/>
                    </a:lnTo>
                    <a:lnTo>
                      <a:pt x="528" y="488"/>
                    </a:lnTo>
                    <a:lnTo>
                      <a:pt x="553" y="466"/>
                    </a:lnTo>
                    <a:lnTo>
                      <a:pt x="578" y="448"/>
                    </a:lnTo>
                    <a:lnTo>
                      <a:pt x="603" y="433"/>
                    </a:lnTo>
                    <a:lnTo>
                      <a:pt x="631" y="423"/>
                    </a:lnTo>
                    <a:lnTo>
                      <a:pt x="622" y="428"/>
                    </a:lnTo>
                    <a:lnTo>
                      <a:pt x="616" y="436"/>
                    </a:lnTo>
                    <a:lnTo>
                      <a:pt x="611" y="445"/>
                    </a:lnTo>
                    <a:lnTo>
                      <a:pt x="607" y="458"/>
                    </a:lnTo>
                    <a:lnTo>
                      <a:pt x="603" y="466"/>
                    </a:lnTo>
                    <a:lnTo>
                      <a:pt x="601" y="470"/>
                    </a:lnTo>
                    <a:lnTo>
                      <a:pt x="600" y="472"/>
                    </a:lnTo>
                    <a:lnTo>
                      <a:pt x="600" y="476"/>
                    </a:lnTo>
                    <a:lnTo>
                      <a:pt x="592" y="491"/>
                    </a:lnTo>
                    <a:lnTo>
                      <a:pt x="586" y="498"/>
                    </a:lnTo>
                    <a:lnTo>
                      <a:pt x="582" y="505"/>
                    </a:lnTo>
                    <a:lnTo>
                      <a:pt x="576" y="511"/>
                    </a:lnTo>
                    <a:lnTo>
                      <a:pt x="571" y="518"/>
                    </a:lnTo>
                    <a:lnTo>
                      <a:pt x="580" y="516"/>
                    </a:lnTo>
                    <a:lnTo>
                      <a:pt x="591" y="514"/>
                    </a:lnTo>
                    <a:lnTo>
                      <a:pt x="612" y="510"/>
                    </a:lnTo>
                    <a:lnTo>
                      <a:pt x="621" y="506"/>
                    </a:lnTo>
                    <a:lnTo>
                      <a:pt x="632" y="503"/>
                    </a:lnTo>
                    <a:lnTo>
                      <a:pt x="653" y="494"/>
                    </a:lnTo>
                    <a:lnTo>
                      <a:pt x="655" y="501"/>
                    </a:lnTo>
                    <a:lnTo>
                      <a:pt x="655" y="502"/>
                    </a:lnTo>
                    <a:lnTo>
                      <a:pt x="656" y="504"/>
                    </a:lnTo>
                    <a:lnTo>
                      <a:pt x="658" y="508"/>
                    </a:lnTo>
                    <a:lnTo>
                      <a:pt x="662" y="520"/>
                    </a:lnTo>
                    <a:lnTo>
                      <a:pt x="662" y="521"/>
                    </a:lnTo>
                    <a:lnTo>
                      <a:pt x="663" y="523"/>
                    </a:lnTo>
                    <a:lnTo>
                      <a:pt x="665" y="527"/>
                    </a:lnTo>
                    <a:lnTo>
                      <a:pt x="665" y="529"/>
                    </a:lnTo>
                    <a:lnTo>
                      <a:pt x="666" y="531"/>
                    </a:lnTo>
                    <a:lnTo>
                      <a:pt x="633" y="563"/>
                    </a:lnTo>
                    <a:lnTo>
                      <a:pt x="602" y="599"/>
                    </a:lnTo>
                    <a:lnTo>
                      <a:pt x="594" y="609"/>
                    </a:lnTo>
                    <a:lnTo>
                      <a:pt x="588" y="621"/>
                    </a:lnTo>
                    <a:lnTo>
                      <a:pt x="581" y="630"/>
                    </a:lnTo>
                    <a:lnTo>
                      <a:pt x="577" y="641"/>
                    </a:lnTo>
                    <a:lnTo>
                      <a:pt x="572" y="649"/>
                    </a:lnTo>
                    <a:lnTo>
                      <a:pt x="569" y="659"/>
                    </a:lnTo>
                    <a:lnTo>
                      <a:pt x="563" y="674"/>
                    </a:lnTo>
                    <a:lnTo>
                      <a:pt x="1944" y="687"/>
                    </a:lnTo>
                    <a:lnTo>
                      <a:pt x="1942" y="673"/>
                    </a:lnTo>
                    <a:lnTo>
                      <a:pt x="1939" y="663"/>
                    </a:lnTo>
                    <a:lnTo>
                      <a:pt x="1933" y="653"/>
                    </a:lnTo>
                    <a:lnTo>
                      <a:pt x="1928" y="648"/>
                    </a:lnTo>
                    <a:lnTo>
                      <a:pt x="1920" y="643"/>
                    </a:lnTo>
                    <a:lnTo>
                      <a:pt x="1910" y="641"/>
                    </a:lnTo>
                    <a:lnTo>
                      <a:pt x="1899" y="640"/>
                    </a:lnTo>
                    <a:lnTo>
                      <a:pt x="1886" y="643"/>
                    </a:lnTo>
                    <a:lnTo>
                      <a:pt x="1878" y="641"/>
                    </a:lnTo>
                    <a:lnTo>
                      <a:pt x="1873" y="640"/>
                    </a:lnTo>
                    <a:lnTo>
                      <a:pt x="1870" y="640"/>
                    </a:lnTo>
                    <a:lnTo>
                      <a:pt x="1865" y="637"/>
                    </a:lnTo>
                    <a:lnTo>
                      <a:pt x="1861" y="636"/>
                    </a:lnTo>
                    <a:lnTo>
                      <a:pt x="1856" y="634"/>
                    </a:lnTo>
                    <a:lnTo>
                      <a:pt x="1851" y="633"/>
                    </a:lnTo>
                    <a:lnTo>
                      <a:pt x="1857" y="621"/>
                    </a:lnTo>
                    <a:lnTo>
                      <a:pt x="1864" y="611"/>
                    </a:lnTo>
                    <a:lnTo>
                      <a:pt x="1871" y="602"/>
                    </a:lnTo>
                    <a:lnTo>
                      <a:pt x="1881" y="596"/>
                    </a:lnTo>
                    <a:lnTo>
                      <a:pt x="1890" y="591"/>
                    </a:lnTo>
                    <a:lnTo>
                      <a:pt x="1902" y="588"/>
                    </a:lnTo>
                    <a:lnTo>
                      <a:pt x="1914" y="586"/>
                    </a:lnTo>
                    <a:lnTo>
                      <a:pt x="1929" y="587"/>
                    </a:lnTo>
                    <a:lnTo>
                      <a:pt x="1939" y="595"/>
                    </a:lnTo>
                    <a:lnTo>
                      <a:pt x="1946" y="606"/>
                    </a:lnTo>
                    <a:lnTo>
                      <a:pt x="1950" y="618"/>
                    </a:lnTo>
                    <a:lnTo>
                      <a:pt x="1952" y="631"/>
                    </a:lnTo>
                    <a:lnTo>
                      <a:pt x="1960" y="618"/>
                    </a:lnTo>
                    <a:lnTo>
                      <a:pt x="1972" y="606"/>
                    </a:lnTo>
                    <a:lnTo>
                      <a:pt x="1987" y="595"/>
                    </a:lnTo>
                    <a:lnTo>
                      <a:pt x="2006" y="588"/>
                    </a:lnTo>
                    <a:lnTo>
                      <a:pt x="2016" y="582"/>
                    </a:lnTo>
                    <a:lnTo>
                      <a:pt x="2030" y="579"/>
                    </a:lnTo>
                    <a:lnTo>
                      <a:pt x="2046" y="576"/>
                    </a:lnTo>
                    <a:lnTo>
                      <a:pt x="2064" y="576"/>
                    </a:lnTo>
                    <a:lnTo>
                      <a:pt x="2065" y="588"/>
                    </a:lnTo>
                    <a:lnTo>
                      <a:pt x="2069" y="600"/>
                    </a:lnTo>
                    <a:lnTo>
                      <a:pt x="2073" y="610"/>
                    </a:lnTo>
                    <a:lnTo>
                      <a:pt x="2080" y="620"/>
                    </a:lnTo>
                    <a:lnTo>
                      <a:pt x="2086" y="627"/>
                    </a:lnTo>
                    <a:lnTo>
                      <a:pt x="2095" y="634"/>
                    </a:lnTo>
                    <a:lnTo>
                      <a:pt x="2105" y="641"/>
                    </a:lnTo>
                    <a:lnTo>
                      <a:pt x="2116" y="646"/>
                    </a:lnTo>
                    <a:lnTo>
                      <a:pt x="2117" y="659"/>
                    </a:lnTo>
                    <a:lnTo>
                      <a:pt x="2117" y="664"/>
                    </a:lnTo>
                    <a:lnTo>
                      <a:pt x="2118" y="670"/>
                    </a:lnTo>
                    <a:lnTo>
                      <a:pt x="2117" y="674"/>
                    </a:lnTo>
                    <a:lnTo>
                      <a:pt x="2117" y="680"/>
                    </a:lnTo>
                    <a:lnTo>
                      <a:pt x="2115" y="689"/>
                    </a:lnTo>
                    <a:lnTo>
                      <a:pt x="2179" y="689"/>
                    </a:lnTo>
                    <a:lnTo>
                      <a:pt x="2190" y="674"/>
                    </a:lnTo>
                    <a:lnTo>
                      <a:pt x="2196" y="660"/>
                    </a:lnTo>
                    <a:lnTo>
                      <a:pt x="2198" y="643"/>
                    </a:lnTo>
                    <a:lnTo>
                      <a:pt x="2198" y="634"/>
                    </a:lnTo>
                    <a:lnTo>
                      <a:pt x="2197" y="626"/>
                    </a:lnTo>
                    <a:lnTo>
                      <a:pt x="2193" y="623"/>
                    </a:lnTo>
                    <a:lnTo>
                      <a:pt x="2191" y="621"/>
                    </a:lnTo>
                    <a:lnTo>
                      <a:pt x="2190" y="620"/>
                    </a:lnTo>
                    <a:lnTo>
                      <a:pt x="2188" y="618"/>
                    </a:lnTo>
                    <a:lnTo>
                      <a:pt x="2187" y="616"/>
                    </a:lnTo>
                    <a:lnTo>
                      <a:pt x="2185" y="614"/>
                    </a:lnTo>
                    <a:lnTo>
                      <a:pt x="2183" y="612"/>
                    </a:lnTo>
                    <a:lnTo>
                      <a:pt x="2181" y="611"/>
                    </a:lnTo>
                    <a:lnTo>
                      <a:pt x="2179" y="609"/>
                    </a:lnTo>
                    <a:lnTo>
                      <a:pt x="2175" y="605"/>
                    </a:lnTo>
                    <a:lnTo>
                      <a:pt x="2173" y="603"/>
                    </a:lnTo>
                    <a:lnTo>
                      <a:pt x="2172" y="602"/>
                    </a:lnTo>
                    <a:lnTo>
                      <a:pt x="2168" y="598"/>
                    </a:lnTo>
                    <a:lnTo>
                      <a:pt x="2166" y="595"/>
                    </a:lnTo>
                    <a:lnTo>
                      <a:pt x="2165" y="594"/>
                    </a:lnTo>
                    <a:lnTo>
                      <a:pt x="2155" y="586"/>
                    </a:lnTo>
                    <a:lnTo>
                      <a:pt x="2153" y="584"/>
                    </a:lnTo>
                    <a:lnTo>
                      <a:pt x="2152" y="583"/>
                    </a:lnTo>
                    <a:lnTo>
                      <a:pt x="2150" y="581"/>
                    </a:lnTo>
                    <a:lnTo>
                      <a:pt x="2146" y="576"/>
                    </a:lnTo>
                    <a:lnTo>
                      <a:pt x="2140" y="566"/>
                    </a:lnTo>
                    <a:lnTo>
                      <a:pt x="2139" y="557"/>
                    </a:lnTo>
                    <a:lnTo>
                      <a:pt x="2138" y="546"/>
                    </a:lnTo>
                    <a:lnTo>
                      <a:pt x="2142" y="538"/>
                    </a:lnTo>
                    <a:lnTo>
                      <a:pt x="2145" y="523"/>
                    </a:lnTo>
                    <a:lnTo>
                      <a:pt x="2147" y="508"/>
                    </a:lnTo>
                    <a:lnTo>
                      <a:pt x="2130" y="468"/>
                    </a:lnTo>
                    <a:lnTo>
                      <a:pt x="2128" y="455"/>
                    </a:lnTo>
                    <a:lnTo>
                      <a:pt x="2128" y="448"/>
                    </a:lnTo>
                    <a:lnTo>
                      <a:pt x="2130" y="444"/>
                    </a:lnTo>
                    <a:lnTo>
                      <a:pt x="2134" y="435"/>
                    </a:lnTo>
                    <a:lnTo>
                      <a:pt x="2143" y="429"/>
                    </a:lnTo>
                    <a:lnTo>
                      <a:pt x="2132" y="419"/>
                    </a:lnTo>
                    <a:lnTo>
                      <a:pt x="2123" y="411"/>
                    </a:lnTo>
                    <a:lnTo>
                      <a:pt x="2112" y="404"/>
                    </a:lnTo>
                    <a:lnTo>
                      <a:pt x="2102" y="400"/>
                    </a:lnTo>
                    <a:lnTo>
                      <a:pt x="2086" y="396"/>
                    </a:lnTo>
                    <a:lnTo>
                      <a:pt x="2072" y="391"/>
                    </a:lnTo>
                    <a:lnTo>
                      <a:pt x="2060" y="385"/>
                    </a:lnTo>
                    <a:lnTo>
                      <a:pt x="2049" y="379"/>
                    </a:lnTo>
                    <a:lnTo>
                      <a:pt x="2039" y="370"/>
                    </a:lnTo>
                    <a:lnTo>
                      <a:pt x="2031" y="362"/>
                    </a:lnTo>
                    <a:lnTo>
                      <a:pt x="2024" y="353"/>
                    </a:lnTo>
                    <a:lnTo>
                      <a:pt x="2020" y="343"/>
                    </a:lnTo>
                    <a:lnTo>
                      <a:pt x="2020" y="334"/>
                    </a:lnTo>
                    <a:lnTo>
                      <a:pt x="2021" y="323"/>
                    </a:lnTo>
                    <a:lnTo>
                      <a:pt x="2022" y="310"/>
                    </a:lnTo>
                    <a:lnTo>
                      <a:pt x="2024" y="297"/>
                    </a:lnTo>
                    <a:lnTo>
                      <a:pt x="2040" y="313"/>
                    </a:lnTo>
                    <a:lnTo>
                      <a:pt x="2057" y="326"/>
                    </a:lnTo>
                    <a:lnTo>
                      <a:pt x="2077" y="336"/>
                    </a:lnTo>
                    <a:lnTo>
                      <a:pt x="2102" y="342"/>
                    </a:lnTo>
                    <a:lnTo>
                      <a:pt x="2112" y="347"/>
                    </a:lnTo>
                    <a:lnTo>
                      <a:pt x="2123" y="353"/>
                    </a:lnTo>
                    <a:lnTo>
                      <a:pt x="2132" y="357"/>
                    </a:lnTo>
                    <a:lnTo>
                      <a:pt x="2142" y="361"/>
                    </a:lnTo>
                    <a:lnTo>
                      <a:pt x="2148" y="363"/>
                    </a:lnTo>
                    <a:lnTo>
                      <a:pt x="2154" y="366"/>
                    </a:lnTo>
                    <a:lnTo>
                      <a:pt x="2156" y="366"/>
                    </a:lnTo>
                    <a:lnTo>
                      <a:pt x="2157" y="366"/>
                    </a:lnTo>
                    <a:lnTo>
                      <a:pt x="2159" y="367"/>
                    </a:lnTo>
                    <a:lnTo>
                      <a:pt x="2165" y="369"/>
                    </a:lnTo>
                    <a:lnTo>
                      <a:pt x="2179" y="363"/>
                    </a:lnTo>
                    <a:lnTo>
                      <a:pt x="2190" y="358"/>
                    </a:lnTo>
                    <a:lnTo>
                      <a:pt x="2204" y="370"/>
                    </a:lnTo>
                    <a:lnTo>
                      <a:pt x="2223" y="385"/>
                    </a:lnTo>
                    <a:lnTo>
                      <a:pt x="2245" y="398"/>
                    </a:lnTo>
                    <a:lnTo>
                      <a:pt x="2271" y="412"/>
                    </a:lnTo>
                    <a:lnTo>
                      <a:pt x="2283" y="408"/>
                    </a:lnTo>
                    <a:lnTo>
                      <a:pt x="2289" y="406"/>
                    </a:lnTo>
                    <a:lnTo>
                      <a:pt x="2295" y="405"/>
                    </a:lnTo>
                    <a:lnTo>
                      <a:pt x="2299" y="402"/>
                    </a:lnTo>
                    <a:lnTo>
                      <a:pt x="2305" y="400"/>
                    </a:lnTo>
                    <a:lnTo>
                      <a:pt x="2313" y="395"/>
                    </a:lnTo>
                    <a:lnTo>
                      <a:pt x="2315" y="390"/>
                    </a:lnTo>
                    <a:lnTo>
                      <a:pt x="2316" y="388"/>
                    </a:lnTo>
                    <a:lnTo>
                      <a:pt x="2318" y="387"/>
                    </a:lnTo>
                    <a:lnTo>
                      <a:pt x="2320" y="383"/>
                    </a:lnTo>
                    <a:lnTo>
                      <a:pt x="2321" y="381"/>
                    </a:lnTo>
                    <a:lnTo>
                      <a:pt x="2323" y="380"/>
                    </a:lnTo>
                    <a:lnTo>
                      <a:pt x="2327" y="371"/>
                    </a:lnTo>
                    <a:lnTo>
                      <a:pt x="2328" y="363"/>
                    </a:lnTo>
                    <a:lnTo>
                      <a:pt x="2318" y="326"/>
                    </a:lnTo>
                    <a:lnTo>
                      <a:pt x="2314" y="310"/>
                    </a:lnTo>
                    <a:lnTo>
                      <a:pt x="2312" y="297"/>
                    </a:lnTo>
                    <a:lnTo>
                      <a:pt x="2309" y="284"/>
                    </a:lnTo>
                    <a:lnTo>
                      <a:pt x="2308" y="275"/>
                    </a:lnTo>
                    <a:lnTo>
                      <a:pt x="2307" y="259"/>
                    </a:lnTo>
                    <a:lnTo>
                      <a:pt x="2299" y="245"/>
                    </a:lnTo>
                    <a:lnTo>
                      <a:pt x="2294" y="233"/>
                    </a:lnTo>
                    <a:lnTo>
                      <a:pt x="2291" y="221"/>
                    </a:lnTo>
                    <a:lnTo>
                      <a:pt x="2291" y="212"/>
                    </a:lnTo>
                    <a:lnTo>
                      <a:pt x="2274" y="207"/>
                    </a:lnTo>
                    <a:lnTo>
                      <a:pt x="2259" y="206"/>
                    </a:lnTo>
                    <a:lnTo>
                      <a:pt x="2245" y="205"/>
                    </a:lnTo>
                    <a:lnTo>
                      <a:pt x="2232" y="207"/>
                    </a:lnTo>
                    <a:lnTo>
                      <a:pt x="2218" y="208"/>
                    </a:lnTo>
                    <a:lnTo>
                      <a:pt x="2207" y="213"/>
                    </a:lnTo>
                    <a:lnTo>
                      <a:pt x="2187" y="225"/>
                    </a:lnTo>
                    <a:lnTo>
                      <a:pt x="2176" y="231"/>
                    </a:lnTo>
                    <a:lnTo>
                      <a:pt x="2171" y="233"/>
                    </a:lnTo>
                    <a:lnTo>
                      <a:pt x="2167" y="236"/>
                    </a:lnTo>
                    <a:lnTo>
                      <a:pt x="2156" y="240"/>
                    </a:lnTo>
                    <a:lnTo>
                      <a:pt x="2146" y="244"/>
                    </a:lnTo>
                    <a:lnTo>
                      <a:pt x="2133" y="246"/>
                    </a:lnTo>
                    <a:lnTo>
                      <a:pt x="2121" y="248"/>
                    </a:lnTo>
                    <a:lnTo>
                      <a:pt x="2107" y="248"/>
                    </a:lnTo>
                    <a:lnTo>
                      <a:pt x="2094" y="248"/>
                    </a:lnTo>
                    <a:lnTo>
                      <a:pt x="2110" y="239"/>
                    </a:lnTo>
                    <a:lnTo>
                      <a:pt x="2128" y="229"/>
                    </a:lnTo>
                    <a:lnTo>
                      <a:pt x="2146" y="216"/>
                    </a:lnTo>
                    <a:lnTo>
                      <a:pt x="2167" y="202"/>
                    </a:lnTo>
                    <a:lnTo>
                      <a:pt x="2167" y="184"/>
                    </a:lnTo>
                    <a:lnTo>
                      <a:pt x="2170" y="170"/>
                    </a:lnTo>
                    <a:lnTo>
                      <a:pt x="2173" y="158"/>
                    </a:lnTo>
                    <a:lnTo>
                      <a:pt x="2179" y="149"/>
                    </a:lnTo>
                    <a:lnTo>
                      <a:pt x="2191" y="135"/>
                    </a:lnTo>
                    <a:lnTo>
                      <a:pt x="2206" y="123"/>
                    </a:lnTo>
                    <a:lnTo>
                      <a:pt x="2220" y="112"/>
                    </a:lnTo>
                    <a:lnTo>
                      <a:pt x="2238" y="103"/>
                    </a:lnTo>
                    <a:lnTo>
                      <a:pt x="2235" y="89"/>
                    </a:lnTo>
                    <a:lnTo>
                      <a:pt x="2232" y="77"/>
                    </a:lnTo>
                    <a:lnTo>
                      <a:pt x="2227" y="67"/>
                    </a:lnTo>
                    <a:lnTo>
                      <a:pt x="2221" y="59"/>
                    </a:lnTo>
                    <a:lnTo>
                      <a:pt x="2214" y="51"/>
                    </a:lnTo>
                    <a:lnTo>
                      <a:pt x="2206" y="45"/>
                    </a:lnTo>
                    <a:lnTo>
                      <a:pt x="2196" y="41"/>
                    </a:lnTo>
                    <a:lnTo>
                      <a:pt x="2186" y="40"/>
                    </a:lnTo>
                    <a:lnTo>
                      <a:pt x="2191" y="28"/>
                    </a:lnTo>
                    <a:lnTo>
                      <a:pt x="2194" y="17"/>
                    </a:lnTo>
                    <a:lnTo>
                      <a:pt x="1238" y="9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45">
                <a:extLst>
                  <a:ext uri="{FF2B5EF4-FFF2-40B4-BE49-F238E27FC236}">
                    <a16:creationId xmlns:a16="http://schemas.microsoft.com/office/drawing/2014/main" id="{2C947420-C421-3BD6-8ECE-305732696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8" y="1834"/>
                <a:ext cx="406" cy="205"/>
              </a:xfrm>
              <a:custGeom>
                <a:avLst/>
                <a:gdLst>
                  <a:gd name="T0" fmla="*/ 1027 w 1219"/>
                  <a:gd name="T1" fmla="*/ 70 h 613"/>
                  <a:gd name="T2" fmla="*/ 926 w 1219"/>
                  <a:gd name="T3" fmla="*/ 111 h 613"/>
                  <a:gd name="T4" fmla="*/ 863 w 1219"/>
                  <a:gd name="T5" fmla="*/ 159 h 613"/>
                  <a:gd name="T6" fmla="*/ 818 w 1219"/>
                  <a:gd name="T7" fmla="*/ 232 h 613"/>
                  <a:gd name="T8" fmla="*/ 807 w 1219"/>
                  <a:gd name="T9" fmla="*/ 251 h 613"/>
                  <a:gd name="T10" fmla="*/ 801 w 1219"/>
                  <a:gd name="T11" fmla="*/ 289 h 613"/>
                  <a:gd name="T12" fmla="*/ 761 w 1219"/>
                  <a:gd name="T13" fmla="*/ 337 h 613"/>
                  <a:gd name="T14" fmla="*/ 713 w 1219"/>
                  <a:gd name="T15" fmla="*/ 332 h 613"/>
                  <a:gd name="T16" fmla="*/ 694 w 1219"/>
                  <a:gd name="T17" fmla="*/ 218 h 613"/>
                  <a:gd name="T18" fmla="*/ 658 w 1219"/>
                  <a:gd name="T19" fmla="*/ 258 h 613"/>
                  <a:gd name="T20" fmla="*/ 632 w 1219"/>
                  <a:gd name="T21" fmla="*/ 322 h 613"/>
                  <a:gd name="T22" fmla="*/ 530 w 1219"/>
                  <a:gd name="T23" fmla="*/ 320 h 613"/>
                  <a:gd name="T24" fmla="*/ 479 w 1219"/>
                  <a:gd name="T25" fmla="*/ 300 h 613"/>
                  <a:gd name="T26" fmla="*/ 469 w 1219"/>
                  <a:gd name="T27" fmla="*/ 214 h 613"/>
                  <a:gd name="T28" fmla="*/ 413 w 1219"/>
                  <a:gd name="T29" fmla="*/ 115 h 613"/>
                  <a:gd name="T30" fmla="*/ 409 w 1219"/>
                  <a:gd name="T31" fmla="*/ 28 h 613"/>
                  <a:gd name="T32" fmla="*/ 307 w 1219"/>
                  <a:gd name="T33" fmla="*/ 14 h 613"/>
                  <a:gd name="T34" fmla="*/ 360 w 1219"/>
                  <a:gd name="T35" fmla="*/ 83 h 613"/>
                  <a:gd name="T36" fmla="*/ 361 w 1219"/>
                  <a:gd name="T37" fmla="*/ 167 h 613"/>
                  <a:gd name="T38" fmla="*/ 423 w 1219"/>
                  <a:gd name="T39" fmla="*/ 290 h 613"/>
                  <a:gd name="T40" fmla="*/ 468 w 1219"/>
                  <a:gd name="T41" fmla="*/ 347 h 613"/>
                  <a:gd name="T42" fmla="*/ 461 w 1219"/>
                  <a:gd name="T43" fmla="*/ 369 h 613"/>
                  <a:gd name="T44" fmla="*/ 459 w 1219"/>
                  <a:gd name="T45" fmla="*/ 405 h 613"/>
                  <a:gd name="T46" fmla="*/ 493 w 1219"/>
                  <a:gd name="T47" fmla="*/ 492 h 613"/>
                  <a:gd name="T48" fmla="*/ 480 w 1219"/>
                  <a:gd name="T49" fmla="*/ 540 h 613"/>
                  <a:gd name="T50" fmla="*/ 444 w 1219"/>
                  <a:gd name="T51" fmla="*/ 505 h 613"/>
                  <a:gd name="T52" fmla="*/ 425 w 1219"/>
                  <a:gd name="T53" fmla="*/ 430 h 613"/>
                  <a:gd name="T54" fmla="*/ 338 w 1219"/>
                  <a:gd name="T55" fmla="*/ 259 h 613"/>
                  <a:gd name="T56" fmla="*/ 112 w 1219"/>
                  <a:gd name="T57" fmla="*/ 129 h 613"/>
                  <a:gd name="T58" fmla="*/ 185 w 1219"/>
                  <a:gd name="T59" fmla="*/ 211 h 613"/>
                  <a:gd name="T60" fmla="*/ 161 w 1219"/>
                  <a:gd name="T61" fmla="*/ 240 h 613"/>
                  <a:gd name="T62" fmla="*/ 188 w 1219"/>
                  <a:gd name="T63" fmla="*/ 272 h 613"/>
                  <a:gd name="T64" fmla="*/ 181 w 1219"/>
                  <a:gd name="T65" fmla="*/ 279 h 613"/>
                  <a:gd name="T66" fmla="*/ 132 w 1219"/>
                  <a:gd name="T67" fmla="*/ 301 h 613"/>
                  <a:gd name="T68" fmla="*/ 168 w 1219"/>
                  <a:gd name="T69" fmla="*/ 373 h 613"/>
                  <a:gd name="T70" fmla="*/ 105 w 1219"/>
                  <a:gd name="T71" fmla="*/ 493 h 613"/>
                  <a:gd name="T72" fmla="*/ 57 w 1219"/>
                  <a:gd name="T73" fmla="*/ 454 h 613"/>
                  <a:gd name="T74" fmla="*/ 92 w 1219"/>
                  <a:gd name="T75" fmla="*/ 531 h 613"/>
                  <a:gd name="T76" fmla="*/ 36 w 1219"/>
                  <a:gd name="T77" fmla="*/ 546 h 613"/>
                  <a:gd name="T78" fmla="*/ 30 w 1219"/>
                  <a:gd name="T79" fmla="*/ 601 h 613"/>
                  <a:gd name="T80" fmla="*/ 1171 w 1219"/>
                  <a:gd name="T81" fmla="*/ 454 h 613"/>
                  <a:gd name="T82" fmla="*/ 1157 w 1219"/>
                  <a:gd name="T83" fmla="*/ 361 h 613"/>
                  <a:gd name="T84" fmla="*/ 1215 w 1219"/>
                  <a:gd name="T85" fmla="*/ 305 h 613"/>
                  <a:gd name="T86" fmla="*/ 1181 w 1219"/>
                  <a:gd name="T87" fmla="*/ 272 h 613"/>
                  <a:gd name="T88" fmla="*/ 1108 w 1219"/>
                  <a:gd name="T89" fmla="*/ 292 h 613"/>
                  <a:gd name="T90" fmla="*/ 991 w 1219"/>
                  <a:gd name="T91" fmla="*/ 416 h 613"/>
                  <a:gd name="T92" fmla="*/ 941 w 1219"/>
                  <a:gd name="T93" fmla="*/ 496 h 613"/>
                  <a:gd name="T94" fmla="*/ 916 w 1219"/>
                  <a:gd name="T95" fmla="*/ 520 h 613"/>
                  <a:gd name="T96" fmla="*/ 864 w 1219"/>
                  <a:gd name="T97" fmla="*/ 509 h 613"/>
                  <a:gd name="T98" fmla="*/ 960 w 1219"/>
                  <a:gd name="T99" fmla="*/ 372 h 613"/>
                  <a:gd name="T100" fmla="*/ 1031 w 1219"/>
                  <a:gd name="T101" fmla="*/ 290 h 613"/>
                  <a:gd name="T102" fmla="*/ 1019 w 1219"/>
                  <a:gd name="T103" fmla="*/ 257 h 613"/>
                  <a:gd name="T104" fmla="*/ 1148 w 1219"/>
                  <a:gd name="T105" fmla="*/ 142 h 613"/>
                  <a:gd name="T106" fmla="*/ 1125 w 1219"/>
                  <a:gd name="T107" fmla="*/ 126 h 613"/>
                  <a:gd name="T108" fmla="*/ 1008 w 1219"/>
                  <a:gd name="T109" fmla="*/ 183 h 6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19" h="613">
                    <a:moveTo>
                      <a:pt x="1008" y="183"/>
                    </a:moveTo>
                    <a:lnTo>
                      <a:pt x="1044" y="109"/>
                    </a:lnTo>
                    <a:lnTo>
                      <a:pt x="1049" y="97"/>
                    </a:lnTo>
                    <a:lnTo>
                      <a:pt x="1054" y="88"/>
                    </a:lnTo>
                    <a:lnTo>
                      <a:pt x="1056" y="78"/>
                    </a:lnTo>
                    <a:lnTo>
                      <a:pt x="1058" y="71"/>
                    </a:lnTo>
                    <a:lnTo>
                      <a:pt x="1027" y="70"/>
                    </a:lnTo>
                    <a:lnTo>
                      <a:pt x="999" y="75"/>
                    </a:lnTo>
                    <a:lnTo>
                      <a:pt x="985" y="78"/>
                    </a:lnTo>
                    <a:lnTo>
                      <a:pt x="974" y="85"/>
                    </a:lnTo>
                    <a:lnTo>
                      <a:pt x="952" y="102"/>
                    </a:lnTo>
                    <a:lnTo>
                      <a:pt x="944" y="106"/>
                    </a:lnTo>
                    <a:lnTo>
                      <a:pt x="936" y="109"/>
                    </a:lnTo>
                    <a:lnTo>
                      <a:pt x="926" y="111"/>
                    </a:lnTo>
                    <a:lnTo>
                      <a:pt x="916" y="112"/>
                    </a:lnTo>
                    <a:lnTo>
                      <a:pt x="903" y="112"/>
                    </a:lnTo>
                    <a:lnTo>
                      <a:pt x="891" y="115"/>
                    </a:lnTo>
                    <a:lnTo>
                      <a:pt x="876" y="121"/>
                    </a:lnTo>
                    <a:lnTo>
                      <a:pt x="861" y="128"/>
                    </a:lnTo>
                    <a:lnTo>
                      <a:pt x="861" y="144"/>
                    </a:lnTo>
                    <a:lnTo>
                      <a:pt x="863" y="159"/>
                    </a:lnTo>
                    <a:lnTo>
                      <a:pt x="867" y="171"/>
                    </a:lnTo>
                    <a:lnTo>
                      <a:pt x="873" y="182"/>
                    </a:lnTo>
                    <a:lnTo>
                      <a:pt x="836" y="189"/>
                    </a:lnTo>
                    <a:lnTo>
                      <a:pt x="834" y="196"/>
                    </a:lnTo>
                    <a:lnTo>
                      <a:pt x="833" y="205"/>
                    </a:lnTo>
                    <a:lnTo>
                      <a:pt x="828" y="219"/>
                    </a:lnTo>
                    <a:lnTo>
                      <a:pt x="818" y="232"/>
                    </a:lnTo>
                    <a:lnTo>
                      <a:pt x="815" y="234"/>
                    </a:lnTo>
                    <a:lnTo>
                      <a:pt x="813" y="237"/>
                    </a:lnTo>
                    <a:lnTo>
                      <a:pt x="808" y="244"/>
                    </a:lnTo>
                    <a:lnTo>
                      <a:pt x="807" y="244"/>
                    </a:lnTo>
                    <a:lnTo>
                      <a:pt x="807" y="245"/>
                    </a:lnTo>
                    <a:lnTo>
                      <a:pt x="807" y="247"/>
                    </a:lnTo>
                    <a:lnTo>
                      <a:pt x="807" y="251"/>
                    </a:lnTo>
                    <a:lnTo>
                      <a:pt x="807" y="259"/>
                    </a:lnTo>
                    <a:lnTo>
                      <a:pt x="805" y="275"/>
                    </a:lnTo>
                    <a:lnTo>
                      <a:pt x="802" y="281"/>
                    </a:lnTo>
                    <a:lnTo>
                      <a:pt x="801" y="281"/>
                    </a:lnTo>
                    <a:lnTo>
                      <a:pt x="801" y="282"/>
                    </a:lnTo>
                    <a:lnTo>
                      <a:pt x="801" y="285"/>
                    </a:lnTo>
                    <a:lnTo>
                      <a:pt x="801" y="289"/>
                    </a:lnTo>
                    <a:lnTo>
                      <a:pt x="797" y="302"/>
                    </a:lnTo>
                    <a:lnTo>
                      <a:pt x="791" y="314"/>
                    </a:lnTo>
                    <a:lnTo>
                      <a:pt x="787" y="319"/>
                    </a:lnTo>
                    <a:lnTo>
                      <a:pt x="783" y="326"/>
                    </a:lnTo>
                    <a:lnTo>
                      <a:pt x="775" y="336"/>
                    </a:lnTo>
                    <a:lnTo>
                      <a:pt x="766" y="347"/>
                    </a:lnTo>
                    <a:lnTo>
                      <a:pt x="761" y="337"/>
                    </a:lnTo>
                    <a:lnTo>
                      <a:pt x="757" y="331"/>
                    </a:lnTo>
                    <a:lnTo>
                      <a:pt x="751" y="326"/>
                    </a:lnTo>
                    <a:lnTo>
                      <a:pt x="746" y="323"/>
                    </a:lnTo>
                    <a:lnTo>
                      <a:pt x="738" y="322"/>
                    </a:lnTo>
                    <a:lnTo>
                      <a:pt x="731" y="323"/>
                    </a:lnTo>
                    <a:lnTo>
                      <a:pt x="721" y="327"/>
                    </a:lnTo>
                    <a:lnTo>
                      <a:pt x="713" y="332"/>
                    </a:lnTo>
                    <a:lnTo>
                      <a:pt x="709" y="299"/>
                    </a:lnTo>
                    <a:lnTo>
                      <a:pt x="710" y="271"/>
                    </a:lnTo>
                    <a:lnTo>
                      <a:pt x="715" y="245"/>
                    </a:lnTo>
                    <a:lnTo>
                      <a:pt x="726" y="220"/>
                    </a:lnTo>
                    <a:lnTo>
                      <a:pt x="713" y="217"/>
                    </a:lnTo>
                    <a:lnTo>
                      <a:pt x="704" y="217"/>
                    </a:lnTo>
                    <a:lnTo>
                      <a:pt x="694" y="218"/>
                    </a:lnTo>
                    <a:lnTo>
                      <a:pt x="688" y="223"/>
                    </a:lnTo>
                    <a:lnTo>
                      <a:pt x="680" y="227"/>
                    </a:lnTo>
                    <a:lnTo>
                      <a:pt x="676" y="233"/>
                    </a:lnTo>
                    <a:lnTo>
                      <a:pt x="672" y="240"/>
                    </a:lnTo>
                    <a:lnTo>
                      <a:pt x="671" y="251"/>
                    </a:lnTo>
                    <a:lnTo>
                      <a:pt x="664" y="254"/>
                    </a:lnTo>
                    <a:lnTo>
                      <a:pt x="658" y="258"/>
                    </a:lnTo>
                    <a:lnTo>
                      <a:pt x="650" y="265"/>
                    </a:lnTo>
                    <a:lnTo>
                      <a:pt x="645" y="269"/>
                    </a:lnTo>
                    <a:lnTo>
                      <a:pt x="644" y="272"/>
                    </a:lnTo>
                    <a:lnTo>
                      <a:pt x="636" y="280"/>
                    </a:lnTo>
                    <a:lnTo>
                      <a:pt x="632" y="292"/>
                    </a:lnTo>
                    <a:lnTo>
                      <a:pt x="631" y="306"/>
                    </a:lnTo>
                    <a:lnTo>
                      <a:pt x="632" y="322"/>
                    </a:lnTo>
                    <a:lnTo>
                      <a:pt x="632" y="388"/>
                    </a:lnTo>
                    <a:lnTo>
                      <a:pt x="612" y="392"/>
                    </a:lnTo>
                    <a:lnTo>
                      <a:pt x="593" y="395"/>
                    </a:lnTo>
                    <a:lnTo>
                      <a:pt x="574" y="394"/>
                    </a:lnTo>
                    <a:lnTo>
                      <a:pt x="557" y="392"/>
                    </a:lnTo>
                    <a:lnTo>
                      <a:pt x="543" y="353"/>
                    </a:lnTo>
                    <a:lnTo>
                      <a:pt x="530" y="320"/>
                    </a:lnTo>
                    <a:lnTo>
                      <a:pt x="515" y="293"/>
                    </a:lnTo>
                    <a:lnTo>
                      <a:pt x="508" y="280"/>
                    </a:lnTo>
                    <a:lnTo>
                      <a:pt x="502" y="271"/>
                    </a:lnTo>
                    <a:lnTo>
                      <a:pt x="497" y="275"/>
                    </a:lnTo>
                    <a:lnTo>
                      <a:pt x="492" y="282"/>
                    </a:lnTo>
                    <a:lnTo>
                      <a:pt x="486" y="290"/>
                    </a:lnTo>
                    <a:lnTo>
                      <a:pt x="479" y="300"/>
                    </a:lnTo>
                    <a:lnTo>
                      <a:pt x="482" y="288"/>
                    </a:lnTo>
                    <a:lnTo>
                      <a:pt x="485" y="275"/>
                    </a:lnTo>
                    <a:lnTo>
                      <a:pt x="486" y="262"/>
                    </a:lnTo>
                    <a:lnTo>
                      <a:pt x="485" y="251"/>
                    </a:lnTo>
                    <a:lnTo>
                      <a:pt x="482" y="238"/>
                    </a:lnTo>
                    <a:lnTo>
                      <a:pt x="476" y="227"/>
                    </a:lnTo>
                    <a:lnTo>
                      <a:pt x="469" y="214"/>
                    </a:lnTo>
                    <a:lnTo>
                      <a:pt x="460" y="204"/>
                    </a:lnTo>
                    <a:lnTo>
                      <a:pt x="444" y="188"/>
                    </a:lnTo>
                    <a:lnTo>
                      <a:pt x="431" y="175"/>
                    </a:lnTo>
                    <a:lnTo>
                      <a:pt x="419" y="166"/>
                    </a:lnTo>
                    <a:lnTo>
                      <a:pt x="409" y="158"/>
                    </a:lnTo>
                    <a:lnTo>
                      <a:pt x="410" y="136"/>
                    </a:lnTo>
                    <a:lnTo>
                      <a:pt x="413" y="115"/>
                    </a:lnTo>
                    <a:lnTo>
                      <a:pt x="419" y="92"/>
                    </a:lnTo>
                    <a:lnTo>
                      <a:pt x="422" y="81"/>
                    </a:lnTo>
                    <a:lnTo>
                      <a:pt x="427" y="70"/>
                    </a:lnTo>
                    <a:lnTo>
                      <a:pt x="424" y="57"/>
                    </a:lnTo>
                    <a:lnTo>
                      <a:pt x="421" y="47"/>
                    </a:lnTo>
                    <a:lnTo>
                      <a:pt x="415" y="36"/>
                    </a:lnTo>
                    <a:lnTo>
                      <a:pt x="409" y="28"/>
                    </a:lnTo>
                    <a:lnTo>
                      <a:pt x="401" y="20"/>
                    </a:lnTo>
                    <a:lnTo>
                      <a:pt x="391" y="13"/>
                    </a:lnTo>
                    <a:lnTo>
                      <a:pt x="368" y="4"/>
                    </a:lnTo>
                    <a:lnTo>
                      <a:pt x="350" y="0"/>
                    </a:lnTo>
                    <a:lnTo>
                      <a:pt x="335" y="0"/>
                    </a:lnTo>
                    <a:lnTo>
                      <a:pt x="320" y="4"/>
                    </a:lnTo>
                    <a:lnTo>
                      <a:pt x="307" y="14"/>
                    </a:lnTo>
                    <a:lnTo>
                      <a:pt x="308" y="28"/>
                    </a:lnTo>
                    <a:lnTo>
                      <a:pt x="311" y="42"/>
                    </a:lnTo>
                    <a:lnTo>
                      <a:pt x="317" y="53"/>
                    </a:lnTo>
                    <a:lnTo>
                      <a:pt x="325" y="64"/>
                    </a:lnTo>
                    <a:lnTo>
                      <a:pt x="335" y="71"/>
                    </a:lnTo>
                    <a:lnTo>
                      <a:pt x="346" y="77"/>
                    </a:lnTo>
                    <a:lnTo>
                      <a:pt x="360" y="83"/>
                    </a:lnTo>
                    <a:lnTo>
                      <a:pt x="377" y="87"/>
                    </a:lnTo>
                    <a:lnTo>
                      <a:pt x="374" y="94"/>
                    </a:lnTo>
                    <a:lnTo>
                      <a:pt x="372" y="109"/>
                    </a:lnTo>
                    <a:lnTo>
                      <a:pt x="368" y="129"/>
                    </a:lnTo>
                    <a:lnTo>
                      <a:pt x="365" y="141"/>
                    </a:lnTo>
                    <a:lnTo>
                      <a:pt x="363" y="155"/>
                    </a:lnTo>
                    <a:lnTo>
                      <a:pt x="361" y="167"/>
                    </a:lnTo>
                    <a:lnTo>
                      <a:pt x="365" y="180"/>
                    </a:lnTo>
                    <a:lnTo>
                      <a:pt x="371" y="195"/>
                    </a:lnTo>
                    <a:lnTo>
                      <a:pt x="383" y="212"/>
                    </a:lnTo>
                    <a:lnTo>
                      <a:pt x="394" y="228"/>
                    </a:lnTo>
                    <a:lnTo>
                      <a:pt x="408" y="252"/>
                    </a:lnTo>
                    <a:lnTo>
                      <a:pt x="412" y="271"/>
                    </a:lnTo>
                    <a:lnTo>
                      <a:pt x="423" y="290"/>
                    </a:lnTo>
                    <a:lnTo>
                      <a:pt x="428" y="298"/>
                    </a:lnTo>
                    <a:lnTo>
                      <a:pt x="435" y="308"/>
                    </a:lnTo>
                    <a:lnTo>
                      <a:pt x="454" y="327"/>
                    </a:lnTo>
                    <a:lnTo>
                      <a:pt x="462" y="335"/>
                    </a:lnTo>
                    <a:lnTo>
                      <a:pt x="467" y="343"/>
                    </a:lnTo>
                    <a:lnTo>
                      <a:pt x="467" y="345"/>
                    </a:lnTo>
                    <a:lnTo>
                      <a:pt x="468" y="347"/>
                    </a:lnTo>
                    <a:lnTo>
                      <a:pt x="469" y="351"/>
                    </a:lnTo>
                    <a:lnTo>
                      <a:pt x="469" y="354"/>
                    </a:lnTo>
                    <a:lnTo>
                      <a:pt x="470" y="358"/>
                    </a:lnTo>
                    <a:lnTo>
                      <a:pt x="468" y="360"/>
                    </a:lnTo>
                    <a:lnTo>
                      <a:pt x="466" y="363"/>
                    </a:lnTo>
                    <a:lnTo>
                      <a:pt x="463" y="366"/>
                    </a:lnTo>
                    <a:lnTo>
                      <a:pt x="461" y="369"/>
                    </a:lnTo>
                    <a:lnTo>
                      <a:pt x="456" y="370"/>
                    </a:lnTo>
                    <a:lnTo>
                      <a:pt x="452" y="372"/>
                    </a:lnTo>
                    <a:lnTo>
                      <a:pt x="449" y="372"/>
                    </a:lnTo>
                    <a:lnTo>
                      <a:pt x="447" y="373"/>
                    </a:lnTo>
                    <a:lnTo>
                      <a:pt x="442" y="375"/>
                    </a:lnTo>
                    <a:lnTo>
                      <a:pt x="450" y="390"/>
                    </a:lnTo>
                    <a:lnTo>
                      <a:pt x="459" y="405"/>
                    </a:lnTo>
                    <a:lnTo>
                      <a:pt x="465" y="420"/>
                    </a:lnTo>
                    <a:lnTo>
                      <a:pt x="472" y="435"/>
                    </a:lnTo>
                    <a:lnTo>
                      <a:pt x="478" y="448"/>
                    </a:lnTo>
                    <a:lnTo>
                      <a:pt x="483" y="460"/>
                    </a:lnTo>
                    <a:lnTo>
                      <a:pt x="487" y="472"/>
                    </a:lnTo>
                    <a:lnTo>
                      <a:pt x="491" y="484"/>
                    </a:lnTo>
                    <a:lnTo>
                      <a:pt x="493" y="492"/>
                    </a:lnTo>
                    <a:lnTo>
                      <a:pt x="494" y="500"/>
                    </a:lnTo>
                    <a:lnTo>
                      <a:pt x="494" y="507"/>
                    </a:lnTo>
                    <a:lnTo>
                      <a:pt x="493" y="516"/>
                    </a:lnTo>
                    <a:lnTo>
                      <a:pt x="487" y="531"/>
                    </a:lnTo>
                    <a:lnTo>
                      <a:pt x="483" y="537"/>
                    </a:lnTo>
                    <a:lnTo>
                      <a:pt x="481" y="538"/>
                    </a:lnTo>
                    <a:lnTo>
                      <a:pt x="480" y="540"/>
                    </a:lnTo>
                    <a:lnTo>
                      <a:pt x="478" y="544"/>
                    </a:lnTo>
                    <a:lnTo>
                      <a:pt x="467" y="557"/>
                    </a:lnTo>
                    <a:lnTo>
                      <a:pt x="456" y="576"/>
                    </a:lnTo>
                    <a:lnTo>
                      <a:pt x="452" y="554"/>
                    </a:lnTo>
                    <a:lnTo>
                      <a:pt x="449" y="535"/>
                    </a:lnTo>
                    <a:lnTo>
                      <a:pt x="446" y="519"/>
                    </a:lnTo>
                    <a:lnTo>
                      <a:pt x="444" y="505"/>
                    </a:lnTo>
                    <a:lnTo>
                      <a:pt x="442" y="494"/>
                    </a:lnTo>
                    <a:lnTo>
                      <a:pt x="441" y="485"/>
                    </a:lnTo>
                    <a:lnTo>
                      <a:pt x="441" y="479"/>
                    </a:lnTo>
                    <a:lnTo>
                      <a:pt x="441" y="476"/>
                    </a:lnTo>
                    <a:lnTo>
                      <a:pt x="435" y="459"/>
                    </a:lnTo>
                    <a:lnTo>
                      <a:pt x="431" y="444"/>
                    </a:lnTo>
                    <a:lnTo>
                      <a:pt x="425" y="430"/>
                    </a:lnTo>
                    <a:lnTo>
                      <a:pt x="420" y="417"/>
                    </a:lnTo>
                    <a:lnTo>
                      <a:pt x="392" y="377"/>
                    </a:lnTo>
                    <a:lnTo>
                      <a:pt x="380" y="357"/>
                    </a:lnTo>
                    <a:lnTo>
                      <a:pt x="369" y="338"/>
                    </a:lnTo>
                    <a:lnTo>
                      <a:pt x="350" y="298"/>
                    </a:lnTo>
                    <a:lnTo>
                      <a:pt x="343" y="278"/>
                    </a:lnTo>
                    <a:lnTo>
                      <a:pt x="338" y="259"/>
                    </a:lnTo>
                    <a:lnTo>
                      <a:pt x="225" y="179"/>
                    </a:lnTo>
                    <a:lnTo>
                      <a:pt x="205" y="166"/>
                    </a:lnTo>
                    <a:lnTo>
                      <a:pt x="189" y="154"/>
                    </a:lnTo>
                    <a:lnTo>
                      <a:pt x="174" y="145"/>
                    </a:lnTo>
                    <a:lnTo>
                      <a:pt x="162" y="138"/>
                    </a:lnTo>
                    <a:lnTo>
                      <a:pt x="120" y="117"/>
                    </a:lnTo>
                    <a:lnTo>
                      <a:pt x="112" y="129"/>
                    </a:lnTo>
                    <a:lnTo>
                      <a:pt x="108" y="143"/>
                    </a:lnTo>
                    <a:lnTo>
                      <a:pt x="108" y="158"/>
                    </a:lnTo>
                    <a:lnTo>
                      <a:pt x="113" y="178"/>
                    </a:lnTo>
                    <a:lnTo>
                      <a:pt x="136" y="184"/>
                    </a:lnTo>
                    <a:lnTo>
                      <a:pt x="157" y="191"/>
                    </a:lnTo>
                    <a:lnTo>
                      <a:pt x="173" y="199"/>
                    </a:lnTo>
                    <a:lnTo>
                      <a:pt x="185" y="211"/>
                    </a:lnTo>
                    <a:lnTo>
                      <a:pt x="174" y="211"/>
                    </a:lnTo>
                    <a:lnTo>
                      <a:pt x="166" y="213"/>
                    </a:lnTo>
                    <a:lnTo>
                      <a:pt x="161" y="216"/>
                    </a:lnTo>
                    <a:lnTo>
                      <a:pt x="158" y="221"/>
                    </a:lnTo>
                    <a:lnTo>
                      <a:pt x="157" y="226"/>
                    </a:lnTo>
                    <a:lnTo>
                      <a:pt x="158" y="233"/>
                    </a:lnTo>
                    <a:lnTo>
                      <a:pt x="161" y="240"/>
                    </a:lnTo>
                    <a:lnTo>
                      <a:pt x="166" y="250"/>
                    </a:lnTo>
                    <a:lnTo>
                      <a:pt x="175" y="256"/>
                    </a:lnTo>
                    <a:lnTo>
                      <a:pt x="182" y="262"/>
                    </a:lnTo>
                    <a:lnTo>
                      <a:pt x="186" y="267"/>
                    </a:lnTo>
                    <a:lnTo>
                      <a:pt x="187" y="269"/>
                    </a:lnTo>
                    <a:lnTo>
                      <a:pt x="189" y="272"/>
                    </a:lnTo>
                    <a:lnTo>
                      <a:pt x="188" y="272"/>
                    </a:lnTo>
                    <a:lnTo>
                      <a:pt x="188" y="273"/>
                    </a:lnTo>
                    <a:lnTo>
                      <a:pt x="188" y="275"/>
                    </a:lnTo>
                    <a:lnTo>
                      <a:pt x="187" y="275"/>
                    </a:lnTo>
                    <a:lnTo>
                      <a:pt x="187" y="276"/>
                    </a:lnTo>
                    <a:lnTo>
                      <a:pt x="186" y="278"/>
                    </a:lnTo>
                    <a:lnTo>
                      <a:pt x="183" y="278"/>
                    </a:lnTo>
                    <a:lnTo>
                      <a:pt x="181" y="279"/>
                    </a:lnTo>
                    <a:lnTo>
                      <a:pt x="176" y="281"/>
                    </a:lnTo>
                    <a:lnTo>
                      <a:pt x="164" y="281"/>
                    </a:lnTo>
                    <a:lnTo>
                      <a:pt x="155" y="284"/>
                    </a:lnTo>
                    <a:lnTo>
                      <a:pt x="143" y="286"/>
                    </a:lnTo>
                    <a:lnTo>
                      <a:pt x="137" y="288"/>
                    </a:lnTo>
                    <a:lnTo>
                      <a:pt x="134" y="293"/>
                    </a:lnTo>
                    <a:lnTo>
                      <a:pt x="132" y="301"/>
                    </a:lnTo>
                    <a:lnTo>
                      <a:pt x="132" y="314"/>
                    </a:lnTo>
                    <a:lnTo>
                      <a:pt x="133" y="322"/>
                    </a:lnTo>
                    <a:lnTo>
                      <a:pt x="135" y="332"/>
                    </a:lnTo>
                    <a:lnTo>
                      <a:pt x="139" y="348"/>
                    </a:lnTo>
                    <a:lnTo>
                      <a:pt x="143" y="362"/>
                    </a:lnTo>
                    <a:lnTo>
                      <a:pt x="147" y="376"/>
                    </a:lnTo>
                    <a:lnTo>
                      <a:pt x="168" y="373"/>
                    </a:lnTo>
                    <a:lnTo>
                      <a:pt x="188" y="374"/>
                    </a:lnTo>
                    <a:lnTo>
                      <a:pt x="206" y="377"/>
                    </a:lnTo>
                    <a:lnTo>
                      <a:pt x="223" y="383"/>
                    </a:lnTo>
                    <a:lnTo>
                      <a:pt x="188" y="408"/>
                    </a:lnTo>
                    <a:lnTo>
                      <a:pt x="158" y="435"/>
                    </a:lnTo>
                    <a:lnTo>
                      <a:pt x="129" y="462"/>
                    </a:lnTo>
                    <a:lnTo>
                      <a:pt x="105" y="493"/>
                    </a:lnTo>
                    <a:lnTo>
                      <a:pt x="92" y="483"/>
                    </a:lnTo>
                    <a:lnTo>
                      <a:pt x="80" y="472"/>
                    </a:lnTo>
                    <a:lnTo>
                      <a:pt x="71" y="458"/>
                    </a:lnTo>
                    <a:lnTo>
                      <a:pt x="64" y="444"/>
                    </a:lnTo>
                    <a:lnTo>
                      <a:pt x="60" y="444"/>
                    </a:lnTo>
                    <a:lnTo>
                      <a:pt x="58" y="447"/>
                    </a:lnTo>
                    <a:lnTo>
                      <a:pt x="57" y="454"/>
                    </a:lnTo>
                    <a:lnTo>
                      <a:pt x="58" y="464"/>
                    </a:lnTo>
                    <a:lnTo>
                      <a:pt x="60" y="471"/>
                    </a:lnTo>
                    <a:lnTo>
                      <a:pt x="64" y="479"/>
                    </a:lnTo>
                    <a:lnTo>
                      <a:pt x="66" y="489"/>
                    </a:lnTo>
                    <a:lnTo>
                      <a:pt x="71" y="498"/>
                    </a:lnTo>
                    <a:lnTo>
                      <a:pt x="80" y="516"/>
                    </a:lnTo>
                    <a:lnTo>
                      <a:pt x="92" y="531"/>
                    </a:lnTo>
                    <a:lnTo>
                      <a:pt x="105" y="544"/>
                    </a:lnTo>
                    <a:lnTo>
                      <a:pt x="96" y="553"/>
                    </a:lnTo>
                    <a:lnTo>
                      <a:pt x="91" y="563"/>
                    </a:lnTo>
                    <a:lnTo>
                      <a:pt x="88" y="574"/>
                    </a:lnTo>
                    <a:lnTo>
                      <a:pt x="90" y="587"/>
                    </a:lnTo>
                    <a:lnTo>
                      <a:pt x="60" y="566"/>
                    </a:lnTo>
                    <a:lnTo>
                      <a:pt x="36" y="546"/>
                    </a:lnTo>
                    <a:lnTo>
                      <a:pt x="24" y="535"/>
                    </a:lnTo>
                    <a:lnTo>
                      <a:pt x="15" y="524"/>
                    </a:lnTo>
                    <a:lnTo>
                      <a:pt x="0" y="503"/>
                    </a:lnTo>
                    <a:lnTo>
                      <a:pt x="0" y="526"/>
                    </a:lnTo>
                    <a:lnTo>
                      <a:pt x="6" y="551"/>
                    </a:lnTo>
                    <a:lnTo>
                      <a:pt x="15" y="575"/>
                    </a:lnTo>
                    <a:lnTo>
                      <a:pt x="30" y="601"/>
                    </a:lnTo>
                    <a:lnTo>
                      <a:pt x="1194" y="613"/>
                    </a:lnTo>
                    <a:lnTo>
                      <a:pt x="1184" y="602"/>
                    </a:lnTo>
                    <a:lnTo>
                      <a:pt x="1178" y="592"/>
                    </a:lnTo>
                    <a:lnTo>
                      <a:pt x="1174" y="581"/>
                    </a:lnTo>
                    <a:lnTo>
                      <a:pt x="1173" y="572"/>
                    </a:lnTo>
                    <a:lnTo>
                      <a:pt x="1170" y="481"/>
                    </a:lnTo>
                    <a:lnTo>
                      <a:pt x="1171" y="454"/>
                    </a:lnTo>
                    <a:lnTo>
                      <a:pt x="1176" y="429"/>
                    </a:lnTo>
                    <a:lnTo>
                      <a:pt x="1183" y="404"/>
                    </a:lnTo>
                    <a:lnTo>
                      <a:pt x="1192" y="382"/>
                    </a:lnTo>
                    <a:lnTo>
                      <a:pt x="1168" y="375"/>
                    </a:lnTo>
                    <a:lnTo>
                      <a:pt x="1159" y="372"/>
                    </a:lnTo>
                    <a:lnTo>
                      <a:pt x="1151" y="370"/>
                    </a:lnTo>
                    <a:lnTo>
                      <a:pt x="1157" y="361"/>
                    </a:lnTo>
                    <a:lnTo>
                      <a:pt x="1164" y="355"/>
                    </a:lnTo>
                    <a:lnTo>
                      <a:pt x="1180" y="343"/>
                    </a:lnTo>
                    <a:lnTo>
                      <a:pt x="1198" y="334"/>
                    </a:lnTo>
                    <a:lnTo>
                      <a:pt x="1207" y="330"/>
                    </a:lnTo>
                    <a:lnTo>
                      <a:pt x="1219" y="328"/>
                    </a:lnTo>
                    <a:lnTo>
                      <a:pt x="1217" y="312"/>
                    </a:lnTo>
                    <a:lnTo>
                      <a:pt x="1215" y="305"/>
                    </a:lnTo>
                    <a:lnTo>
                      <a:pt x="1214" y="299"/>
                    </a:lnTo>
                    <a:lnTo>
                      <a:pt x="1210" y="293"/>
                    </a:lnTo>
                    <a:lnTo>
                      <a:pt x="1208" y="289"/>
                    </a:lnTo>
                    <a:lnTo>
                      <a:pt x="1201" y="281"/>
                    </a:lnTo>
                    <a:lnTo>
                      <a:pt x="1196" y="277"/>
                    </a:lnTo>
                    <a:lnTo>
                      <a:pt x="1191" y="275"/>
                    </a:lnTo>
                    <a:lnTo>
                      <a:pt x="1181" y="272"/>
                    </a:lnTo>
                    <a:lnTo>
                      <a:pt x="1168" y="271"/>
                    </a:lnTo>
                    <a:lnTo>
                      <a:pt x="1161" y="271"/>
                    </a:lnTo>
                    <a:lnTo>
                      <a:pt x="1155" y="273"/>
                    </a:lnTo>
                    <a:lnTo>
                      <a:pt x="1140" y="275"/>
                    </a:lnTo>
                    <a:lnTo>
                      <a:pt x="1128" y="279"/>
                    </a:lnTo>
                    <a:lnTo>
                      <a:pt x="1117" y="285"/>
                    </a:lnTo>
                    <a:lnTo>
                      <a:pt x="1108" y="292"/>
                    </a:lnTo>
                    <a:lnTo>
                      <a:pt x="1100" y="299"/>
                    </a:lnTo>
                    <a:lnTo>
                      <a:pt x="1094" y="309"/>
                    </a:lnTo>
                    <a:lnTo>
                      <a:pt x="1087" y="318"/>
                    </a:lnTo>
                    <a:lnTo>
                      <a:pt x="1084" y="330"/>
                    </a:lnTo>
                    <a:lnTo>
                      <a:pt x="1048" y="354"/>
                    </a:lnTo>
                    <a:lnTo>
                      <a:pt x="1018" y="383"/>
                    </a:lnTo>
                    <a:lnTo>
                      <a:pt x="991" y="416"/>
                    </a:lnTo>
                    <a:lnTo>
                      <a:pt x="979" y="434"/>
                    </a:lnTo>
                    <a:lnTo>
                      <a:pt x="970" y="454"/>
                    </a:lnTo>
                    <a:lnTo>
                      <a:pt x="961" y="471"/>
                    </a:lnTo>
                    <a:lnTo>
                      <a:pt x="955" y="479"/>
                    </a:lnTo>
                    <a:lnTo>
                      <a:pt x="952" y="483"/>
                    </a:lnTo>
                    <a:lnTo>
                      <a:pt x="950" y="489"/>
                    </a:lnTo>
                    <a:lnTo>
                      <a:pt x="941" y="496"/>
                    </a:lnTo>
                    <a:lnTo>
                      <a:pt x="934" y="504"/>
                    </a:lnTo>
                    <a:lnTo>
                      <a:pt x="932" y="504"/>
                    </a:lnTo>
                    <a:lnTo>
                      <a:pt x="931" y="504"/>
                    </a:lnTo>
                    <a:lnTo>
                      <a:pt x="931" y="505"/>
                    </a:lnTo>
                    <a:lnTo>
                      <a:pt x="929" y="507"/>
                    </a:lnTo>
                    <a:lnTo>
                      <a:pt x="924" y="512"/>
                    </a:lnTo>
                    <a:lnTo>
                      <a:pt x="916" y="520"/>
                    </a:lnTo>
                    <a:lnTo>
                      <a:pt x="903" y="530"/>
                    </a:lnTo>
                    <a:lnTo>
                      <a:pt x="894" y="539"/>
                    </a:lnTo>
                    <a:lnTo>
                      <a:pt x="884" y="546"/>
                    </a:lnTo>
                    <a:lnTo>
                      <a:pt x="877" y="552"/>
                    </a:lnTo>
                    <a:lnTo>
                      <a:pt x="870" y="536"/>
                    </a:lnTo>
                    <a:lnTo>
                      <a:pt x="865" y="522"/>
                    </a:lnTo>
                    <a:lnTo>
                      <a:pt x="864" y="509"/>
                    </a:lnTo>
                    <a:lnTo>
                      <a:pt x="867" y="497"/>
                    </a:lnTo>
                    <a:lnTo>
                      <a:pt x="870" y="484"/>
                    </a:lnTo>
                    <a:lnTo>
                      <a:pt x="876" y="474"/>
                    </a:lnTo>
                    <a:lnTo>
                      <a:pt x="885" y="463"/>
                    </a:lnTo>
                    <a:lnTo>
                      <a:pt x="897" y="455"/>
                    </a:lnTo>
                    <a:lnTo>
                      <a:pt x="929" y="412"/>
                    </a:lnTo>
                    <a:lnTo>
                      <a:pt x="960" y="372"/>
                    </a:lnTo>
                    <a:lnTo>
                      <a:pt x="992" y="334"/>
                    </a:lnTo>
                    <a:lnTo>
                      <a:pt x="1025" y="299"/>
                    </a:lnTo>
                    <a:lnTo>
                      <a:pt x="1025" y="297"/>
                    </a:lnTo>
                    <a:lnTo>
                      <a:pt x="1025" y="296"/>
                    </a:lnTo>
                    <a:lnTo>
                      <a:pt x="1026" y="296"/>
                    </a:lnTo>
                    <a:lnTo>
                      <a:pt x="1028" y="294"/>
                    </a:lnTo>
                    <a:lnTo>
                      <a:pt x="1031" y="290"/>
                    </a:lnTo>
                    <a:lnTo>
                      <a:pt x="1031" y="287"/>
                    </a:lnTo>
                    <a:lnTo>
                      <a:pt x="1032" y="285"/>
                    </a:lnTo>
                    <a:lnTo>
                      <a:pt x="1032" y="280"/>
                    </a:lnTo>
                    <a:lnTo>
                      <a:pt x="1030" y="274"/>
                    </a:lnTo>
                    <a:lnTo>
                      <a:pt x="1027" y="269"/>
                    </a:lnTo>
                    <a:lnTo>
                      <a:pt x="1023" y="262"/>
                    </a:lnTo>
                    <a:lnTo>
                      <a:pt x="1019" y="257"/>
                    </a:lnTo>
                    <a:lnTo>
                      <a:pt x="1115" y="185"/>
                    </a:lnTo>
                    <a:lnTo>
                      <a:pt x="1125" y="176"/>
                    </a:lnTo>
                    <a:lnTo>
                      <a:pt x="1129" y="171"/>
                    </a:lnTo>
                    <a:lnTo>
                      <a:pt x="1135" y="167"/>
                    </a:lnTo>
                    <a:lnTo>
                      <a:pt x="1138" y="160"/>
                    </a:lnTo>
                    <a:lnTo>
                      <a:pt x="1142" y="155"/>
                    </a:lnTo>
                    <a:lnTo>
                      <a:pt x="1148" y="142"/>
                    </a:lnTo>
                    <a:lnTo>
                      <a:pt x="1148" y="134"/>
                    </a:lnTo>
                    <a:lnTo>
                      <a:pt x="1147" y="130"/>
                    </a:lnTo>
                    <a:lnTo>
                      <a:pt x="1145" y="126"/>
                    </a:lnTo>
                    <a:lnTo>
                      <a:pt x="1143" y="125"/>
                    </a:lnTo>
                    <a:lnTo>
                      <a:pt x="1138" y="123"/>
                    </a:lnTo>
                    <a:lnTo>
                      <a:pt x="1133" y="124"/>
                    </a:lnTo>
                    <a:lnTo>
                      <a:pt x="1125" y="126"/>
                    </a:lnTo>
                    <a:lnTo>
                      <a:pt x="1118" y="130"/>
                    </a:lnTo>
                    <a:lnTo>
                      <a:pt x="1095" y="137"/>
                    </a:lnTo>
                    <a:lnTo>
                      <a:pt x="1069" y="149"/>
                    </a:lnTo>
                    <a:lnTo>
                      <a:pt x="1055" y="155"/>
                    </a:lnTo>
                    <a:lnTo>
                      <a:pt x="1040" y="164"/>
                    </a:lnTo>
                    <a:lnTo>
                      <a:pt x="1024" y="172"/>
                    </a:lnTo>
                    <a:lnTo>
                      <a:pt x="1008" y="18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46">
                <a:extLst>
                  <a:ext uri="{FF2B5EF4-FFF2-40B4-BE49-F238E27FC236}">
                    <a16:creationId xmlns:a16="http://schemas.microsoft.com/office/drawing/2014/main" id="{59ACF813-0A54-1859-F4B2-B27E7C50D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3" y="2259"/>
                <a:ext cx="1" cy="3"/>
              </a:xfrm>
              <a:custGeom>
                <a:avLst/>
                <a:gdLst>
                  <a:gd name="T0" fmla="*/ 2 w 2"/>
                  <a:gd name="T1" fmla="*/ 0 h 7"/>
                  <a:gd name="T2" fmla="*/ 0 w 2"/>
                  <a:gd name="T3" fmla="*/ 3 h 7"/>
                  <a:gd name="T4" fmla="*/ 0 w 2"/>
                  <a:gd name="T5" fmla="*/ 7 h 7"/>
                  <a:gd name="T6" fmla="*/ 2 w 2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lnTo>
                      <a:pt x="0" y="3"/>
                    </a:lnTo>
                    <a:lnTo>
                      <a:pt x="0" y="7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47">
                <a:extLst>
                  <a:ext uri="{FF2B5EF4-FFF2-40B4-BE49-F238E27FC236}">
                    <a16:creationId xmlns:a16="http://schemas.microsoft.com/office/drawing/2014/main" id="{7905A846-7A1E-89B4-C075-4745145E7A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2259"/>
                <a:ext cx="32" cy="31"/>
              </a:xfrm>
              <a:custGeom>
                <a:avLst/>
                <a:gdLst>
                  <a:gd name="T0" fmla="*/ 97 w 97"/>
                  <a:gd name="T1" fmla="*/ 1 h 92"/>
                  <a:gd name="T2" fmla="*/ 12 w 97"/>
                  <a:gd name="T3" fmla="*/ 0 h 92"/>
                  <a:gd name="T4" fmla="*/ 0 w 97"/>
                  <a:gd name="T5" fmla="*/ 15 h 92"/>
                  <a:gd name="T6" fmla="*/ 12 w 97"/>
                  <a:gd name="T7" fmla="*/ 19 h 92"/>
                  <a:gd name="T8" fmla="*/ 25 w 97"/>
                  <a:gd name="T9" fmla="*/ 26 h 92"/>
                  <a:gd name="T10" fmla="*/ 37 w 97"/>
                  <a:gd name="T11" fmla="*/ 34 h 92"/>
                  <a:gd name="T12" fmla="*/ 48 w 97"/>
                  <a:gd name="T13" fmla="*/ 43 h 92"/>
                  <a:gd name="T14" fmla="*/ 58 w 97"/>
                  <a:gd name="T15" fmla="*/ 53 h 92"/>
                  <a:gd name="T16" fmla="*/ 67 w 97"/>
                  <a:gd name="T17" fmla="*/ 64 h 92"/>
                  <a:gd name="T18" fmla="*/ 76 w 97"/>
                  <a:gd name="T19" fmla="*/ 77 h 92"/>
                  <a:gd name="T20" fmla="*/ 84 w 97"/>
                  <a:gd name="T21" fmla="*/ 92 h 92"/>
                  <a:gd name="T22" fmla="*/ 84 w 97"/>
                  <a:gd name="T23" fmla="*/ 89 h 92"/>
                  <a:gd name="T24" fmla="*/ 84 w 97"/>
                  <a:gd name="T25" fmla="*/ 88 h 92"/>
                  <a:gd name="T26" fmla="*/ 85 w 97"/>
                  <a:gd name="T27" fmla="*/ 88 h 92"/>
                  <a:gd name="T28" fmla="*/ 87 w 97"/>
                  <a:gd name="T29" fmla="*/ 86 h 92"/>
                  <a:gd name="T30" fmla="*/ 91 w 97"/>
                  <a:gd name="T31" fmla="*/ 81 h 92"/>
                  <a:gd name="T32" fmla="*/ 93 w 97"/>
                  <a:gd name="T33" fmla="*/ 75 h 92"/>
                  <a:gd name="T34" fmla="*/ 96 w 97"/>
                  <a:gd name="T35" fmla="*/ 69 h 92"/>
                  <a:gd name="T36" fmla="*/ 96 w 97"/>
                  <a:gd name="T37" fmla="*/ 61 h 92"/>
                  <a:gd name="T38" fmla="*/ 96 w 97"/>
                  <a:gd name="T39" fmla="*/ 54 h 92"/>
                  <a:gd name="T40" fmla="*/ 94 w 97"/>
                  <a:gd name="T41" fmla="*/ 52 h 92"/>
                  <a:gd name="T42" fmla="*/ 94 w 97"/>
                  <a:gd name="T43" fmla="*/ 51 h 92"/>
                  <a:gd name="T44" fmla="*/ 94 w 97"/>
                  <a:gd name="T45" fmla="*/ 48 h 92"/>
                  <a:gd name="T46" fmla="*/ 94 w 97"/>
                  <a:gd name="T47" fmla="*/ 44 h 92"/>
                  <a:gd name="T48" fmla="*/ 93 w 97"/>
                  <a:gd name="T49" fmla="*/ 36 h 92"/>
                  <a:gd name="T50" fmla="*/ 93 w 97"/>
                  <a:gd name="T51" fmla="*/ 19 h 92"/>
                  <a:gd name="T52" fmla="*/ 97 w 97"/>
                  <a:gd name="T53" fmla="*/ 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7" h="92">
                    <a:moveTo>
                      <a:pt x="97" y="1"/>
                    </a:moveTo>
                    <a:lnTo>
                      <a:pt x="12" y="0"/>
                    </a:lnTo>
                    <a:lnTo>
                      <a:pt x="0" y="15"/>
                    </a:lnTo>
                    <a:lnTo>
                      <a:pt x="12" y="19"/>
                    </a:lnTo>
                    <a:lnTo>
                      <a:pt x="25" y="26"/>
                    </a:lnTo>
                    <a:lnTo>
                      <a:pt x="37" y="34"/>
                    </a:lnTo>
                    <a:lnTo>
                      <a:pt x="48" y="43"/>
                    </a:lnTo>
                    <a:lnTo>
                      <a:pt x="58" y="53"/>
                    </a:lnTo>
                    <a:lnTo>
                      <a:pt x="67" y="64"/>
                    </a:lnTo>
                    <a:lnTo>
                      <a:pt x="76" y="77"/>
                    </a:lnTo>
                    <a:lnTo>
                      <a:pt x="84" y="92"/>
                    </a:lnTo>
                    <a:lnTo>
                      <a:pt x="84" y="89"/>
                    </a:lnTo>
                    <a:lnTo>
                      <a:pt x="84" y="88"/>
                    </a:lnTo>
                    <a:lnTo>
                      <a:pt x="85" y="88"/>
                    </a:lnTo>
                    <a:lnTo>
                      <a:pt x="87" y="86"/>
                    </a:lnTo>
                    <a:lnTo>
                      <a:pt x="91" y="81"/>
                    </a:lnTo>
                    <a:lnTo>
                      <a:pt x="93" y="75"/>
                    </a:lnTo>
                    <a:lnTo>
                      <a:pt x="96" y="69"/>
                    </a:lnTo>
                    <a:lnTo>
                      <a:pt x="96" y="61"/>
                    </a:lnTo>
                    <a:lnTo>
                      <a:pt x="96" y="54"/>
                    </a:lnTo>
                    <a:lnTo>
                      <a:pt x="94" y="52"/>
                    </a:lnTo>
                    <a:lnTo>
                      <a:pt x="94" y="51"/>
                    </a:lnTo>
                    <a:lnTo>
                      <a:pt x="94" y="48"/>
                    </a:lnTo>
                    <a:lnTo>
                      <a:pt x="94" y="44"/>
                    </a:lnTo>
                    <a:lnTo>
                      <a:pt x="93" y="36"/>
                    </a:lnTo>
                    <a:lnTo>
                      <a:pt x="93" y="19"/>
                    </a:lnTo>
                    <a:lnTo>
                      <a:pt x="97" y="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48">
                <a:extLst>
                  <a:ext uri="{FF2B5EF4-FFF2-40B4-BE49-F238E27FC236}">
                    <a16:creationId xmlns:a16="http://schemas.microsoft.com/office/drawing/2014/main" id="{F4EC832F-A395-09F0-E149-677235C105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0" y="2484"/>
                <a:ext cx="41" cy="11"/>
              </a:xfrm>
              <a:custGeom>
                <a:avLst/>
                <a:gdLst>
                  <a:gd name="T0" fmla="*/ 81 w 124"/>
                  <a:gd name="T1" fmla="*/ 22 h 32"/>
                  <a:gd name="T2" fmla="*/ 94 w 124"/>
                  <a:gd name="T3" fmla="*/ 17 h 32"/>
                  <a:gd name="T4" fmla="*/ 106 w 124"/>
                  <a:gd name="T5" fmla="*/ 13 h 32"/>
                  <a:gd name="T6" fmla="*/ 115 w 124"/>
                  <a:gd name="T7" fmla="*/ 6 h 32"/>
                  <a:gd name="T8" fmla="*/ 119 w 124"/>
                  <a:gd name="T9" fmla="*/ 3 h 32"/>
                  <a:gd name="T10" fmla="*/ 124 w 124"/>
                  <a:gd name="T11" fmla="*/ 1 h 32"/>
                  <a:gd name="T12" fmla="*/ 1 w 124"/>
                  <a:gd name="T13" fmla="*/ 0 h 32"/>
                  <a:gd name="T14" fmla="*/ 0 w 124"/>
                  <a:gd name="T15" fmla="*/ 9 h 32"/>
                  <a:gd name="T16" fmla="*/ 3 w 124"/>
                  <a:gd name="T17" fmla="*/ 16 h 32"/>
                  <a:gd name="T18" fmla="*/ 6 w 124"/>
                  <a:gd name="T19" fmla="*/ 21 h 32"/>
                  <a:gd name="T20" fmla="*/ 11 w 124"/>
                  <a:gd name="T21" fmla="*/ 26 h 32"/>
                  <a:gd name="T22" fmla="*/ 16 w 124"/>
                  <a:gd name="T23" fmla="*/ 30 h 32"/>
                  <a:gd name="T24" fmla="*/ 25 w 124"/>
                  <a:gd name="T25" fmla="*/ 32 h 32"/>
                  <a:gd name="T26" fmla="*/ 33 w 124"/>
                  <a:gd name="T27" fmla="*/ 32 h 32"/>
                  <a:gd name="T28" fmla="*/ 45 w 124"/>
                  <a:gd name="T29" fmla="*/ 31 h 32"/>
                  <a:gd name="T30" fmla="*/ 55 w 124"/>
                  <a:gd name="T31" fmla="*/ 29 h 32"/>
                  <a:gd name="T32" fmla="*/ 66 w 124"/>
                  <a:gd name="T33" fmla="*/ 27 h 32"/>
                  <a:gd name="T34" fmla="*/ 74 w 124"/>
                  <a:gd name="T35" fmla="*/ 24 h 32"/>
                  <a:gd name="T36" fmla="*/ 81 w 124"/>
                  <a:gd name="T37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32">
                    <a:moveTo>
                      <a:pt x="81" y="22"/>
                    </a:moveTo>
                    <a:lnTo>
                      <a:pt x="94" y="17"/>
                    </a:lnTo>
                    <a:lnTo>
                      <a:pt x="106" y="13"/>
                    </a:lnTo>
                    <a:lnTo>
                      <a:pt x="115" y="6"/>
                    </a:lnTo>
                    <a:lnTo>
                      <a:pt x="119" y="3"/>
                    </a:lnTo>
                    <a:lnTo>
                      <a:pt x="124" y="1"/>
                    </a:lnTo>
                    <a:lnTo>
                      <a:pt x="1" y="0"/>
                    </a:lnTo>
                    <a:lnTo>
                      <a:pt x="0" y="9"/>
                    </a:lnTo>
                    <a:lnTo>
                      <a:pt x="3" y="16"/>
                    </a:lnTo>
                    <a:lnTo>
                      <a:pt x="6" y="21"/>
                    </a:lnTo>
                    <a:lnTo>
                      <a:pt x="11" y="26"/>
                    </a:lnTo>
                    <a:lnTo>
                      <a:pt x="16" y="30"/>
                    </a:lnTo>
                    <a:lnTo>
                      <a:pt x="25" y="32"/>
                    </a:lnTo>
                    <a:lnTo>
                      <a:pt x="33" y="32"/>
                    </a:lnTo>
                    <a:lnTo>
                      <a:pt x="45" y="31"/>
                    </a:lnTo>
                    <a:lnTo>
                      <a:pt x="55" y="29"/>
                    </a:lnTo>
                    <a:lnTo>
                      <a:pt x="66" y="27"/>
                    </a:lnTo>
                    <a:lnTo>
                      <a:pt x="74" y="24"/>
                    </a:lnTo>
                    <a:lnTo>
                      <a:pt x="81" y="22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49">
                <a:extLst>
                  <a:ext uri="{FF2B5EF4-FFF2-40B4-BE49-F238E27FC236}">
                    <a16:creationId xmlns:a16="http://schemas.microsoft.com/office/drawing/2014/main" id="{C63840E8-CA3A-5A2F-5337-D1744B3CA4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2485"/>
                <a:ext cx="600" cy="227"/>
              </a:xfrm>
              <a:custGeom>
                <a:avLst/>
                <a:gdLst>
                  <a:gd name="T0" fmla="*/ 224 w 1799"/>
                  <a:gd name="T1" fmla="*/ 65 h 681"/>
                  <a:gd name="T2" fmla="*/ 253 w 1799"/>
                  <a:gd name="T3" fmla="*/ 133 h 681"/>
                  <a:gd name="T4" fmla="*/ 439 w 1799"/>
                  <a:gd name="T5" fmla="*/ 210 h 681"/>
                  <a:gd name="T6" fmla="*/ 358 w 1799"/>
                  <a:gd name="T7" fmla="*/ 195 h 681"/>
                  <a:gd name="T8" fmla="*/ 260 w 1799"/>
                  <a:gd name="T9" fmla="*/ 254 h 681"/>
                  <a:gd name="T10" fmla="*/ 160 w 1799"/>
                  <a:gd name="T11" fmla="*/ 211 h 681"/>
                  <a:gd name="T12" fmla="*/ 25 w 1799"/>
                  <a:gd name="T13" fmla="*/ 242 h 681"/>
                  <a:gd name="T14" fmla="*/ 153 w 1799"/>
                  <a:gd name="T15" fmla="*/ 316 h 681"/>
                  <a:gd name="T16" fmla="*/ 337 w 1799"/>
                  <a:gd name="T17" fmla="*/ 348 h 681"/>
                  <a:gd name="T18" fmla="*/ 316 w 1799"/>
                  <a:gd name="T19" fmla="*/ 360 h 681"/>
                  <a:gd name="T20" fmla="*/ 219 w 1799"/>
                  <a:gd name="T21" fmla="*/ 361 h 681"/>
                  <a:gd name="T22" fmla="*/ 35 w 1799"/>
                  <a:gd name="T23" fmla="*/ 400 h 681"/>
                  <a:gd name="T24" fmla="*/ 70 w 1799"/>
                  <a:gd name="T25" fmla="*/ 489 h 681"/>
                  <a:gd name="T26" fmla="*/ 117 w 1799"/>
                  <a:gd name="T27" fmla="*/ 495 h 681"/>
                  <a:gd name="T28" fmla="*/ 144 w 1799"/>
                  <a:gd name="T29" fmla="*/ 486 h 681"/>
                  <a:gd name="T30" fmla="*/ 252 w 1799"/>
                  <a:gd name="T31" fmla="*/ 500 h 681"/>
                  <a:gd name="T32" fmla="*/ 343 w 1799"/>
                  <a:gd name="T33" fmla="*/ 455 h 681"/>
                  <a:gd name="T34" fmla="*/ 372 w 1799"/>
                  <a:gd name="T35" fmla="*/ 529 h 681"/>
                  <a:gd name="T36" fmla="*/ 325 w 1799"/>
                  <a:gd name="T37" fmla="*/ 567 h 681"/>
                  <a:gd name="T38" fmla="*/ 365 w 1799"/>
                  <a:gd name="T39" fmla="*/ 639 h 681"/>
                  <a:gd name="T40" fmla="*/ 564 w 1799"/>
                  <a:gd name="T41" fmla="*/ 631 h 681"/>
                  <a:gd name="T42" fmla="*/ 664 w 1799"/>
                  <a:gd name="T43" fmla="*/ 630 h 681"/>
                  <a:gd name="T44" fmla="*/ 717 w 1799"/>
                  <a:gd name="T45" fmla="*/ 604 h 681"/>
                  <a:gd name="T46" fmla="*/ 800 w 1799"/>
                  <a:gd name="T47" fmla="*/ 623 h 681"/>
                  <a:gd name="T48" fmla="*/ 764 w 1799"/>
                  <a:gd name="T49" fmla="*/ 525 h 681"/>
                  <a:gd name="T50" fmla="*/ 859 w 1799"/>
                  <a:gd name="T51" fmla="*/ 542 h 681"/>
                  <a:gd name="T52" fmla="*/ 962 w 1799"/>
                  <a:gd name="T53" fmla="*/ 527 h 681"/>
                  <a:gd name="T54" fmla="*/ 947 w 1799"/>
                  <a:gd name="T55" fmla="*/ 553 h 681"/>
                  <a:gd name="T56" fmla="*/ 932 w 1799"/>
                  <a:gd name="T57" fmla="*/ 630 h 681"/>
                  <a:gd name="T58" fmla="*/ 1244 w 1799"/>
                  <a:gd name="T59" fmla="*/ 646 h 681"/>
                  <a:gd name="T60" fmla="*/ 1349 w 1799"/>
                  <a:gd name="T61" fmla="*/ 662 h 681"/>
                  <a:gd name="T62" fmla="*/ 1430 w 1799"/>
                  <a:gd name="T63" fmla="*/ 652 h 681"/>
                  <a:gd name="T64" fmla="*/ 1298 w 1799"/>
                  <a:gd name="T65" fmla="*/ 569 h 681"/>
                  <a:gd name="T66" fmla="*/ 1358 w 1799"/>
                  <a:gd name="T67" fmla="*/ 487 h 681"/>
                  <a:gd name="T68" fmla="*/ 1431 w 1799"/>
                  <a:gd name="T69" fmla="*/ 523 h 681"/>
                  <a:gd name="T70" fmla="*/ 1503 w 1799"/>
                  <a:gd name="T71" fmla="*/ 586 h 681"/>
                  <a:gd name="T72" fmla="*/ 1549 w 1799"/>
                  <a:gd name="T73" fmla="*/ 569 h 681"/>
                  <a:gd name="T74" fmla="*/ 1503 w 1799"/>
                  <a:gd name="T75" fmla="*/ 522 h 681"/>
                  <a:gd name="T76" fmla="*/ 1447 w 1799"/>
                  <a:gd name="T77" fmla="*/ 445 h 681"/>
                  <a:gd name="T78" fmla="*/ 1498 w 1799"/>
                  <a:gd name="T79" fmla="*/ 440 h 681"/>
                  <a:gd name="T80" fmla="*/ 1560 w 1799"/>
                  <a:gd name="T81" fmla="*/ 453 h 681"/>
                  <a:gd name="T82" fmla="*/ 1579 w 1799"/>
                  <a:gd name="T83" fmla="*/ 498 h 681"/>
                  <a:gd name="T84" fmla="*/ 1622 w 1799"/>
                  <a:gd name="T85" fmla="*/ 479 h 681"/>
                  <a:gd name="T86" fmla="*/ 1625 w 1799"/>
                  <a:gd name="T87" fmla="*/ 425 h 681"/>
                  <a:gd name="T88" fmla="*/ 1536 w 1799"/>
                  <a:gd name="T89" fmla="*/ 388 h 681"/>
                  <a:gd name="T90" fmla="*/ 1528 w 1799"/>
                  <a:gd name="T91" fmla="*/ 310 h 681"/>
                  <a:gd name="T92" fmla="*/ 1634 w 1799"/>
                  <a:gd name="T93" fmla="*/ 320 h 681"/>
                  <a:gd name="T94" fmla="*/ 1545 w 1799"/>
                  <a:gd name="T95" fmla="*/ 253 h 681"/>
                  <a:gd name="T96" fmla="*/ 1602 w 1799"/>
                  <a:gd name="T97" fmla="*/ 195 h 681"/>
                  <a:gd name="T98" fmla="*/ 1624 w 1799"/>
                  <a:gd name="T99" fmla="*/ 199 h 681"/>
                  <a:gd name="T100" fmla="*/ 1705 w 1799"/>
                  <a:gd name="T101" fmla="*/ 150 h 681"/>
                  <a:gd name="T102" fmla="*/ 1744 w 1799"/>
                  <a:gd name="T103" fmla="*/ 74 h 681"/>
                  <a:gd name="T104" fmla="*/ 1798 w 1799"/>
                  <a:gd name="T105" fmla="*/ 21 h 681"/>
                  <a:gd name="T106" fmla="*/ 519 w 1799"/>
                  <a:gd name="T107" fmla="*/ 90 h 681"/>
                  <a:gd name="T108" fmla="*/ 620 w 1799"/>
                  <a:gd name="T109" fmla="*/ 145 h 681"/>
                  <a:gd name="T110" fmla="*/ 674 w 1799"/>
                  <a:gd name="T111" fmla="*/ 170 h 681"/>
                  <a:gd name="T112" fmla="*/ 861 w 1799"/>
                  <a:gd name="T113" fmla="*/ 302 h 681"/>
                  <a:gd name="T114" fmla="*/ 669 w 1799"/>
                  <a:gd name="T115" fmla="*/ 217 h 681"/>
                  <a:gd name="T116" fmla="*/ 540 w 1799"/>
                  <a:gd name="T117" fmla="*/ 231 h 681"/>
                  <a:gd name="T118" fmla="*/ 355 w 1799"/>
                  <a:gd name="T119" fmla="*/ 87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99" h="681">
                    <a:moveTo>
                      <a:pt x="285" y="54"/>
                    </a:moveTo>
                    <a:lnTo>
                      <a:pt x="276" y="61"/>
                    </a:lnTo>
                    <a:lnTo>
                      <a:pt x="268" y="69"/>
                    </a:lnTo>
                    <a:lnTo>
                      <a:pt x="260" y="72"/>
                    </a:lnTo>
                    <a:lnTo>
                      <a:pt x="252" y="75"/>
                    </a:lnTo>
                    <a:lnTo>
                      <a:pt x="244" y="75"/>
                    </a:lnTo>
                    <a:lnTo>
                      <a:pt x="237" y="74"/>
                    </a:lnTo>
                    <a:lnTo>
                      <a:pt x="230" y="71"/>
                    </a:lnTo>
                    <a:lnTo>
                      <a:pt x="224" y="65"/>
                    </a:lnTo>
                    <a:lnTo>
                      <a:pt x="210" y="76"/>
                    </a:lnTo>
                    <a:lnTo>
                      <a:pt x="205" y="80"/>
                    </a:lnTo>
                    <a:lnTo>
                      <a:pt x="204" y="87"/>
                    </a:lnTo>
                    <a:lnTo>
                      <a:pt x="203" y="92"/>
                    </a:lnTo>
                    <a:lnTo>
                      <a:pt x="204" y="98"/>
                    </a:lnTo>
                    <a:lnTo>
                      <a:pt x="207" y="104"/>
                    </a:lnTo>
                    <a:lnTo>
                      <a:pt x="212" y="111"/>
                    </a:lnTo>
                    <a:lnTo>
                      <a:pt x="232" y="122"/>
                    </a:lnTo>
                    <a:lnTo>
                      <a:pt x="253" y="133"/>
                    </a:lnTo>
                    <a:lnTo>
                      <a:pt x="274" y="142"/>
                    </a:lnTo>
                    <a:lnTo>
                      <a:pt x="296" y="151"/>
                    </a:lnTo>
                    <a:lnTo>
                      <a:pt x="341" y="163"/>
                    </a:lnTo>
                    <a:lnTo>
                      <a:pt x="387" y="172"/>
                    </a:lnTo>
                    <a:lnTo>
                      <a:pt x="408" y="177"/>
                    </a:lnTo>
                    <a:lnTo>
                      <a:pt x="425" y="185"/>
                    </a:lnTo>
                    <a:lnTo>
                      <a:pt x="437" y="195"/>
                    </a:lnTo>
                    <a:lnTo>
                      <a:pt x="448" y="207"/>
                    </a:lnTo>
                    <a:lnTo>
                      <a:pt x="439" y="210"/>
                    </a:lnTo>
                    <a:lnTo>
                      <a:pt x="432" y="212"/>
                    </a:lnTo>
                    <a:lnTo>
                      <a:pt x="417" y="213"/>
                    </a:lnTo>
                    <a:lnTo>
                      <a:pt x="409" y="212"/>
                    </a:lnTo>
                    <a:lnTo>
                      <a:pt x="405" y="211"/>
                    </a:lnTo>
                    <a:lnTo>
                      <a:pt x="402" y="211"/>
                    </a:lnTo>
                    <a:lnTo>
                      <a:pt x="387" y="205"/>
                    </a:lnTo>
                    <a:lnTo>
                      <a:pt x="375" y="200"/>
                    </a:lnTo>
                    <a:lnTo>
                      <a:pt x="366" y="197"/>
                    </a:lnTo>
                    <a:lnTo>
                      <a:pt x="358" y="195"/>
                    </a:lnTo>
                    <a:lnTo>
                      <a:pt x="354" y="195"/>
                    </a:lnTo>
                    <a:lnTo>
                      <a:pt x="346" y="207"/>
                    </a:lnTo>
                    <a:lnTo>
                      <a:pt x="337" y="221"/>
                    </a:lnTo>
                    <a:lnTo>
                      <a:pt x="327" y="233"/>
                    </a:lnTo>
                    <a:lnTo>
                      <a:pt x="316" y="245"/>
                    </a:lnTo>
                    <a:lnTo>
                      <a:pt x="294" y="243"/>
                    </a:lnTo>
                    <a:lnTo>
                      <a:pt x="284" y="243"/>
                    </a:lnTo>
                    <a:lnTo>
                      <a:pt x="275" y="246"/>
                    </a:lnTo>
                    <a:lnTo>
                      <a:pt x="260" y="254"/>
                    </a:lnTo>
                    <a:lnTo>
                      <a:pt x="252" y="259"/>
                    </a:lnTo>
                    <a:lnTo>
                      <a:pt x="247" y="267"/>
                    </a:lnTo>
                    <a:lnTo>
                      <a:pt x="239" y="248"/>
                    </a:lnTo>
                    <a:lnTo>
                      <a:pt x="229" y="232"/>
                    </a:lnTo>
                    <a:lnTo>
                      <a:pt x="217" y="215"/>
                    </a:lnTo>
                    <a:lnTo>
                      <a:pt x="204" y="201"/>
                    </a:lnTo>
                    <a:lnTo>
                      <a:pt x="187" y="202"/>
                    </a:lnTo>
                    <a:lnTo>
                      <a:pt x="173" y="205"/>
                    </a:lnTo>
                    <a:lnTo>
                      <a:pt x="160" y="211"/>
                    </a:lnTo>
                    <a:lnTo>
                      <a:pt x="150" y="220"/>
                    </a:lnTo>
                    <a:lnTo>
                      <a:pt x="132" y="224"/>
                    </a:lnTo>
                    <a:lnTo>
                      <a:pt x="116" y="225"/>
                    </a:lnTo>
                    <a:lnTo>
                      <a:pt x="99" y="223"/>
                    </a:lnTo>
                    <a:lnTo>
                      <a:pt x="84" y="218"/>
                    </a:lnTo>
                    <a:lnTo>
                      <a:pt x="66" y="219"/>
                    </a:lnTo>
                    <a:lnTo>
                      <a:pt x="50" y="224"/>
                    </a:lnTo>
                    <a:lnTo>
                      <a:pt x="37" y="232"/>
                    </a:lnTo>
                    <a:lnTo>
                      <a:pt x="25" y="242"/>
                    </a:lnTo>
                    <a:lnTo>
                      <a:pt x="36" y="258"/>
                    </a:lnTo>
                    <a:lnTo>
                      <a:pt x="47" y="273"/>
                    </a:lnTo>
                    <a:lnTo>
                      <a:pt x="59" y="284"/>
                    </a:lnTo>
                    <a:lnTo>
                      <a:pt x="71" y="295"/>
                    </a:lnTo>
                    <a:lnTo>
                      <a:pt x="78" y="296"/>
                    </a:lnTo>
                    <a:lnTo>
                      <a:pt x="85" y="298"/>
                    </a:lnTo>
                    <a:lnTo>
                      <a:pt x="100" y="302"/>
                    </a:lnTo>
                    <a:lnTo>
                      <a:pt x="127" y="309"/>
                    </a:lnTo>
                    <a:lnTo>
                      <a:pt x="153" y="316"/>
                    </a:lnTo>
                    <a:lnTo>
                      <a:pt x="179" y="322"/>
                    </a:lnTo>
                    <a:lnTo>
                      <a:pt x="202" y="326"/>
                    </a:lnTo>
                    <a:lnTo>
                      <a:pt x="225" y="330"/>
                    </a:lnTo>
                    <a:lnTo>
                      <a:pt x="246" y="333"/>
                    </a:lnTo>
                    <a:lnTo>
                      <a:pt x="267" y="336"/>
                    </a:lnTo>
                    <a:lnTo>
                      <a:pt x="294" y="337"/>
                    </a:lnTo>
                    <a:lnTo>
                      <a:pt x="322" y="337"/>
                    </a:lnTo>
                    <a:lnTo>
                      <a:pt x="330" y="342"/>
                    </a:lnTo>
                    <a:lnTo>
                      <a:pt x="337" y="348"/>
                    </a:lnTo>
                    <a:lnTo>
                      <a:pt x="344" y="354"/>
                    </a:lnTo>
                    <a:lnTo>
                      <a:pt x="350" y="359"/>
                    </a:lnTo>
                    <a:lnTo>
                      <a:pt x="339" y="359"/>
                    </a:lnTo>
                    <a:lnTo>
                      <a:pt x="333" y="359"/>
                    </a:lnTo>
                    <a:lnTo>
                      <a:pt x="329" y="359"/>
                    </a:lnTo>
                    <a:lnTo>
                      <a:pt x="327" y="359"/>
                    </a:lnTo>
                    <a:lnTo>
                      <a:pt x="326" y="359"/>
                    </a:lnTo>
                    <a:lnTo>
                      <a:pt x="326" y="360"/>
                    </a:lnTo>
                    <a:lnTo>
                      <a:pt x="316" y="360"/>
                    </a:lnTo>
                    <a:lnTo>
                      <a:pt x="306" y="360"/>
                    </a:lnTo>
                    <a:lnTo>
                      <a:pt x="294" y="360"/>
                    </a:lnTo>
                    <a:lnTo>
                      <a:pt x="288" y="360"/>
                    </a:lnTo>
                    <a:lnTo>
                      <a:pt x="285" y="360"/>
                    </a:lnTo>
                    <a:lnTo>
                      <a:pt x="283" y="361"/>
                    </a:lnTo>
                    <a:lnTo>
                      <a:pt x="270" y="359"/>
                    </a:lnTo>
                    <a:lnTo>
                      <a:pt x="259" y="360"/>
                    </a:lnTo>
                    <a:lnTo>
                      <a:pt x="233" y="367"/>
                    </a:lnTo>
                    <a:lnTo>
                      <a:pt x="219" y="361"/>
                    </a:lnTo>
                    <a:lnTo>
                      <a:pt x="208" y="358"/>
                    </a:lnTo>
                    <a:lnTo>
                      <a:pt x="201" y="356"/>
                    </a:lnTo>
                    <a:lnTo>
                      <a:pt x="199" y="356"/>
                    </a:lnTo>
                    <a:lnTo>
                      <a:pt x="178" y="344"/>
                    </a:lnTo>
                    <a:lnTo>
                      <a:pt x="158" y="339"/>
                    </a:lnTo>
                    <a:lnTo>
                      <a:pt x="138" y="339"/>
                    </a:lnTo>
                    <a:lnTo>
                      <a:pt x="119" y="345"/>
                    </a:lnTo>
                    <a:lnTo>
                      <a:pt x="44" y="380"/>
                    </a:lnTo>
                    <a:lnTo>
                      <a:pt x="35" y="400"/>
                    </a:lnTo>
                    <a:lnTo>
                      <a:pt x="27" y="420"/>
                    </a:lnTo>
                    <a:lnTo>
                      <a:pt x="20" y="438"/>
                    </a:lnTo>
                    <a:lnTo>
                      <a:pt x="15" y="457"/>
                    </a:lnTo>
                    <a:lnTo>
                      <a:pt x="5" y="488"/>
                    </a:lnTo>
                    <a:lnTo>
                      <a:pt x="0" y="518"/>
                    </a:lnTo>
                    <a:lnTo>
                      <a:pt x="29" y="509"/>
                    </a:lnTo>
                    <a:lnTo>
                      <a:pt x="43" y="503"/>
                    </a:lnTo>
                    <a:lnTo>
                      <a:pt x="58" y="498"/>
                    </a:lnTo>
                    <a:lnTo>
                      <a:pt x="70" y="489"/>
                    </a:lnTo>
                    <a:lnTo>
                      <a:pt x="77" y="485"/>
                    </a:lnTo>
                    <a:lnTo>
                      <a:pt x="80" y="483"/>
                    </a:lnTo>
                    <a:lnTo>
                      <a:pt x="84" y="482"/>
                    </a:lnTo>
                    <a:lnTo>
                      <a:pt x="109" y="463"/>
                    </a:lnTo>
                    <a:lnTo>
                      <a:pt x="109" y="464"/>
                    </a:lnTo>
                    <a:lnTo>
                      <a:pt x="110" y="470"/>
                    </a:lnTo>
                    <a:lnTo>
                      <a:pt x="111" y="480"/>
                    </a:lnTo>
                    <a:lnTo>
                      <a:pt x="113" y="495"/>
                    </a:lnTo>
                    <a:lnTo>
                      <a:pt x="117" y="495"/>
                    </a:lnTo>
                    <a:lnTo>
                      <a:pt x="121" y="496"/>
                    </a:lnTo>
                    <a:lnTo>
                      <a:pt x="124" y="496"/>
                    </a:lnTo>
                    <a:lnTo>
                      <a:pt x="128" y="497"/>
                    </a:lnTo>
                    <a:lnTo>
                      <a:pt x="130" y="496"/>
                    </a:lnTo>
                    <a:lnTo>
                      <a:pt x="133" y="496"/>
                    </a:lnTo>
                    <a:lnTo>
                      <a:pt x="135" y="495"/>
                    </a:lnTo>
                    <a:lnTo>
                      <a:pt x="139" y="495"/>
                    </a:lnTo>
                    <a:lnTo>
                      <a:pt x="142" y="490"/>
                    </a:lnTo>
                    <a:lnTo>
                      <a:pt x="144" y="486"/>
                    </a:lnTo>
                    <a:lnTo>
                      <a:pt x="144" y="481"/>
                    </a:lnTo>
                    <a:lnTo>
                      <a:pt x="144" y="475"/>
                    </a:lnTo>
                    <a:lnTo>
                      <a:pt x="196" y="511"/>
                    </a:lnTo>
                    <a:lnTo>
                      <a:pt x="204" y="508"/>
                    </a:lnTo>
                    <a:lnTo>
                      <a:pt x="215" y="506"/>
                    </a:lnTo>
                    <a:lnTo>
                      <a:pt x="227" y="502"/>
                    </a:lnTo>
                    <a:lnTo>
                      <a:pt x="243" y="500"/>
                    </a:lnTo>
                    <a:lnTo>
                      <a:pt x="247" y="500"/>
                    </a:lnTo>
                    <a:lnTo>
                      <a:pt x="252" y="500"/>
                    </a:lnTo>
                    <a:lnTo>
                      <a:pt x="256" y="499"/>
                    </a:lnTo>
                    <a:lnTo>
                      <a:pt x="259" y="498"/>
                    </a:lnTo>
                    <a:lnTo>
                      <a:pt x="262" y="498"/>
                    </a:lnTo>
                    <a:lnTo>
                      <a:pt x="268" y="491"/>
                    </a:lnTo>
                    <a:lnTo>
                      <a:pt x="270" y="487"/>
                    </a:lnTo>
                    <a:lnTo>
                      <a:pt x="273" y="483"/>
                    </a:lnTo>
                    <a:lnTo>
                      <a:pt x="300" y="471"/>
                    </a:lnTo>
                    <a:lnTo>
                      <a:pt x="323" y="462"/>
                    </a:lnTo>
                    <a:lnTo>
                      <a:pt x="343" y="455"/>
                    </a:lnTo>
                    <a:lnTo>
                      <a:pt x="351" y="451"/>
                    </a:lnTo>
                    <a:lnTo>
                      <a:pt x="360" y="450"/>
                    </a:lnTo>
                    <a:lnTo>
                      <a:pt x="365" y="451"/>
                    </a:lnTo>
                    <a:lnTo>
                      <a:pt x="367" y="452"/>
                    </a:lnTo>
                    <a:lnTo>
                      <a:pt x="370" y="456"/>
                    </a:lnTo>
                    <a:lnTo>
                      <a:pt x="374" y="463"/>
                    </a:lnTo>
                    <a:lnTo>
                      <a:pt x="378" y="473"/>
                    </a:lnTo>
                    <a:lnTo>
                      <a:pt x="397" y="525"/>
                    </a:lnTo>
                    <a:lnTo>
                      <a:pt x="372" y="529"/>
                    </a:lnTo>
                    <a:lnTo>
                      <a:pt x="350" y="531"/>
                    </a:lnTo>
                    <a:lnTo>
                      <a:pt x="328" y="529"/>
                    </a:lnTo>
                    <a:lnTo>
                      <a:pt x="309" y="524"/>
                    </a:lnTo>
                    <a:lnTo>
                      <a:pt x="307" y="534"/>
                    </a:lnTo>
                    <a:lnTo>
                      <a:pt x="308" y="544"/>
                    </a:lnTo>
                    <a:lnTo>
                      <a:pt x="310" y="551"/>
                    </a:lnTo>
                    <a:lnTo>
                      <a:pt x="314" y="559"/>
                    </a:lnTo>
                    <a:lnTo>
                      <a:pt x="318" y="563"/>
                    </a:lnTo>
                    <a:lnTo>
                      <a:pt x="325" y="567"/>
                    </a:lnTo>
                    <a:lnTo>
                      <a:pt x="332" y="569"/>
                    </a:lnTo>
                    <a:lnTo>
                      <a:pt x="343" y="570"/>
                    </a:lnTo>
                    <a:lnTo>
                      <a:pt x="330" y="579"/>
                    </a:lnTo>
                    <a:lnTo>
                      <a:pt x="321" y="588"/>
                    </a:lnTo>
                    <a:lnTo>
                      <a:pt x="311" y="596"/>
                    </a:lnTo>
                    <a:lnTo>
                      <a:pt x="305" y="605"/>
                    </a:lnTo>
                    <a:lnTo>
                      <a:pt x="326" y="614"/>
                    </a:lnTo>
                    <a:lnTo>
                      <a:pt x="346" y="626"/>
                    </a:lnTo>
                    <a:lnTo>
                      <a:pt x="365" y="639"/>
                    </a:lnTo>
                    <a:lnTo>
                      <a:pt x="383" y="654"/>
                    </a:lnTo>
                    <a:lnTo>
                      <a:pt x="360" y="662"/>
                    </a:lnTo>
                    <a:lnTo>
                      <a:pt x="342" y="670"/>
                    </a:lnTo>
                    <a:lnTo>
                      <a:pt x="510" y="672"/>
                    </a:lnTo>
                    <a:lnTo>
                      <a:pt x="516" y="659"/>
                    </a:lnTo>
                    <a:lnTo>
                      <a:pt x="522" y="647"/>
                    </a:lnTo>
                    <a:lnTo>
                      <a:pt x="538" y="631"/>
                    </a:lnTo>
                    <a:lnTo>
                      <a:pt x="553" y="631"/>
                    </a:lnTo>
                    <a:lnTo>
                      <a:pt x="564" y="631"/>
                    </a:lnTo>
                    <a:lnTo>
                      <a:pt x="572" y="632"/>
                    </a:lnTo>
                    <a:lnTo>
                      <a:pt x="577" y="634"/>
                    </a:lnTo>
                    <a:lnTo>
                      <a:pt x="586" y="638"/>
                    </a:lnTo>
                    <a:lnTo>
                      <a:pt x="595" y="642"/>
                    </a:lnTo>
                    <a:lnTo>
                      <a:pt x="612" y="648"/>
                    </a:lnTo>
                    <a:lnTo>
                      <a:pt x="628" y="652"/>
                    </a:lnTo>
                    <a:lnTo>
                      <a:pt x="642" y="655"/>
                    </a:lnTo>
                    <a:lnTo>
                      <a:pt x="654" y="643"/>
                    </a:lnTo>
                    <a:lnTo>
                      <a:pt x="664" y="630"/>
                    </a:lnTo>
                    <a:lnTo>
                      <a:pt x="683" y="605"/>
                    </a:lnTo>
                    <a:lnTo>
                      <a:pt x="690" y="591"/>
                    </a:lnTo>
                    <a:lnTo>
                      <a:pt x="696" y="579"/>
                    </a:lnTo>
                    <a:lnTo>
                      <a:pt x="701" y="566"/>
                    </a:lnTo>
                    <a:lnTo>
                      <a:pt x="705" y="553"/>
                    </a:lnTo>
                    <a:lnTo>
                      <a:pt x="706" y="563"/>
                    </a:lnTo>
                    <a:lnTo>
                      <a:pt x="709" y="574"/>
                    </a:lnTo>
                    <a:lnTo>
                      <a:pt x="712" y="588"/>
                    </a:lnTo>
                    <a:lnTo>
                      <a:pt x="717" y="604"/>
                    </a:lnTo>
                    <a:lnTo>
                      <a:pt x="736" y="643"/>
                    </a:lnTo>
                    <a:lnTo>
                      <a:pt x="750" y="652"/>
                    </a:lnTo>
                    <a:lnTo>
                      <a:pt x="764" y="661"/>
                    </a:lnTo>
                    <a:lnTo>
                      <a:pt x="780" y="665"/>
                    </a:lnTo>
                    <a:lnTo>
                      <a:pt x="797" y="668"/>
                    </a:lnTo>
                    <a:lnTo>
                      <a:pt x="795" y="653"/>
                    </a:lnTo>
                    <a:lnTo>
                      <a:pt x="795" y="642"/>
                    </a:lnTo>
                    <a:lnTo>
                      <a:pt x="796" y="630"/>
                    </a:lnTo>
                    <a:lnTo>
                      <a:pt x="800" y="623"/>
                    </a:lnTo>
                    <a:lnTo>
                      <a:pt x="798" y="598"/>
                    </a:lnTo>
                    <a:lnTo>
                      <a:pt x="798" y="585"/>
                    </a:lnTo>
                    <a:lnTo>
                      <a:pt x="797" y="574"/>
                    </a:lnTo>
                    <a:lnTo>
                      <a:pt x="795" y="564"/>
                    </a:lnTo>
                    <a:lnTo>
                      <a:pt x="792" y="554"/>
                    </a:lnTo>
                    <a:lnTo>
                      <a:pt x="786" y="545"/>
                    </a:lnTo>
                    <a:lnTo>
                      <a:pt x="780" y="538"/>
                    </a:lnTo>
                    <a:lnTo>
                      <a:pt x="773" y="530"/>
                    </a:lnTo>
                    <a:lnTo>
                      <a:pt x="764" y="525"/>
                    </a:lnTo>
                    <a:lnTo>
                      <a:pt x="775" y="522"/>
                    </a:lnTo>
                    <a:lnTo>
                      <a:pt x="786" y="521"/>
                    </a:lnTo>
                    <a:lnTo>
                      <a:pt x="796" y="521"/>
                    </a:lnTo>
                    <a:lnTo>
                      <a:pt x="806" y="524"/>
                    </a:lnTo>
                    <a:lnTo>
                      <a:pt x="814" y="526"/>
                    </a:lnTo>
                    <a:lnTo>
                      <a:pt x="822" y="531"/>
                    </a:lnTo>
                    <a:lnTo>
                      <a:pt x="829" y="538"/>
                    </a:lnTo>
                    <a:lnTo>
                      <a:pt x="837" y="546"/>
                    </a:lnTo>
                    <a:lnTo>
                      <a:pt x="859" y="542"/>
                    </a:lnTo>
                    <a:lnTo>
                      <a:pt x="879" y="539"/>
                    </a:lnTo>
                    <a:lnTo>
                      <a:pt x="896" y="536"/>
                    </a:lnTo>
                    <a:lnTo>
                      <a:pt x="911" y="533"/>
                    </a:lnTo>
                    <a:lnTo>
                      <a:pt x="923" y="531"/>
                    </a:lnTo>
                    <a:lnTo>
                      <a:pt x="932" y="530"/>
                    </a:lnTo>
                    <a:lnTo>
                      <a:pt x="939" y="529"/>
                    </a:lnTo>
                    <a:lnTo>
                      <a:pt x="943" y="529"/>
                    </a:lnTo>
                    <a:lnTo>
                      <a:pt x="952" y="527"/>
                    </a:lnTo>
                    <a:lnTo>
                      <a:pt x="962" y="527"/>
                    </a:lnTo>
                    <a:lnTo>
                      <a:pt x="969" y="527"/>
                    </a:lnTo>
                    <a:lnTo>
                      <a:pt x="977" y="530"/>
                    </a:lnTo>
                    <a:lnTo>
                      <a:pt x="975" y="531"/>
                    </a:lnTo>
                    <a:lnTo>
                      <a:pt x="973" y="533"/>
                    </a:lnTo>
                    <a:lnTo>
                      <a:pt x="970" y="538"/>
                    </a:lnTo>
                    <a:lnTo>
                      <a:pt x="961" y="546"/>
                    </a:lnTo>
                    <a:lnTo>
                      <a:pt x="957" y="547"/>
                    </a:lnTo>
                    <a:lnTo>
                      <a:pt x="954" y="549"/>
                    </a:lnTo>
                    <a:lnTo>
                      <a:pt x="947" y="553"/>
                    </a:lnTo>
                    <a:lnTo>
                      <a:pt x="930" y="562"/>
                    </a:lnTo>
                    <a:lnTo>
                      <a:pt x="854" y="589"/>
                    </a:lnTo>
                    <a:lnTo>
                      <a:pt x="862" y="598"/>
                    </a:lnTo>
                    <a:lnTo>
                      <a:pt x="867" y="602"/>
                    </a:lnTo>
                    <a:lnTo>
                      <a:pt x="875" y="607"/>
                    </a:lnTo>
                    <a:lnTo>
                      <a:pt x="882" y="610"/>
                    </a:lnTo>
                    <a:lnTo>
                      <a:pt x="891" y="614"/>
                    </a:lnTo>
                    <a:lnTo>
                      <a:pt x="914" y="623"/>
                    </a:lnTo>
                    <a:lnTo>
                      <a:pt x="932" y="630"/>
                    </a:lnTo>
                    <a:lnTo>
                      <a:pt x="951" y="642"/>
                    </a:lnTo>
                    <a:lnTo>
                      <a:pt x="960" y="648"/>
                    </a:lnTo>
                    <a:lnTo>
                      <a:pt x="969" y="656"/>
                    </a:lnTo>
                    <a:lnTo>
                      <a:pt x="986" y="676"/>
                    </a:lnTo>
                    <a:lnTo>
                      <a:pt x="1241" y="679"/>
                    </a:lnTo>
                    <a:lnTo>
                      <a:pt x="1237" y="667"/>
                    </a:lnTo>
                    <a:lnTo>
                      <a:pt x="1237" y="659"/>
                    </a:lnTo>
                    <a:lnTo>
                      <a:pt x="1238" y="651"/>
                    </a:lnTo>
                    <a:lnTo>
                      <a:pt x="1244" y="646"/>
                    </a:lnTo>
                    <a:lnTo>
                      <a:pt x="1257" y="649"/>
                    </a:lnTo>
                    <a:lnTo>
                      <a:pt x="1269" y="653"/>
                    </a:lnTo>
                    <a:lnTo>
                      <a:pt x="1276" y="657"/>
                    </a:lnTo>
                    <a:lnTo>
                      <a:pt x="1281" y="664"/>
                    </a:lnTo>
                    <a:lnTo>
                      <a:pt x="1294" y="660"/>
                    </a:lnTo>
                    <a:lnTo>
                      <a:pt x="1309" y="659"/>
                    </a:lnTo>
                    <a:lnTo>
                      <a:pt x="1323" y="657"/>
                    </a:lnTo>
                    <a:lnTo>
                      <a:pt x="1337" y="660"/>
                    </a:lnTo>
                    <a:lnTo>
                      <a:pt x="1349" y="662"/>
                    </a:lnTo>
                    <a:lnTo>
                      <a:pt x="1361" y="666"/>
                    </a:lnTo>
                    <a:lnTo>
                      <a:pt x="1373" y="671"/>
                    </a:lnTo>
                    <a:lnTo>
                      <a:pt x="1386" y="680"/>
                    </a:lnTo>
                    <a:lnTo>
                      <a:pt x="1453" y="681"/>
                    </a:lnTo>
                    <a:lnTo>
                      <a:pt x="1455" y="671"/>
                    </a:lnTo>
                    <a:lnTo>
                      <a:pt x="1456" y="663"/>
                    </a:lnTo>
                    <a:lnTo>
                      <a:pt x="1438" y="656"/>
                    </a:lnTo>
                    <a:lnTo>
                      <a:pt x="1433" y="654"/>
                    </a:lnTo>
                    <a:lnTo>
                      <a:pt x="1430" y="652"/>
                    </a:lnTo>
                    <a:lnTo>
                      <a:pt x="1413" y="644"/>
                    </a:lnTo>
                    <a:lnTo>
                      <a:pt x="1398" y="638"/>
                    </a:lnTo>
                    <a:lnTo>
                      <a:pt x="1384" y="631"/>
                    </a:lnTo>
                    <a:lnTo>
                      <a:pt x="1371" y="627"/>
                    </a:lnTo>
                    <a:lnTo>
                      <a:pt x="1358" y="622"/>
                    </a:lnTo>
                    <a:lnTo>
                      <a:pt x="1348" y="619"/>
                    </a:lnTo>
                    <a:lnTo>
                      <a:pt x="1329" y="613"/>
                    </a:lnTo>
                    <a:lnTo>
                      <a:pt x="1312" y="591"/>
                    </a:lnTo>
                    <a:lnTo>
                      <a:pt x="1298" y="569"/>
                    </a:lnTo>
                    <a:lnTo>
                      <a:pt x="1287" y="546"/>
                    </a:lnTo>
                    <a:lnTo>
                      <a:pt x="1277" y="524"/>
                    </a:lnTo>
                    <a:lnTo>
                      <a:pt x="1287" y="519"/>
                    </a:lnTo>
                    <a:lnTo>
                      <a:pt x="1297" y="516"/>
                    </a:lnTo>
                    <a:lnTo>
                      <a:pt x="1316" y="511"/>
                    </a:lnTo>
                    <a:lnTo>
                      <a:pt x="1333" y="510"/>
                    </a:lnTo>
                    <a:lnTo>
                      <a:pt x="1349" y="513"/>
                    </a:lnTo>
                    <a:lnTo>
                      <a:pt x="1352" y="500"/>
                    </a:lnTo>
                    <a:lnTo>
                      <a:pt x="1358" y="487"/>
                    </a:lnTo>
                    <a:lnTo>
                      <a:pt x="1374" y="460"/>
                    </a:lnTo>
                    <a:lnTo>
                      <a:pt x="1387" y="464"/>
                    </a:lnTo>
                    <a:lnTo>
                      <a:pt x="1398" y="469"/>
                    </a:lnTo>
                    <a:lnTo>
                      <a:pt x="1408" y="476"/>
                    </a:lnTo>
                    <a:lnTo>
                      <a:pt x="1416" y="484"/>
                    </a:lnTo>
                    <a:lnTo>
                      <a:pt x="1421" y="491"/>
                    </a:lnTo>
                    <a:lnTo>
                      <a:pt x="1427" y="501"/>
                    </a:lnTo>
                    <a:lnTo>
                      <a:pt x="1430" y="511"/>
                    </a:lnTo>
                    <a:lnTo>
                      <a:pt x="1431" y="523"/>
                    </a:lnTo>
                    <a:lnTo>
                      <a:pt x="1433" y="541"/>
                    </a:lnTo>
                    <a:lnTo>
                      <a:pt x="1440" y="560"/>
                    </a:lnTo>
                    <a:lnTo>
                      <a:pt x="1447" y="563"/>
                    </a:lnTo>
                    <a:lnTo>
                      <a:pt x="1454" y="567"/>
                    </a:lnTo>
                    <a:lnTo>
                      <a:pt x="1460" y="570"/>
                    </a:lnTo>
                    <a:lnTo>
                      <a:pt x="1468" y="574"/>
                    </a:lnTo>
                    <a:lnTo>
                      <a:pt x="1480" y="580"/>
                    </a:lnTo>
                    <a:lnTo>
                      <a:pt x="1493" y="584"/>
                    </a:lnTo>
                    <a:lnTo>
                      <a:pt x="1503" y="586"/>
                    </a:lnTo>
                    <a:lnTo>
                      <a:pt x="1509" y="586"/>
                    </a:lnTo>
                    <a:lnTo>
                      <a:pt x="1515" y="587"/>
                    </a:lnTo>
                    <a:lnTo>
                      <a:pt x="1525" y="586"/>
                    </a:lnTo>
                    <a:lnTo>
                      <a:pt x="1536" y="584"/>
                    </a:lnTo>
                    <a:lnTo>
                      <a:pt x="1537" y="582"/>
                    </a:lnTo>
                    <a:lnTo>
                      <a:pt x="1539" y="581"/>
                    </a:lnTo>
                    <a:lnTo>
                      <a:pt x="1543" y="578"/>
                    </a:lnTo>
                    <a:lnTo>
                      <a:pt x="1545" y="573"/>
                    </a:lnTo>
                    <a:lnTo>
                      <a:pt x="1549" y="569"/>
                    </a:lnTo>
                    <a:lnTo>
                      <a:pt x="1550" y="563"/>
                    </a:lnTo>
                    <a:lnTo>
                      <a:pt x="1550" y="560"/>
                    </a:lnTo>
                    <a:lnTo>
                      <a:pt x="1551" y="558"/>
                    </a:lnTo>
                    <a:lnTo>
                      <a:pt x="1551" y="550"/>
                    </a:lnTo>
                    <a:lnTo>
                      <a:pt x="1552" y="544"/>
                    </a:lnTo>
                    <a:lnTo>
                      <a:pt x="1536" y="539"/>
                    </a:lnTo>
                    <a:lnTo>
                      <a:pt x="1523" y="534"/>
                    </a:lnTo>
                    <a:lnTo>
                      <a:pt x="1512" y="528"/>
                    </a:lnTo>
                    <a:lnTo>
                      <a:pt x="1503" y="522"/>
                    </a:lnTo>
                    <a:lnTo>
                      <a:pt x="1495" y="513"/>
                    </a:lnTo>
                    <a:lnTo>
                      <a:pt x="1490" y="505"/>
                    </a:lnTo>
                    <a:lnTo>
                      <a:pt x="1484" y="495"/>
                    </a:lnTo>
                    <a:lnTo>
                      <a:pt x="1482" y="484"/>
                    </a:lnTo>
                    <a:lnTo>
                      <a:pt x="1475" y="473"/>
                    </a:lnTo>
                    <a:lnTo>
                      <a:pt x="1469" y="465"/>
                    </a:lnTo>
                    <a:lnTo>
                      <a:pt x="1461" y="457"/>
                    </a:lnTo>
                    <a:lnTo>
                      <a:pt x="1455" y="451"/>
                    </a:lnTo>
                    <a:lnTo>
                      <a:pt x="1447" y="445"/>
                    </a:lnTo>
                    <a:lnTo>
                      <a:pt x="1439" y="442"/>
                    </a:lnTo>
                    <a:lnTo>
                      <a:pt x="1430" y="439"/>
                    </a:lnTo>
                    <a:lnTo>
                      <a:pt x="1421" y="439"/>
                    </a:lnTo>
                    <a:lnTo>
                      <a:pt x="1433" y="432"/>
                    </a:lnTo>
                    <a:lnTo>
                      <a:pt x="1448" y="431"/>
                    </a:lnTo>
                    <a:lnTo>
                      <a:pt x="1463" y="432"/>
                    </a:lnTo>
                    <a:lnTo>
                      <a:pt x="1482" y="439"/>
                    </a:lnTo>
                    <a:lnTo>
                      <a:pt x="1490" y="439"/>
                    </a:lnTo>
                    <a:lnTo>
                      <a:pt x="1498" y="440"/>
                    </a:lnTo>
                    <a:lnTo>
                      <a:pt x="1506" y="440"/>
                    </a:lnTo>
                    <a:lnTo>
                      <a:pt x="1513" y="440"/>
                    </a:lnTo>
                    <a:lnTo>
                      <a:pt x="1520" y="437"/>
                    </a:lnTo>
                    <a:lnTo>
                      <a:pt x="1529" y="437"/>
                    </a:lnTo>
                    <a:lnTo>
                      <a:pt x="1536" y="437"/>
                    </a:lnTo>
                    <a:lnTo>
                      <a:pt x="1543" y="440"/>
                    </a:lnTo>
                    <a:lnTo>
                      <a:pt x="1549" y="443"/>
                    </a:lnTo>
                    <a:lnTo>
                      <a:pt x="1555" y="448"/>
                    </a:lnTo>
                    <a:lnTo>
                      <a:pt x="1560" y="453"/>
                    </a:lnTo>
                    <a:lnTo>
                      <a:pt x="1567" y="462"/>
                    </a:lnTo>
                    <a:lnTo>
                      <a:pt x="1570" y="470"/>
                    </a:lnTo>
                    <a:lnTo>
                      <a:pt x="1574" y="480"/>
                    </a:lnTo>
                    <a:lnTo>
                      <a:pt x="1576" y="487"/>
                    </a:lnTo>
                    <a:lnTo>
                      <a:pt x="1576" y="488"/>
                    </a:lnTo>
                    <a:lnTo>
                      <a:pt x="1577" y="490"/>
                    </a:lnTo>
                    <a:lnTo>
                      <a:pt x="1579" y="495"/>
                    </a:lnTo>
                    <a:lnTo>
                      <a:pt x="1579" y="497"/>
                    </a:lnTo>
                    <a:lnTo>
                      <a:pt x="1579" y="498"/>
                    </a:lnTo>
                    <a:lnTo>
                      <a:pt x="1580" y="500"/>
                    </a:lnTo>
                    <a:lnTo>
                      <a:pt x="1582" y="505"/>
                    </a:lnTo>
                    <a:lnTo>
                      <a:pt x="1584" y="512"/>
                    </a:lnTo>
                    <a:lnTo>
                      <a:pt x="1595" y="505"/>
                    </a:lnTo>
                    <a:lnTo>
                      <a:pt x="1604" y="499"/>
                    </a:lnTo>
                    <a:lnTo>
                      <a:pt x="1613" y="491"/>
                    </a:lnTo>
                    <a:lnTo>
                      <a:pt x="1616" y="487"/>
                    </a:lnTo>
                    <a:lnTo>
                      <a:pt x="1620" y="484"/>
                    </a:lnTo>
                    <a:lnTo>
                      <a:pt x="1622" y="479"/>
                    </a:lnTo>
                    <a:lnTo>
                      <a:pt x="1625" y="475"/>
                    </a:lnTo>
                    <a:lnTo>
                      <a:pt x="1630" y="466"/>
                    </a:lnTo>
                    <a:lnTo>
                      <a:pt x="1632" y="456"/>
                    </a:lnTo>
                    <a:lnTo>
                      <a:pt x="1632" y="450"/>
                    </a:lnTo>
                    <a:lnTo>
                      <a:pt x="1633" y="446"/>
                    </a:lnTo>
                    <a:lnTo>
                      <a:pt x="1632" y="442"/>
                    </a:lnTo>
                    <a:lnTo>
                      <a:pt x="1632" y="439"/>
                    </a:lnTo>
                    <a:lnTo>
                      <a:pt x="1630" y="432"/>
                    </a:lnTo>
                    <a:lnTo>
                      <a:pt x="1625" y="425"/>
                    </a:lnTo>
                    <a:lnTo>
                      <a:pt x="1622" y="421"/>
                    </a:lnTo>
                    <a:lnTo>
                      <a:pt x="1620" y="418"/>
                    </a:lnTo>
                    <a:lnTo>
                      <a:pt x="1613" y="410"/>
                    </a:lnTo>
                    <a:lnTo>
                      <a:pt x="1605" y="405"/>
                    </a:lnTo>
                    <a:lnTo>
                      <a:pt x="1596" y="401"/>
                    </a:lnTo>
                    <a:lnTo>
                      <a:pt x="1585" y="399"/>
                    </a:lnTo>
                    <a:lnTo>
                      <a:pt x="1571" y="396"/>
                    </a:lnTo>
                    <a:lnTo>
                      <a:pt x="1558" y="394"/>
                    </a:lnTo>
                    <a:lnTo>
                      <a:pt x="1536" y="388"/>
                    </a:lnTo>
                    <a:lnTo>
                      <a:pt x="1517" y="382"/>
                    </a:lnTo>
                    <a:lnTo>
                      <a:pt x="1503" y="376"/>
                    </a:lnTo>
                    <a:lnTo>
                      <a:pt x="1508" y="361"/>
                    </a:lnTo>
                    <a:lnTo>
                      <a:pt x="1513" y="349"/>
                    </a:lnTo>
                    <a:lnTo>
                      <a:pt x="1516" y="339"/>
                    </a:lnTo>
                    <a:lnTo>
                      <a:pt x="1520" y="330"/>
                    </a:lnTo>
                    <a:lnTo>
                      <a:pt x="1522" y="322"/>
                    </a:lnTo>
                    <a:lnTo>
                      <a:pt x="1525" y="316"/>
                    </a:lnTo>
                    <a:lnTo>
                      <a:pt x="1528" y="310"/>
                    </a:lnTo>
                    <a:lnTo>
                      <a:pt x="1530" y="308"/>
                    </a:lnTo>
                    <a:lnTo>
                      <a:pt x="1557" y="323"/>
                    </a:lnTo>
                    <a:lnTo>
                      <a:pt x="1570" y="328"/>
                    </a:lnTo>
                    <a:lnTo>
                      <a:pt x="1584" y="333"/>
                    </a:lnTo>
                    <a:lnTo>
                      <a:pt x="1597" y="335"/>
                    </a:lnTo>
                    <a:lnTo>
                      <a:pt x="1611" y="337"/>
                    </a:lnTo>
                    <a:lnTo>
                      <a:pt x="1623" y="337"/>
                    </a:lnTo>
                    <a:lnTo>
                      <a:pt x="1638" y="336"/>
                    </a:lnTo>
                    <a:lnTo>
                      <a:pt x="1634" y="320"/>
                    </a:lnTo>
                    <a:lnTo>
                      <a:pt x="1627" y="308"/>
                    </a:lnTo>
                    <a:lnTo>
                      <a:pt x="1622" y="303"/>
                    </a:lnTo>
                    <a:lnTo>
                      <a:pt x="1617" y="300"/>
                    </a:lnTo>
                    <a:lnTo>
                      <a:pt x="1603" y="295"/>
                    </a:lnTo>
                    <a:lnTo>
                      <a:pt x="1589" y="286"/>
                    </a:lnTo>
                    <a:lnTo>
                      <a:pt x="1580" y="280"/>
                    </a:lnTo>
                    <a:lnTo>
                      <a:pt x="1564" y="269"/>
                    </a:lnTo>
                    <a:lnTo>
                      <a:pt x="1552" y="259"/>
                    </a:lnTo>
                    <a:lnTo>
                      <a:pt x="1545" y="253"/>
                    </a:lnTo>
                    <a:lnTo>
                      <a:pt x="1541" y="247"/>
                    </a:lnTo>
                    <a:lnTo>
                      <a:pt x="1535" y="237"/>
                    </a:lnTo>
                    <a:lnTo>
                      <a:pt x="1524" y="219"/>
                    </a:lnTo>
                    <a:lnTo>
                      <a:pt x="1519" y="203"/>
                    </a:lnTo>
                    <a:lnTo>
                      <a:pt x="1516" y="194"/>
                    </a:lnTo>
                    <a:lnTo>
                      <a:pt x="1516" y="185"/>
                    </a:lnTo>
                    <a:lnTo>
                      <a:pt x="1518" y="177"/>
                    </a:lnTo>
                    <a:lnTo>
                      <a:pt x="1523" y="170"/>
                    </a:lnTo>
                    <a:lnTo>
                      <a:pt x="1602" y="195"/>
                    </a:lnTo>
                    <a:lnTo>
                      <a:pt x="1605" y="197"/>
                    </a:lnTo>
                    <a:lnTo>
                      <a:pt x="1610" y="199"/>
                    </a:lnTo>
                    <a:lnTo>
                      <a:pt x="1611" y="199"/>
                    </a:lnTo>
                    <a:lnTo>
                      <a:pt x="1613" y="200"/>
                    </a:lnTo>
                    <a:lnTo>
                      <a:pt x="1617" y="202"/>
                    </a:lnTo>
                    <a:lnTo>
                      <a:pt x="1619" y="201"/>
                    </a:lnTo>
                    <a:lnTo>
                      <a:pt x="1622" y="201"/>
                    </a:lnTo>
                    <a:lnTo>
                      <a:pt x="1624" y="200"/>
                    </a:lnTo>
                    <a:lnTo>
                      <a:pt x="1624" y="199"/>
                    </a:lnTo>
                    <a:lnTo>
                      <a:pt x="1625" y="199"/>
                    </a:lnTo>
                    <a:lnTo>
                      <a:pt x="1627" y="199"/>
                    </a:lnTo>
                    <a:lnTo>
                      <a:pt x="1650" y="189"/>
                    </a:lnTo>
                    <a:lnTo>
                      <a:pt x="1660" y="182"/>
                    </a:lnTo>
                    <a:lnTo>
                      <a:pt x="1671" y="177"/>
                    </a:lnTo>
                    <a:lnTo>
                      <a:pt x="1679" y="170"/>
                    </a:lnTo>
                    <a:lnTo>
                      <a:pt x="1688" y="163"/>
                    </a:lnTo>
                    <a:lnTo>
                      <a:pt x="1697" y="156"/>
                    </a:lnTo>
                    <a:lnTo>
                      <a:pt x="1705" y="150"/>
                    </a:lnTo>
                    <a:lnTo>
                      <a:pt x="1698" y="140"/>
                    </a:lnTo>
                    <a:lnTo>
                      <a:pt x="1688" y="132"/>
                    </a:lnTo>
                    <a:lnTo>
                      <a:pt x="1676" y="123"/>
                    </a:lnTo>
                    <a:lnTo>
                      <a:pt x="1661" y="116"/>
                    </a:lnTo>
                    <a:lnTo>
                      <a:pt x="1675" y="104"/>
                    </a:lnTo>
                    <a:lnTo>
                      <a:pt x="1693" y="97"/>
                    </a:lnTo>
                    <a:lnTo>
                      <a:pt x="1711" y="92"/>
                    </a:lnTo>
                    <a:lnTo>
                      <a:pt x="1732" y="90"/>
                    </a:lnTo>
                    <a:lnTo>
                      <a:pt x="1744" y="74"/>
                    </a:lnTo>
                    <a:lnTo>
                      <a:pt x="1757" y="62"/>
                    </a:lnTo>
                    <a:lnTo>
                      <a:pt x="1769" y="51"/>
                    </a:lnTo>
                    <a:lnTo>
                      <a:pt x="1783" y="43"/>
                    </a:lnTo>
                    <a:lnTo>
                      <a:pt x="1789" y="40"/>
                    </a:lnTo>
                    <a:lnTo>
                      <a:pt x="1792" y="37"/>
                    </a:lnTo>
                    <a:lnTo>
                      <a:pt x="1795" y="35"/>
                    </a:lnTo>
                    <a:lnTo>
                      <a:pt x="1796" y="31"/>
                    </a:lnTo>
                    <a:lnTo>
                      <a:pt x="1798" y="27"/>
                    </a:lnTo>
                    <a:lnTo>
                      <a:pt x="1798" y="21"/>
                    </a:lnTo>
                    <a:lnTo>
                      <a:pt x="1799" y="17"/>
                    </a:lnTo>
                    <a:lnTo>
                      <a:pt x="1799" y="13"/>
                    </a:lnTo>
                    <a:lnTo>
                      <a:pt x="418" y="0"/>
                    </a:lnTo>
                    <a:lnTo>
                      <a:pt x="415" y="8"/>
                    </a:lnTo>
                    <a:lnTo>
                      <a:pt x="414" y="16"/>
                    </a:lnTo>
                    <a:lnTo>
                      <a:pt x="474" y="68"/>
                    </a:lnTo>
                    <a:lnTo>
                      <a:pt x="486" y="101"/>
                    </a:lnTo>
                    <a:lnTo>
                      <a:pt x="502" y="92"/>
                    </a:lnTo>
                    <a:lnTo>
                      <a:pt x="519" y="90"/>
                    </a:lnTo>
                    <a:lnTo>
                      <a:pt x="534" y="93"/>
                    </a:lnTo>
                    <a:lnTo>
                      <a:pt x="540" y="97"/>
                    </a:lnTo>
                    <a:lnTo>
                      <a:pt x="548" y="103"/>
                    </a:lnTo>
                    <a:lnTo>
                      <a:pt x="558" y="115"/>
                    </a:lnTo>
                    <a:lnTo>
                      <a:pt x="572" y="124"/>
                    </a:lnTo>
                    <a:lnTo>
                      <a:pt x="586" y="132"/>
                    </a:lnTo>
                    <a:lnTo>
                      <a:pt x="602" y="139"/>
                    </a:lnTo>
                    <a:lnTo>
                      <a:pt x="615" y="143"/>
                    </a:lnTo>
                    <a:lnTo>
                      <a:pt x="620" y="145"/>
                    </a:lnTo>
                    <a:lnTo>
                      <a:pt x="627" y="149"/>
                    </a:lnTo>
                    <a:lnTo>
                      <a:pt x="636" y="153"/>
                    </a:lnTo>
                    <a:lnTo>
                      <a:pt x="644" y="157"/>
                    </a:lnTo>
                    <a:lnTo>
                      <a:pt x="651" y="159"/>
                    </a:lnTo>
                    <a:lnTo>
                      <a:pt x="656" y="161"/>
                    </a:lnTo>
                    <a:lnTo>
                      <a:pt x="660" y="162"/>
                    </a:lnTo>
                    <a:lnTo>
                      <a:pt x="663" y="164"/>
                    </a:lnTo>
                    <a:lnTo>
                      <a:pt x="666" y="166"/>
                    </a:lnTo>
                    <a:lnTo>
                      <a:pt x="674" y="170"/>
                    </a:lnTo>
                    <a:lnTo>
                      <a:pt x="683" y="173"/>
                    </a:lnTo>
                    <a:lnTo>
                      <a:pt x="698" y="177"/>
                    </a:lnTo>
                    <a:lnTo>
                      <a:pt x="813" y="222"/>
                    </a:lnTo>
                    <a:lnTo>
                      <a:pt x="819" y="224"/>
                    </a:lnTo>
                    <a:lnTo>
                      <a:pt x="825" y="230"/>
                    </a:lnTo>
                    <a:lnTo>
                      <a:pt x="829" y="237"/>
                    </a:lnTo>
                    <a:lnTo>
                      <a:pt x="834" y="246"/>
                    </a:lnTo>
                    <a:lnTo>
                      <a:pt x="845" y="275"/>
                    </a:lnTo>
                    <a:lnTo>
                      <a:pt x="861" y="302"/>
                    </a:lnTo>
                    <a:lnTo>
                      <a:pt x="829" y="278"/>
                    </a:lnTo>
                    <a:lnTo>
                      <a:pt x="798" y="261"/>
                    </a:lnTo>
                    <a:lnTo>
                      <a:pt x="764" y="249"/>
                    </a:lnTo>
                    <a:lnTo>
                      <a:pt x="747" y="246"/>
                    </a:lnTo>
                    <a:lnTo>
                      <a:pt x="732" y="245"/>
                    </a:lnTo>
                    <a:lnTo>
                      <a:pt x="703" y="230"/>
                    </a:lnTo>
                    <a:lnTo>
                      <a:pt x="691" y="223"/>
                    </a:lnTo>
                    <a:lnTo>
                      <a:pt x="680" y="220"/>
                    </a:lnTo>
                    <a:lnTo>
                      <a:pt x="669" y="217"/>
                    </a:lnTo>
                    <a:lnTo>
                      <a:pt x="659" y="218"/>
                    </a:lnTo>
                    <a:lnTo>
                      <a:pt x="643" y="223"/>
                    </a:lnTo>
                    <a:lnTo>
                      <a:pt x="622" y="228"/>
                    </a:lnTo>
                    <a:lnTo>
                      <a:pt x="601" y="233"/>
                    </a:lnTo>
                    <a:lnTo>
                      <a:pt x="587" y="234"/>
                    </a:lnTo>
                    <a:lnTo>
                      <a:pt x="574" y="235"/>
                    </a:lnTo>
                    <a:lnTo>
                      <a:pt x="561" y="235"/>
                    </a:lnTo>
                    <a:lnTo>
                      <a:pt x="551" y="234"/>
                    </a:lnTo>
                    <a:lnTo>
                      <a:pt x="540" y="231"/>
                    </a:lnTo>
                    <a:lnTo>
                      <a:pt x="532" y="227"/>
                    </a:lnTo>
                    <a:lnTo>
                      <a:pt x="523" y="222"/>
                    </a:lnTo>
                    <a:lnTo>
                      <a:pt x="517" y="217"/>
                    </a:lnTo>
                    <a:lnTo>
                      <a:pt x="447" y="138"/>
                    </a:lnTo>
                    <a:lnTo>
                      <a:pt x="424" y="116"/>
                    </a:lnTo>
                    <a:lnTo>
                      <a:pt x="412" y="106"/>
                    </a:lnTo>
                    <a:lnTo>
                      <a:pt x="402" y="100"/>
                    </a:lnTo>
                    <a:lnTo>
                      <a:pt x="378" y="90"/>
                    </a:lnTo>
                    <a:lnTo>
                      <a:pt x="355" y="87"/>
                    </a:lnTo>
                    <a:lnTo>
                      <a:pt x="336" y="80"/>
                    </a:lnTo>
                    <a:lnTo>
                      <a:pt x="319" y="73"/>
                    </a:lnTo>
                    <a:lnTo>
                      <a:pt x="316" y="71"/>
                    </a:lnTo>
                    <a:lnTo>
                      <a:pt x="314" y="70"/>
                    </a:lnTo>
                    <a:lnTo>
                      <a:pt x="310" y="68"/>
                    </a:lnTo>
                    <a:lnTo>
                      <a:pt x="302" y="63"/>
                    </a:lnTo>
                    <a:lnTo>
                      <a:pt x="285" y="54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250">
                <a:extLst>
                  <a:ext uri="{FF2B5EF4-FFF2-40B4-BE49-F238E27FC236}">
                    <a16:creationId xmlns:a16="http://schemas.microsoft.com/office/drawing/2014/main" id="{431C994D-8F72-BEFB-3124-E3FFEB4DFB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710"/>
                <a:ext cx="356" cy="222"/>
              </a:xfrm>
              <a:custGeom>
                <a:avLst/>
                <a:gdLst>
                  <a:gd name="T0" fmla="*/ 487 w 1070"/>
                  <a:gd name="T1" fmla="*/ 16 h 666"/>
                  <a:gd name="T2" fmla="*/ 411 w 1070"/>
                  <a:gd name="T3" fmla="*/ 50 h 666"/>
                  <a:gd name="T4" fmla="*/ 375 w 1070"/>
                  <a:gd name="T5" fmla="*/ 97 h 666"/>
                  <a:gd name="T6" fmla="*/ 477 w 1070"/>
                  <a:gd name="T7" fmla="*/ 169 h 666"/>
                  <a:gd name="T8" fmla="*/ 640 w 1070"/>
                  <a:gd name="T9" fmla="*/ 232 h 666"/>
                  <a:gd name="T10" fmla="*/ 519 w 1070"/>
                  <a:gd name="T11" fmla="*/ 228 h 666"/>
                  <a:gd name="T12" fmla="*/ 469 w 1070"/>
                  <a:gd name="T13" fmla="*/ 195 h 666"/>
                  <a:gd name="T14" fmla="*/ 474 w 1070"/>
                  <a:gd name="T15" fmla="*/ 236 h 666"/>
                  <a:gd name="T16" fmla="*/ 505 w 1070"/>
                  <a:gd name="T17" fmla="*/ 325 h 666"/>
                  <a:gd name="T18" fmla="*/ 447 w 1070"/>
                  <a:gd name="T19" fmla="*/ 347 h 666"/>
                  <a:gd name="T20" fmla="*/ 404 w 1070"/>
                  <a:gd name="T21" fmla="*/ 293 h 666"/>
                  <a:gd name="T22" fmla="*/ 332 w 1070"/>
                  <a:gd name="T23" fmla="*/ 326 h 666"/>
                  <a:gd name="T24" fmla="*/ 303 w 1070"/>
                  <a:gd name="T25" fmla="*/ 333 h 666"/>
                  <a:gd name="T26" fmla="*/ 236 w 1070"/>
                  <a:gd name="T27" fmla="*/ 318 h 666"/>
                  <a:gd name="T28" fmla="*/ 212 w 1070"/>
                  <a:gd name="T29" fmla="*/ 289 h 666"/>
                  <a:gd name="T30" fmla="*/ 88 w 1070"/>
                  <a:gd name="T31" fmla="*/ 173 h 666"/>
                  <a:gd name="T32" fmla="*/ 16 w 1070"/>
                  <a:gd name="T33" fmla="*/ 215 h 666"/>
                  <a:gd name="T34" fmla="*/ 1 w 1070"/>
                  <a:gd name="T35" fmla="*/ 265 h 666"/>
                  <a:gd name="T36" fmla="*/ 19 w 1070"/>
                  <a:gd name="T37" fmla="*/ 272 h 666"/>
                  <a:gd name="T38" fmla="*/ 81 w 1070"/>
                  <a:gd name="T39" fmla="*/ 254 h 666"/>
                  <a:gd name="T40" fmla="*/ 125 w 1070"/>
                  <a:gd name="T41" fmla="*/ 328 h 666"/>
                  <a:gd name="T42" fmla="*/ 93 w 1070"/>
                  <a:gd name="T43" fmla="*/ 338 h 666"/>
                  <a:gd name="T44" fmla="*/ 34 w 1070"/>
                  <a:gd name="T45" fmla="*/ 419 h 666"/>
                  <a:gd name="T46" fmla="*/ 143 w 1070"/>
                  <a:gd name="T47" fmla="*/ 366 h 666"/>
                  <a:gd name="T48" fmla="*/ 153 w 1070"/>
                  <a:gd name="T49" fmla="*/ 397 h 666"/>
                  <a:gd name="T50" fmla="*/ 96 w 1070"/>
                  <a:gd name="T51" fmla="*/ 434 h 666"/>
                  <a:gd name="T52" fmla="*/ 88 w 1070"/>
                  <a:gd name="T53" fmla="*/ 484 h 666"/>
                  <a:gd name="T54" fmla="*/ 8 w 1070"/>
                  <a:gd name="T55" fmla="*/ 503 h 666"/>
                  <a:gd name="T56" fmla="*/ 39 w 1070"/>
                  <a:gd name="T57" fmla="*/ 565 h 666"/>
                  <a:gd name="T58" fmla="*/ 114 w 1070"/>
                  <a:gd name="T59" fmla="*/ 617 h 666"/>
                  <a:gd name="T60" fmla="*/ 220 w 1070"/>
                  <a:gd name="T61" fmla="*/ 661 h 666"/>
                  <a:gd name="T62" fmla="*/ 273 w 1070"/>
                  <a:gd name="T63" fmla="*/ 663 h 666"/>
                  <a:gd name="T64" fmla="*/ 404 w 1070"/>
                  <a:gd name="T65" fmla="*/ 572 h 666"/>
                  <a:gd name="T66" fmla="*/ 531 w 1070"/>
                  <a:gd name="T67" fmla="*/ 462 h 666"/>
                  <a:gd name="T68" fmla="*/ 525 w 1070"/>
                  <a:gd name="T69" fmla="*/ 418 h 666"/>
                  <a:gd name="T70" fmla="*/ 575 w 1070"/>
                  <a:gd name="T71" fmla="*/ 424 h 666"/>
                  <a:gd name="T72" fmla="*/ 587 w 1070"/>
                  <a:gd name="T73" fmla="*/ 344 h 666"/>
                  <a:gd name="T74" fmla="*/ 681 w 1070"/>
                  <a:gd name="T75" fmla="*/ 297 h 666"/>
                  <a:gd name="T76" fmla="*/ 650 w 1070"/>
                  <a:gd name="T77" fmla="*/ 325 h 666"/>
                  <a:gd name="T78" fmla="*/ 684 w 1070"/>
                  <a:gd name="T79" fmla="*/ 404 h 666"/>
                  <a:gd name="T80" fmla="*/ 741 w 1070"/>
                  <a:gd name="T81" fmla="*/ 411 h 666"/>
                  <a:gd name="T82" fmla="*/ 784 w 1070"/>
                  <a:gd name="T83" fmla="*/ 259 h 666"/>
                  <a:gd name="T84" fmla="*/ 815 w 1070"/>
                  <a:gd name="T85" fmla="*/ 282 h 666"/>
                  <a:gd name="T86" fmla="*/ 815 w 1070"/>
                  <a:gd name="T87" fmla="*/ 301 h 666"/>
                  <a:gd name="T88" fmla="*/ 890 w 1070"/>
                  <a:gd name="T89" fmla="*/ 359 h 666"/>
                  <a:gd name="T90" fmla="*/ 934 w 1070"/>
                  <a:gd name="T91" fmla="*/ 352 h 666"/>
                  <a:gd name="T92" fmla="*/ 1011 w 1070"/>
                  <a:gd name="T93" fmla="*/ 272 h 666"/>
                  <a:gd name="T94" fmla="*/ 1061 w 1070"/>
                  <a:gd name="T95" fmla="*/ 232 h 666"/>
                  <a:gd name="T96" fmla="*/ 1035 w 1070"/>
                  <a:gd name="T97" fmla="*/ 215 h 666"/>
                  <a:gd name="T98" fmla="*/ 1016 w 1070"/>
                  <a:gd name="T99" fmla="*/ 171 h 666"/>
                  <a:gd name="T100" fmla="*/ 1070 w 1070"/>
                  <a:gd name="T101" fmla="*/ 130 h 666"/>
                  <a:gd name="T102" fmla="*/ 1007 w 1070"/>
                  <a:gd name="T103" fmla="*/ 109 h 666"/>
                  <a:gd name="T104" fmla="*/ 888 w 1070"/>
                  <a:gd name="T105" fmla="*/ 84 h 666"/>
                  <a:gd name="T106" fmla="*/ 1010 w 1070"/>
                  <a:gd name="T107" fmla="*/ 60 h 666"/>
                  <a:gd name="T108" fmla="*/ 1027 w 1070"/>
                  <a:gd name="T109" fmla="*/ 47 h 666"/>
                  <a:gd name="T110" fmla="*/ 1036 w 1070"/>
                  <a:gd name="T111" fmla="*/ 31 h 666"/>
                  <a:gd name="T112" fmla="*/ 1036 w 1070"/>
                  <a:gd name="T113" fmla="*/ 5 h 666"/>
                  <a:gd name="T114" fmla="*/ 774 w 1070"/>
                  <a:gd name="T115" fmla="*/ 37 h 666"/>
                  <a:gd name="T116" fmla="*/ 569 w 1070"/>
                  <a:gd name="T117" fmla="*/ 7 h 666"/>
                  <a:gd name="T118" fmla="*/ 532 w 1070"/>
                  <a:gd name="T119" fmla="*/ 73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70" h="666">
                    <a:moveTo>
                      <a:pt x="517" y="38"/>
                    </a:moveTo>
                    <a:lnTo>
                      <a:pt x="511" y="27"/>
                    </a:lnTo>
                    <a:lnTo>
                      <a:pt x="507" y="22"/>
                    </a:lnTo>
                    <a:lnTo>
                      <a:pt x="504" y="20"/>
                    </a:lnTo>
                    <a:lnTo>
                      <a:pt x="498" y="17"/>
                    </a:lnTo>
                    <a:lnTo>
                      <a:pt x="493" y="16"/>
                    </a:lnTo>
                    <a:lnTo>
                      <a:pt x="487" y="16"/>
                    </a:lnTo>
                    <a:lnTo>
                      <a:pt x="480" y="18"/>
                    </a:lnTo>
                    <a:lnTo>
                      <a:pt x="466" y="22"/>
                    </a:lnTo>
                    <a:lnTo>
                      <a:pt x="454" y="28"/>
                    </a:lnTo>
                    <a:lnTo>
                      <a:pt x="446" y="32"/>
                    </a:lnTo>
                    <a:lnTo>
                      <a:pt x="441" y="36"/>
                    </a:lnTo>
                    <a:lnTo>
                      <a:pt x="425" y="42"/>
                    </a:lnTo>
                    <a:lnTo>
                      <a:pt x="411" y="50"/>
                    </a:lnTo>
                    <a:lnTo>
                      <a:pt x="397" y="55"/>
                    </a:lnTo>
                    <a:lnTo>
                      <a:pt x="388" y="61"/>
                    </a:lnTo>
                    <a:lnTo>
                      <a:pt x="378" y="64"/>
                    </a:lnTo>
                    <a:lnTo>
                      <a:pt x="372" y="69"/>
                    </a:lnTo>
                    <a:lnTo>
                      <a:pt x="367" y="72"/>
                    </a:lnTo>
                    <a:lnTo>
                      <a:pt x="365" y="75"/>
                    </a:lnTo>
                    <a:lnTo>
                      <a:pt x="375" y="97"/>
                    </a:lnTo>
                    <a:lnTo>
                      <a:pt x="388" y="117"/>
                    </a:lnTo>
                    <a:lnTo>
                      <a:pt x="402" y="133"/>
                    </a:lnTo>
                    <a:lnTo>
                      <a:pt x="416" y="146"/>
                    </a:lnTo>
                    <a:lnTo>
                      <a:pt x="432" y="155"/>
                    </a:lnTo>
                    <a:lnTo>
                      <a:pt x="440" y="157"/>
                    </a:lnTo>
                    <a:lnTo>
                      <a:pt x="451" y="158"/>
                    </a:lnTo>
                    <a:lnTo>
                      <a:pt x="477" y="169"/>
                    </a:lnTo>
                    <a:lnTo>
                      <a:pt x="509" y="180"/>
                    </a:lnTo>
                    <a:lnTo>
                      <a:pt x="545" y="193"/>
                    </a:lnTo>
                    <a:lnTo>
                      <a:pt x="584" y="206"/>
                    </a:lnTo>
                    <a:lnTo>
                      <a:pt x="598" y="210"/>
                    </a:lnTo>
                    <a:lnTo>
                      <a:pt x="613" y="215"/>
                    </a:lnTo>
                    <a:lnTo>
                      <a:pt x="627" y="222"/>
                    </a:lnTo>
                    <a:lnTo>
                      <a:pt x="640" y="232"/>
                    </a:lnTo>
                    <a:lnTo>
                      <a:pt x="623" y="244"/>
                    </a:lnTo>
                    <a:lnTo>
                      <a:pt x="609" y="255"/>
                    </a:lnTo>
                    <a:lnTo>
                      <a:pt x="594" y="262"/>
                    </a:lnTo>
                    <a:lnTo>
                      <a:pt x="581" y="266"/>
                    </a:lnTo>
                    <a:lnTo>
                      <a:pt x="557" y="254"/>
                    </a:lnTo>
                    <a:lnTo>
                      <a:pt x="537" y="241"/>
                    </a:lnTo>
                    <a:lnTo>
                      <a:pt x="519" y="228"/>
                    </a:lnTo>
                    <a:lnTo>
                      <a:pt x="506" y="217"/>
                    </a:lnTo>
                    <a:lnTo>
                      <a:pt x="501" y="214"/>
                    </a:lnTo>
                    <a:lnTo>
                      <a:pt x="497" y="212"/>
                    </a:lnTo>
                    <a:lnTo>
                      <a:pt x="492" y="207"/>
                    </a:lnTo>
                    <a:lnTo>
                      <a:pt x="486" y="204"/>
                    </a:lnTo>
                    <a:lnTo>
                      <a:pt x="477" y="199"/>
                    </a:lnTo>
                    <a:lnTo>
                      <a:pt x="469" y="195"/>
                    </a:lnTo>
                    <a:lnTo>
                      <a:pt x="458" y="190"/>
                    </a:lnTo>
                    <a:lnTo>
                      <a:pt x="448" y="184"/>
                    </a:lnTo>
                    <a:lnTo>
                      <a:pt x="446" y="192"/>
                    </a:lnTo>
                    <a:lnTo>
                      <a:pt x="448" y="201"/>
                    </a:lnTo>
                    <a:lnTo>
                      <a:pt x="453" y="213"/>
                    </a:lnTo>
                    <a:lnTo>
                      <a:pt x="464" y="226"/>
                    </a:lnTo>
                    <a:lnTo>
                      <a:pt x="474" y="236"/>
                    </a:lnTo>
                    <a:lnTo>
                      <a:pt x="484" y="246"/>
                    </a:lnTo>
                    <a:lnTo>
                      <a:pt x="491" y="257"/>
                    </a:lnTo>
                    <a:lnTo>
                      <a:pt x="497" y="270"/>
                    </a:lnTo>
                    <a:lnTo>
                      <a:pt x="500" y="282"/>
                    </a:lnTo>
                    <a:lnTo>
                      <a:pt x="504" y="296"/>
                    </a:lnTo>
                    <a:lnTo>
                      <a:pt x="505" y="309"/>
                    </a:lnTo>
                    <a:lnTo>
                      <a:pt x="505" y="325"/>
                    </a:lnTo>
                    <a:lnTo>
                      <a:pt x="496" y="362"/>
                    </a:lnTo>
                    <a:lnTo>
                      <a:pt x="481" y="366"/>
                    </a:lnTo>
                    <a:lnTo>
                      <a:pt x="470" y="366"/>
                    </a:lnTo>
                    <a:lnTo>
                      <a:pt x="459" y="363"/>
                    </a:lnTo>
                    <a:lnTo>
                      <a:pt x="451" y="357"/>
                    </a:lnTo>
                    <a:lnTo>
                      <a:pt x="449" y="352"/>
                    </a:lnTo>
                    <a:lnTo>
                      <a:pt x="447" y="347"/>
                    </a:lnTo>
                    <a:lnTo>
                      <a:pt x="441" y="339"/>
                    </a:lnTo>
                    <a:lnTo>
                      <a:pt x="434" y="328"/>
                    </a:lnTo>
                    <a:lnTo>
                      <a:pt x="425" y="318"/>
                    </a:lnTo>
                    <a:lnTo>
                      <a:pt x="419" y="308"/>
                    </a:lnTo>
                    <a:lnTo>
                      <a:pt x="415" y="301"/>
                    </a:lnTo>
                    <a:lnTo>
                      <a:pt x="409" y="296"/>
                    </a:lnTo>
                    <a:lnTo>
                      <a:pt x="404" y="293"/>
                    </a:lnTo>
                    <a:lnTo>
                      <a:pt x="396" y="292"/>
                    </a:lnTo>
                    <a:lnTo>
                      <a:pt x="390" y="293"/>
                    </a:lnTo>
                    <a:lnTo>
                      <a:pt x="382" y="296"/>
                    </a:lnTo>
                    <a:lnTo>
                      <a:pt x="374" y="302"/>
                    </a:lnTo>
                    <a:lnTo>
                      <a:pt x="359" y="312"/>
                    </a:lnTo>
                    <a:lnTo>
                      <a:pt x="347" y="321"/>
                    </a:lnTo>
                    <a:lnTo>
                      <a:pt x="332" y="326"/>
                    </a:lnTo>
                    <a:lnTo>
                      <a:pt x="325" y="328"/>
                    </a:lnTo>
                    <a:lnTo>
                      <a:pt x="318" y="332"/>
                    </a:lnTo>
                    <a:lnTo>
                      <a:pt x="310" y="332"/>
                    </a:lnTo>
                    <a:lnTo>
                      <a:pt x="306" y="332"/>
                    </a:lnTo>
                    <a:lnTo>
                      <a:pt x="304" y="332"/>
                    </a:lnTo>
                    <a:lnTo>
                      <a:pt x="303" y="332"/>
                    </a:lnTo>
                    <a:lnTo>
                      <a:pt x="303" y="333"/>
                    </a:lnTo>
                    <a:lnTo>
                      <a:pt x="288" y="334"/>
                    </a:lnTo>
                    <a:lnTo>
                      <a:pt x="280" y="333"/>
                    </a:lnTo>
                    <a:lnTo>
                      <a:pt x="275" y="332"/>
                    </a:lnTo>
                    <a:lnTo>
                      <a:pt x="272" y="332"/>
                    </a:lnTo>
                    <a:lnTo>
                      <a:pt x="257" y="328"/>
                    </a:lnTo>
                    <a:lnTo>
                      <a:pt x="246" y="322"/>
                    </a:lnTo>
                    <a:lnTo>
                      <a:pt x="236" y="318"/>
                    </a:lnTo>
                    <a:lnTo>
                      <a:pt x="229" y="314"/>
                    </a:lnTo>
                    <a:lnTo>
                      <a:pt x="225" y="309"/>
                    </a:lnTo>
                    <a:lnTo>
                      <a:pt x="224" y="305"/>
                    </a:lnTo>
                    <a:lnTo>
                      <a:pt x="222" y="302"/>
                    </a:lnTo>
                    <a:lnTo>
                      <a:pt x="221" y="300"/>
                    </a:lnTo>
                    <a:lnTo>
                      <a:pt x="215" y="294"/>
                    </a:lnTo>
                    <a:lnTo>
                      <a:pt x="212" y="289"/>
                    </a:lnTo>
                    <a:lnTo>
                      <a:pt x="210" y="286"/>
                    </a:lnTo>
                    <a:lnTo>
                      <a:pt x="193" y="260"/>
                    </a:lnTo>
                    <a:lnTo>
                      <a:pt x="177" y="238"/>
                    </a:lnTo>
                    <a:lnTo>
                      <a:pt x="160" y="218"/>
                    </a:lnTo>
                    <a:lnTo>
                      <a:pt x="143" y="202"/>
                    </a:lnTo>
                    <a:lnTo>
                      <a:pt x="101" y="165"/>
                    </a:lnTo>
                    <a:lnTo>
                      <a:pt x="88" y="173"/>
                    </a:lnTo>
                    <a:lnTo>
                      <a:pt x="76" y="180"/>
                    </a:lnTo>
                    <a:lnTo>
                      <a:pt x="63" y="185"/>
                    </a:lnTo>
                    <a:lnTo>
                      <a:pt x="50" y="189"/>
                    </a:lnTo>
                    <a:lnTo>
                      <a:pt x="34" y="196"/>
                    </a:lnTo>
                    <a:lnTo>
                      <a:pt x="26" y="201"/>
                    </a:lnTo>
                    <a:lnTo>
                      <a:pt x="21" y="209"/>
                    </a:lnTo>
                    <a:lnTo>
                      <a:pt x="16" y="215"/>
                    </a:lnTo>
                    <a:lnTo>
                      <a:pt x="12" y="223"/>
                    </a:lnTo>
                    <a:lnTo>
                      <a:pt x="9" y="233"/>
                    </a:lnTo>
                    <a:lnTo>
                      <a:pt x="8" y="244"/>
                    </a:lnTo>
                    <a:lnTo>
                      <a:pt x="3" y="250"/>
                    </a:lnTo>
                    <a:lnTo>
                      <a:pt x="1" y="256"/>
                    </a:lnTo>
                    <a:lnTo>
                      <a:pt x="0" y="260"/>
                    </a:lnTo>
                    <a:lnTo>
                      <a:pt x="1" y="265"/>
                    </a:lnTo>
                    <a:lnTo>
                      <a:pt x="2" y="267"/>
                    </a:lnTo>
                    <a:lnTo>
                      <a:pt x="5" y="271"/>
                    </a:lnTo>
                    <a:lnTo>
                      <a:pt x="9" y="272"/>
                    </a:lnTo>
                    <a:lnTo>
                      <a:pt x="16" y="273"/>
                    </a:lnTo>
                    <a:lnTo>
                      <a:pt x="16" y="272"/>
                    </a:lnTo>
                    <a:lnTo>
                      <a:pt x="17" y="272"/>
                    </a:lnTo>
                    <a:lnTo>
                      <a:pt x="19" y="272"/>
                    </a:lnTo>
                    <a:lnTo>
                      <a:pt x="23" y="272"/>
                    </a:lnTo>
                    <a:lnTo>
                      <a:pt x="31" y="271"/>
                    </a:lnTo>
                    <a:lnTo>
                      <a:pt x="48" y="267"/>
                    </a:lnTo>
                    <a:lnTo>
                      <a:pt x="51" y="265"/>
                    </a:lnTo>
                    <a:lnTo>
                      <a:pt x="56" y="264"/>
                    </a:lnTo>
                    <a:lnTo>
                      <a:pt x="64" y="261"/>
                    </a:lnTo>
                    <a:lnTo>
                      <a:pt x="81" y="254"/>
                    </a:lnTo>
                    <a:lnTo>
                      <a:pt x="82" y="260"/>
                    </a:lnTo>
                    <a:lnTo>
                      <a:pt x="84" y="267"/>
                    </a:lnTo>
                    <a:lnTo>
                      <a:pt x="87" y="280"/>
                    </a:lnTo>
                    <a:lnTo>
                      <a:pt x="89" y="291"/>
                    </a:lnTo>
                    <a:lnTo>
                      <a:pt x="91" y="300"/>
                    </a:lnTo>
                    <a:lnTo>
                      <a:pt x="127" y="328"/>
                    </a:lnTo>
                    <a:lnTo>
                      <a:pt x="125" y="328"/>
                    </a:lnTo>
                    <a:lnTo>
                      <a:pt x="124" y="328"/>
                    </a:lnTo>
                    <a:lnTo>
                      <a:pt x="124" y="329"/>
                    </a:lnTo>
                    <a:lnTo>
                      <a:pt x="122" y="332"/>
                    </a:lnTo>
                    <a:lnTo>
                      <a:pt x="118" y="335"/>
                    </a:lnTo>
                    <a:lnTo>
                      <a:pt x="107" y="338"/>
                    </a:lnTo>
                    <a:lnTo>
                      <a:pt x="100" y="338"/>
                    </a:lnTo>
                    <a:lnTo>
                      <a:pt x="93" y="338"/>
                    </a:lnTo>
                    <a:lnTo>
                      <a:pt x="86" y="336"/>
                    </a:lnTo>
                    <a:lnTo>
                      <a:pt x="80" y="335"/>
                    </a:lnTo>
                    <a:lnTo>
                      <a:pt x="49" y="327"/>
                    </a:lnTo>
                    <a:lnTo>
                      <a:pt x="44" y="344"/>
                    </a:lnTo>
                    <a:lnTo>
                      <a:pt x="40" y="365"/>
                    </a:lnTo>
                    <a:lnTo>
                      <a:pt x="36" y="389"/>
                    </a:lnTo>
                    <a:lnTo>
                      <a:pt x="34" y="419"/>
                    </a:lnTo>
                    <a:lnTo>
                      <a:pt x="42" y="414"/>
                    </a:lnTo>
                    <a:lnTo>
                      <a:pt x="54" y="408"/>
                    </a:lnTo>
                    <a:lnTo>
                      <a:pt x="67" y="402"/>
                    </a:lnTo>
                    <a:lnTo>
                      <a:pt x="83" y="396"/>
                    </a:lnTo>
                    <a:lnTo>
                      <a:pt x="101" y="386"/>
                    </a:lnTo>
                    <a:lnTo>
                      <a:pt x="121" y="377"/>
                    </a:lnTo>
                    <a:lnTo>
                      <a:pt x="143" y="366"/>
                    </a:lnTo>
                    <a:lnTo>
                      <a:pt x="167" y="356"/>
                    </a:lnTo>
                    <a:lnTo>
                      <a:pt x="168" y="364"/>
                    </a:lnTo>
                    <a:lnTo>
                      <a:pt x="167" y="368"/>
                    </a:lnTo>
                    <a:lnTo>
                      <a:pt x="167" y="374"/>
                    </a:lnTo>
                    <a:lnTo>
                      <a:pt x="164" y="382"/>
                    </a:lnTo>
                    <a:lnTo>
                      <a:pt x="161" y="390"/>
                    </a:lnTo>
                    <a:lnTo>
                      <a:pt x="153" y="397"/>
                    </a:lnTo>
                    <a:lnTo>
                      <a:pt x="149" y="400"/>
                    </a:lnTo>
                    <a:lnTo>
                      <a:pt x="146" y="404"/>
                    </a:lnTo>
                    <a:lnTo>
                      <a:pt x="136" y="410"/>
                    </a:lnTo>
                    <a:lnTo>
                      <a:pt x="124" y="417"/>
                    </a:lnTo>
                    <a:lnTo>
                      <a:pt x="112" y="421"/>
                    </a:lnTo>
                    <a:lnTo>
                      <a:pt x="103" y="427"/>
                    </a:lnTo>
                    <a:lnTo>
                      <a:pt x="96" y="434"/>
                    </a:lnTo>
                    <a:lnTo>
                      <a:pt x="90" y="440"/>
                    </a:lnTo>
                    <a:lnTo>
                      <a:pt x="91" y="443"/>
                    </a:lnTo>
                    <a:lnTo>
                      <a:pt x="96" y="450"/>
                    </a:lnTo>
                    <a:lnTo>
                      <a:pt x="103" y="461"/>
                    </a:lnTo>
                    <a:lnTo>
                      <a:pt x="114" y="477"/>
                    </a:lnTo>
                    <a:lnTo>
                      <a:pt x="101" y="481"/>
                    </a:lnTo>
                    <a:lnTo>
                      <a:pt x="88" y="484"/>
                    </a:lnTo>
                    <a:lnTo>
                      <a:pt x="76" y="486"/>
                    </a:lnTo>
                    <a:lnTo>
                      <a:pt x="65" y="487"/>
                    </a:lnTo>
                    <a:lnTo>
                      <a:pt x="54" y="486"/>
                    </a:lnTo>
                    <a:lnTo>
                      <a:pt x="44" y="484"/>
                    </a:lnTo>
                    <a:lnTo>
                      <a:pt x="26" y="476"/>
                    </a:lnTo>
                    <a:lnTo>
                      <a:pt x="15" y="488"/>
                    </a:lnTo>
                    <a:lnTo>
                      <a:pt x="8" y="503"/>
                    </a:lnTo>
                    <a:lnTo>
                      <a:pt x="7" y="518"/>
                    </a:lnTo>
                    <a:lnTo>
                      <a:pt x="11" y="534"/>
                    </a:lnTo>
                    <a:lnTo>
                      <a:pt x="18" y="542"/>
                    </a:lnTo>
                    <a:lnTo>
                      <a:pt x="24" y="549"/>
                    </a:lnTo>
                    <a:lnTo>
                      <a:pt x="30" y="552"/>
                    </a:lnTo>
                    <a:lnTo>
                      <a:pt x="37" y="554"/>
                    </a:lnTo>
                    <a:lnTo>
                      <a:pt x="39" y="565"/>
                    </a:lnTo>
                    <a:lnTo>
                      <a:pt x="43" y="575"/>
                    </a:lnTo>
                    <a:lnTo>
                      <a:pt x="48" y="584"/>
                    </a:lnTo>
                    <a:lnTo>
                      <a:pt x="56" y="592"/>
                    </a:lnTo>
                    <a:lnTo>
                      <a:pt x="71" y="605"/>
                    </a:lnTo>
                    <a:lnTo>
                      <a:pt x="81" y="609"/>
                    </a:lnTo>
                    <a:lnTo>
                      <a:pt x="92" y="613"/>
                    </a:lnTo>
                    <a:lnTo>
                      <a:pt x="114" y="617"/>
                    </a:lnTo>
                    <a:lnTo>
                      <a:pt x="140" y="625"/>
                    </a:lnTo>
                    <a:lnTo>
                      <a:pt x="165" y="636"/>
                    </a:lnTo>
                    <a:lnTo>
                      <a:pt x="193" y="653"/>
                    </a:lnTo>
                    <a:lnTo>
                      <a:pt x="202" y="655"/>
                    </a:lnTo>
                    <a:lnTo>
                      <a:pt x="206" y="656"/>
                    </a:lnTo>
                    <a:lnTo>
                      <a:pt x="211" y="659"/>
                    </a:lnTo>
                    <a:lnTo>
                      <a:pt x="220" y="661"/>
                    </a:lnTo>
                    <a:lnTo>
                      <a:pt x="224" y="662"/>
                    </a:lnTo>
                    <a:lnTo>
                      <a:pt x="229" y="664"/>
                    </a:lnTo>
                    <a:lnTo>
                      <a:pt x="236" y="664"/>
                    </a:lnTo>
                    <a:lnTo>
                      <a:pt x="245" y="665"/>
                    </a:lnTo>
                    <a:lnTo>
                      <a:pt x="252" y="665"/>
                    </a:lnTo>
                    <a:lnTo>
                      <a:pt x="261" y="666"/>
                    </a:lnTo>
                    <a:lnTo>
                      <a:pt x="273" y="663"/>
                    </a:lnTo>
                    <a:lnTo>
                      <a:pt x="286" y="659"/>
                    </a:lnTo>
                    <a:lnTo>
                      <a:pt x="296" y="651"/>
                    </a:lnTo>
                    <a:lnTo>
                      <a:pt x="307" y="643"/>
                    </a:lnTo>
                    <a:lnTo>
                      <a:pt x="329" y="621"/>
                    </a:lnTo>
                    <a:lnTo>
                      <a:pt x="353" y="603"/>
                    </a:lnTo>
                    <a:lnTo>
                      <a:pt x="377" y="586"/>
                    </a:lnTo>
                    <a:lnTo>
                      <a:pt x="404" y="572"/>
                    </a:lnTo>
                    <a:lnTo>
                      <a:pt x="430" y="561"/>
                    </a:lnTo>
                    <a:lnTo>
                      <a:pt x="458" y="551"/>
                    </a:lnTo>
                    <a:lnTo>
                      <a:pt x="488" y="544"/>
                    </a:lnTo>
                    <a:lnTo>
                      <a:pt x="519" y="540"/>
                    </a:lnTo>
                    <a:lnTo>
                      <a:pt x="568" y="486"/>
                    </a:lnTo>
                    <a:lnTo>
                      <a:pt x="551" y="473"/>
                    </a:lnTo>
                    <a:lnTo>
                      <a:pt x="531" y="462"/>
                    </a:lnTo>
                    <a:lnTo>
                      <a:pt x="508" y="450"/>
                    </a:lnTo>
                    <a:lnTo>
                      <a:pt x="482" y="440"/>
                    </a:lnTo>
                    <a:lnTo>
                      <a:pt x="487" y="434"/>
                    </a:lnTo>
                    <a:lnTo>
                      <a:pt x="493" y="429"/>
                    </a:lnTo>
                    <a:lnTo>
                      <a:pt x="508" y="422"/>
                    </a:lnTo>
                    <a:lnTo>
                      <a:pt x="515" y="419"/>
                    </a:lnTo>
                    <a:lnTo>
                      <a:pt x="525" y="418"/>
                    </a:lnTo>
                    <a:lnTo>
                      <a:pt x="534" y="417"/>
                    </a:lnTo>
                    <a:lnTo>
                      <a:pt x="546" y="418"/>
                    </a:lnTo>
                    <a:lnTo>
                      <a:pt x="552" y="418"/>
                    </a:lnTo>
                    <a:lnTo>
                      <a:pt x="559" y="420"/>
                    </a:lnTo>
                    <a:lnTo>
                      <a:pt x="574" y="429"/>
                    </a:lnTo>
                    <a:lnTo>
                      <a:pt x="574" y="426"/>
                    </a:lnTo>
                    <a:lnTo>
                      <a:pt x="575" y="424"/>
                    </a:lnTo>
                    <a:lnTo>
                      <a:pt x="577" y="420"/>
                    </a:lnTo>
                    <a:lnTo>
                      <a:pt x="580" y="411"/>
                    </a:lnTo>
                    <a:lnTo>
                      <a:pt x="583" y="395"/>
                    </a:lnTo>
                    <a:lnTo>
                      <a:pt x="583" y="385"/>
                    </a:lnTo>
                    <a:lnTo>
                      <a:pt x="583" y="377"/>
                    </a:lnTo>
                    <a:lnTo>
                      <a:pt x="580" y="360"/>
                    </a:lnTo>
                    <a:lnTo>
                      <a:pt x="587" y="344"/>
                    </a:lnTo>
                    <a:lnTo>
                      <a:pt x="595" y="332"/>
                    </a:lnTo>
                    <a:lnTo>
                      <a:pt x="613" y="308"/>
                    </a:lnTo>
                    <a:lnTo>
                      <a:pt x="622" y="298"/>
                    </a:lnTo>
                    <a:lnTo>
                      <a:pt x="634" y="289"/>
                    </a:lnTo>
                    <a:lnTo>
                      <a:pt x="658" y="276"/>
                    </a:lnTo>
                    <a:lnTo>
                      <a:pt x="668" y="287"/>
                    </a:lnTo>
                    <a:lnTo>
                      <a:pt x="681" y="297"/>
                    </a:lnTo>
                    <a:lnTo>
                      <a:pt x="672" y="297"/>
                    </a:lnTo>
                    <a:lnTo>
                      <a:pt x="665" y="299"/>
                    </a:lnTo>
                    <a:lnTo>
                      <a:pt x="659" y="301"/>
                    </a:lnTo>
                    <a:lnTo>
                      <a:pt x="655" y="305"/>
                    </a:lnTo>
                    <a:lnTo>
                      <a:pt x="651" y="308"/>
                    </a:lnTo>
                    <a:lnTo>
                      <a:pt x="650" y="314"/>
                    </a:lnTo>
                    <a:lnTo>
                      <a:pt x="650" y="325"/>
                    </a:lnTo>
                    <a:lnTo>
                      <a:pt x="650" y="341"/>
                    </a:lnTo>
                    <a:lnTo>
                      <a:pt x="652" y="356"/>
                    </a:lnTo>
                    <a:lnTo>
                      <a:pt x="655" y="368"/>
                    </a:lnTo>
                    <a:lnTo>
                      <a:pt x="661" y="380"/>
                    </a:lnTo>
                    <a:lnTo>
                      <a:pt x="666" y="389"/>
                    </a:lnTo>
                    <a:lnTo>
                      <a:pt x="675" y="398"/>
                    </a:lnTo>
                    <a:lnTo>
                      <a:pt x="684" y="404"/>
                    </a:lnTo>
                    <a:lnTo>
                      <a:pt x="696" y="410"/>
                    </a:lnTo>
                    <a:lnTo>
                      <a:pt x="709" y="415"/>
                    </a:lnTo>
                    <a:lnTo>
                      <a:pt x="715" y="416"/>
                    </a:lnTo>
                    <a:lnTo>
                      <a:pt x="718" y="416"/>
                    </a:lnTo>
                    <a:lnTo>
                      <a:pt x="722" y="417"/>
                    </a:lnTo>
                    <a:lnTo>
                      <a:pt x="735" y="415"/>
                    </a:lnTo>
                    <a:lnTo>
                      <a:pt x="741" y="411"/>
                    </a:lnTo>
                    <a:lnTo>
                      <a:pt x="744" y="409"/>
                    </a:lnTo>
                    <a:lnTo>
                      <a:pt x="749" y="408"/>
                    </a:lnTo>
                    <a:lnTo>
                      <a:pt x="738" y="375"/>
                    </a:lnTo>
                    <a:lnTo>
                      <a:pt x="730" y="337"/>
                    </a:lnTo>
                    <a:lnTo>
                      <a:pt x="753" y="302"/>
                    </a:lnTo>
                    <a:lnTo>
                      <a:pt x="779" y="268"/>
                    </a:lnTo>
                    <a:lnTo>
                      <a:pt x="784" y="259"/>
                    </a:lnTo>
                    <a:lnTo>
                      <a:pt x="793" y="253"/>
                    </a:lnTo>
                    <a:lnTo>
                      <a:pt x="802" y="247"/>
                    </a:lnTo>
                    <a:lnTo>
                      <a:pt x="815" y="244"/>
                    </a:lnTo>
                    <a:lnTo>
                      <a:pt x="815" y="266"/>
                    </a:lnTo>
                    <a:lnTo>
                      <a:pt x="815" y="276"/>
                    </a:lnTo>
                    <a:lnTo>
                      <a:pt x="815" y="280"/>
                    </a:lnTo>
                    <a:lnTo>
                      <a:pt x="815" y="282"/>
                    </a:lnTo>
                    <a:lnTo>
                      <a:pt x="815" y="283"/>
                    </a:lnTo>
                    <a:lnTo>
                      <a:pt x="816" y="285"/>
                    </a:lnTo>
                    <a:lnTo>
                      <a:pt x="815" y="285"/>
                    </a:lnTo>
                    <a:lnTo>
                      <a:pt x="815" y="286"/>
                    </a:lnTo>
                    <a:lnTo>
                      <a:pt x="815" y="288"/>
                    </a:lnTo>
                    <a:lnTo>
                      <a:pt x="815" y="293"/>
                    </a:lnTo>
                    <a:lnTo>
                      <a:pt x="815" y="301"/>
                    </a:lnTo>
                    <a:lnTo>
                      <a:pt x="814" y="307"/>
                    </a:lnTo>
                    <a:lnTo>
                      <a:pt x="814" y="315"/>
                    </a:lnTo>
                    <a:lnTo>
                      <a:pt x="829" y="325"/>
                    </a:lnTo>
                    <a:lnTo>
                      <a:pt x="846" y="336"/>
                    </a:lnTo>
                    <a:lnTo>
                      <a:pt x="861" y="344"/>
                    </a:lnTo>
                    <a:lnTo>
                      <a:pt x="877" y="353"/>
                    </a:lnTo>
                    <a:lnTo>
                      <a:pt x="890" y="359"/>
                    </a:lnTo>
                    <a:lnTo>
                      <a:pt x="904" y="365"/>
                    </a:lnTo>
                    <a:lnTo>
                      <a:pt x="917" y="370"/>
                    </a:lnTo>
                    <a:lnTo>
                      <a:pt x="923" y="373"/>
                    </a:lnTo>
                    <a:lnTo>
                      <a:pt x="924" y="373"/>
                    </a:lnTo>
                    <a:lnTo>
                      <a:pt x="926" y="374"/>
                    </a:lnTo>
                    <a:lnTo>
                      <a:pt x="930" y="376"/>
                    </a:lnTo>
                    <a:lnTo>
                      <a:pt x="934" y="352"/>
                    </a:lnTo>
                    <a:lnTo>
                      <a:pt x="943" y="332"/>
                    </a:lnTo>
                    <a:lnTo>
                      <a:pt x="958" y="313"/>
                    </a:lnTo>
                    <a:lnTo>
                      <a:pt x="980" y="297"/>
                    </a:lnTo>
                    <a:lnTo>
                      <a:pt x="992" y="287"/>
                    </a:lnTo>
                    <a:lnTo>
                      <a:pt x="999" y="282"/>
                    </a:lnTo>
                    <a:lnTo>
                      <a:pt x="1006" y="278"/>
                    </a:lnTo>
                    <a:lnTo>
                      <a:pt x="1011" y="272"/>
                    </a:lnTo>
                    <a:lnTo>
                      <a:pt x="1018" y="266"/>
                    </a:lnTo>
                    <a:lnTo>
                      <a:pt x="1023" y="260"/>
                    </a:lnTo>
                    <a:lnTo>
                      <a:pt x="1029" y="255"/>
                    </a:lnTo>
                    <a:lnTo>
                      <a:pt x="1042" y="248"/>
                    </a:lnTo>
                    <a:lnTo>
                      <a:pt x="1051" y="242"/>
                    </a:lnTo>
                    <a:lnTo>
                      <a:pt x="1058" y="236"/>
                    </a:lnTo>
                    <a:lnTo>
                      <a:pt x="1061" y="232"/>
                    </a:lnTo>
                    <a:lnTo>
                      <a:pt x="1058" y="225"/>
                    </a:lnTo>
                    <a:lnTo>
                      <a:pt x="1056" y="221"/>
                    </a:lnTo>
                    <a:lnTo>
                      <a:pt x="1052" y="217"/>
                    </a:lnTo>
                    <a:lnTo>
                      <a:pt x="1049" y="215"/>
                    </a:lnTo>
                    <a:lnTo>
                      <a:pt x="1044" y="213"/>
                    </a:lnTo>
                    <a:lnTo>
                      <a:pt x="1040" y="214"/>
                    </a:lnTo>
                    <a:lnTo>
                      <a:pt x="1035" y="215"/>
                    </a:lnTo>
                    <a:lnTo>
                      <a:pt x="1029" y="218"/>
                    </a:lnTo>
                    <a:lnTo>
                      <a:pt x="985" y="231"/>
                    </a:lnTo>
                    <a:lnTo>
                      <a:pt x="984" y="212"/>
                    </a:lnTo>
                    <a:lnTo>
                      <a:pt x="987" y="202"/>
                    </a:lnTo>
                    <a:lnTo>
                      <a:pt x="992" y="194"/>
                    </a:lnTo>
                    <a:lnTo>
                      <a:pt x="1003" y="181"/>
                    </a:lnTo>
                    <a:lnTo>
                      <a:pt x="1016" y="171"/>
                    </a:lnTo>
                    <a:lnTo>
                      <a:pt x="1042" y="155"/>
                    </a:lnTo>
                    <a:lnTo>
                      <a:pt x="1051" y="151"/>
                    </a:lnTo>
                    <a:lnTo>
                      <a:pt x="1052" y="149"/>
                    </a:lnTo>
                    <a:lnTo>
                      <a:pt x="1054" y="148"/>
                    </a:lnTo>
                    <a:lnTo>
                      <a:pt x="1059" y="145"/>
                    </a:lnTo>
                    <a:lnTo>
                      <a:pt x="1065" y="138"/>
                    </a:lnTo>
                    <a:lnTo>
                      <a:pt x="1070" y="130"/>
                    </a:lnTo>
                    <a:lnTo>
                      <a:pt x="1064" y="118"/>
                    </a:lnTo>
                    <a:lnTo>
                      <a:pt x="1059" y="111"/>
                    </a:lnTo>
                    <a:lnTo>
                      <a:pt x="1052" y="107"/>
                    </a:lnTo>
                    <a:lnTo>
                      <a:pt x="1046" y="107"/>
                    </a:lnTo>
                    <a:lnTo>
                      <a:pt x="1028" y="105"/>
                    </a:lnTo>
                    <a:lnTo>
                      <a:pt x="1013" y="109"/>
                    </a:lnTo>
                    <a:lnTo>
                      <a:pt x="1007" y="109"/>
                    </a:lnTo>
                    <a:lnTo>
                      <a:pt x="1001" y="110"/>
                    </a:lnTo>
                    <a:lnTo>
                      <a:pt x="986" y="110"/>
                    </a:lnTo>
                    <a:lnTo>
                      <a:pt x="967" y="108"/>
                    </a:lnTo>
                    <a:lnTo>
                      <a:pt x="956" y="105"/>
                    </a:lnTo>
                    <a:lnTo>
                      <a:pt x="949" y="104"/>
                    </a:lnTo>
                    <a:lnTo>
                      <a:pt x="944" y="104"/>
                    </a:lnTo>
                    <a:lnTo>
                      <a:pt x="888" y="84"/>
                    </a:lnTo>
                    <a:lnTo>
                      <a:pt x="911" y="76"/>
                    </a:lnTo>
                    <a:lnTo>
                      <a:pt x="923" y="73"/>
                    </a:lnTo>
                    <a:lnTo>
                      <a:pt x="936" y="72"/>
                    </a:lnTo>
                    <a:lnTo>
                      <a:pt x="959" y="70"/>
                    </a:lnTo>
                    <a:lnTo>
                      <a:pt x="982" y="73"/>
                    </a:lnTo>
                    <a:lnTo>
                      <a:pt x="997" y="67"/>
                    </a:lnTo>
                    <a:lnTo>
                      <a:pt x="1010" y="60"/>
                    </a:lnTo>
                    <a:lnTo>
                      <a:pt x="1016" y="56"/>
                    </a:lnTo>
                    <a:lnTo>
                      <a:pt x="1018" y="54"/>
                    </a:lnTo>
                    <a:lnTo>
                      <a:pt x="1018" y="53"/>
                    </a:lnTo>
                    <a:lnTo>
                      <a:pt x="1019" y="53"/>
                    </a:lnTo>
                    <a:lnTo>
                      <a:pt x="1021" y="53"/>
                    </a:lnTo>
                    <a:lnTo>
                      <a:pt x="1025" y="49"/>
                    </a:lnTo>
                    <a:lnTo>
                      <a:pt x="1027" y="47"/>
                    </a:lnTo>
                    <a:lnTo>
                      <a:pt x="1027" y="46"/>
                    </a:lnTo>
                    <a:lnTo>
                      <a:pt x="1028" y="46"/>
                    </a:lnTo>
                    <a:lnTo>
                      <a:pt x="1030" y="46"/>
                    </a:lnTo>
                    <a:lnTo>
                      <a:pt x="1032" y="40"/>
                    </a:lnTo>
                    <a:lnTo>
                      <a:pt x="1035" y="36"/>
                    </a:lnTo>
                    <a:lnTo>
                      <a:pt x="1035" y="33"/>
                    </a:lnTo>
                    <a:lnTo>
                      <a:pt x="1036" y="31"/>
                    </a:lnTo>
                    <a:lnTo>
                      <a:pt x="1038" y="27"/>
                    </a:lnTo>
                    <a:lnTo>
                      <a:pt x="1038" y="16"/>
                    </a:lnTo>
                    <a:lnTo>
                      <a:pt x="1037" y="14"/>
                    </a:lnTo>
                    <a:lnTo>
                      <a:pt x="1037" y="13"/>
                    </a:lnTo>
                    <a:lnTo>
                      <a:pt x="1037" y="11"/>
                    </a:lnTo>
                    <a:lnTo>
                      <a:pt x="1037" y="7"/>
                    </a:lnTo>
                    <a:lnTo>
                      <a:pt x="1036" y="5"/>
                    </a:lnTo>
                    <a:lnTo>
                      <a:pt x="781" y="2"/>
                    </a:lnTo>
                    <a:lnTo>
                      <a:pt x="796" y="24"/>
                    </a:lnTo>
                    <a:lnTo>
                      <a:pt x="792" y="30"/>
                    </a:lnTo>
                    <a:lnTo>
                      <a:pt x="788" y="34"/>
                    </a:lnTo>
                    <a:lnTo>
                      <a:pt x="784" y="37"/>
                    </a:lnTo>
                    <a:lnTo>
                      <a:pt x="780" y="38"/>
                    </a:lnTo>
                    <a:lnTo>
                      <a:pt x="774" y="37"/>
                    </a:lnTo>
                    <a:lnTo>
                      <a:pt x="771" y="35"/>
                    </a:lnTo>
                    <a:lnTo>
                      <a:pt x="768" y="34"/>
                    </a:lnTo>
                    <a:lnTo>
                      <a:pt x="762" y="30"/>
                    </a:lnTo>
                    <a:lnTo>
                      <a:pt x="756" y="24"/>
                    </a:lnTo>
                    <a:lnTo>
                      <a:pt x="729" y="1"/>
                    </a:lnTo>
                    <a:lnTo>
                      <a:pt x="577" y="0"/>
                    </a:lnTo>
                    <a:lnTo>
                      <a:pt x="569" y="7"/>
                    </a:lnTo>
                    <a:lnTo>
                      <a:pt x="561" y="19"/>
                    </a:lnTo>
                    <a:lnTo>
                      <a:pt x="586" y="96"/>
                    </a:lnTo>
                    <a:lnTo>
                      <a:pt x="576" y="96"/>
                    </a:lnTo>
                    <a:lnTo>
                      <a:pt x="568" y="95"/>
                    </a:lnTo>
                    <a:lnTo>
                      <a:pt x="552" y="91"/>
                    </a:lnTo>
                    <a:lnTo>
                      <a:pt x="538" y="80"/>
                    </a:lnTo>
                    <a:lnTo>
                      <a:pt x="532" y="73"/>
                    </a:lnTo>
                    <a:lnTo>
                      <a:pt x="528" y="66"/>
                    </a:lnTo>
                    <a:lnTo>
                      <a:pt x="517" y="38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251">
                <a:extLst>
                  <a:ext uri="{FF2B5EF4-FFF2-40B4-BE49-F238E27FC236}">
                    <a16:creationId xmlns:a16="http://schemas.microsoft.com/office/drawing/2014/main" id="{3FE03BD1-AF3A-6282-C065-BF4A230DC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2702"/>
                <a:ext cx="51" cy="8"/>
              </a:xfrm>
              <a:custGeom>
                <a:avLst/>
                <a:gdLst>
                  <a:gd name="T0" fmla="*/ 15 w 152"/>
                  <a:gd name="T1" fmla="*/ 17 h 24"/>
                  <a:gd name="T2" fmla="*/ 6 w 152"/>
                  <a:gd name="T3" fmla="*/ 18 h 24"/>
                  <a:gd name="T4" fmla="*/ 0 w 152"/>
                  <a:gd name="T5" fmla="*/ 23 h 24"/>
                  <a:gd name="T6" fmla="*/ 152 w 152"/>
                  <a:gd name="T7" fmla="*/ 24 h 24"/>
                  <a:gd name="T8" fmla="*/ 147 w 152"/>
                  <a:gd name="T9" fmla="*/ 20 h 24"/>
                  <a:gd name="T10" fmla="*/ 125 w 152"/>
                  <a:gd name="T11" fmla="*/ 9 h 24"/>
                  <a:gd name="T12" fmla="*/ 106 w 152"/>
                  <a:gd name="T13" fmla="*/ 2 h 24"/>
                  <a:gd name="T14" fmla="*/ 87 w 152"/>
                  <a:gd name="T15" fmla="*/ 0 h 24"/>
                  <a:gd name="T16" fmla="*/ 71 w 152"/>
                  <a:gd name="T17" fmla="*/ 4 h 24"/>
                  <a:gd name="T18" fmla="*/ 42 w 152"/>
                  <a:gd name="T19" fmla="*/ 10 h 24"/>
                  <a:gd name="T20" fmla="*/ 15 w 152"/>
                  <a:gd name="T21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2" h="24">
                    <a:moveTo>
                      <a:pt x="15" y="17"/>
                    </a:moveTo>
                    <a:lnTo>
                      <a:pt x="6" y="18"/>
                    </a:lnTo>
                    <a:lnTo>
                      <a:pt x="0" y="23"/>
                    </a:lnTo>
                    <a:lnTo>
                      <a:pt x="152" y="24"/>
                    </a:lnTo>
                    <a:lnTo>
                      <a:pt x="147" y="20"/>
                    </a:lnTo>
                    <a:lnTo>
                      <a:pt x="125" y="9"/>
                    </a:lnTo>
                    <a:lnTo>
                      <a:pt x="106" y="2"/>
                    </a:lnTo>
                    <a:lnTo>
                      <a:pt x="87" y="0"/>
                    </a:lnTo>
                    <a:lnTo>
                      <a:pt x="71" y="4"/>
                    </a:lnTo>
                    <a:lnTo>
                      <a:pt x="42" y="1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252">
                <a:extLst>
                  <a:ext uri="{FF2B5EF4-FFF2-40B4-BE49-F238E27FC236}">
                    <a16:creationId xmlns:a16="http://schemas.microsoft.com/office/drawing/2014/main" id="{B90F66F7-8036-A790-103A-C78A1F6B3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" y="2708"/>
                <a:ext cx="70" cy="32"/>
              </a:xfrm>
              <a:custGeom>
                <a:avLst/>
                <a:gdLst>
                  <a:gd name="T0" fmla="*/ 201 w 210"/>
                  <a:gd name="T1" fmla="*/ 20 h 95"/>
                  <a:gd name="T2" fmla="*/ 210 w 210"/>
                  <a:gd name="T3" fmla="*/ 2 h 95"/>
                  <a:gd name="T4" fmla="*/ 42 w 210"/>
                  <a:gd name="T5" fmla="*/ 0 h 95"/>
                  <a:gd name="T6" fmla="*/ 19 w 210"/>
                  <a:gd name="T7" fmla="*/ 5 h 95"/>
                  <a:gd name="T8" fmla="*/ 0 w 210"/>
                  <a:gd name="T9" fmla="*/ 11 h 95"/>
                  <a:gd name="T10" fmla="*/ 2 w 210"/>
                  <a:gd name="T11" fmla="*/ 14 h 95"/>
                  <a:gd name="T12" fmla="*/ 6 w 210"/>
                  <a:gd name="T13" fmla="*/ 20 h 95"/>
                  <a:gd name="T14" fmla="*/ 11 w 210"/>
                  <a:gd name="T15" fmla="*/ 30 h 95"/>
                  <a:gd name="T16" fmla="*/ 18 w 210"/>
                  <a:gd name="T17" fmla="*/ 42 h 95"/>
                  <a:gd name="T18" fmla="*/ 22 w 210"/>
                  <a:gd name="T19" fmla="*/ 46 h 95"/>
                  <a:gd name="T20" fmla="*/ 26 w 210"/>
                  <a:gd name="T21" fmla="*/ 52 h 95"/>
                  <a:gd name="T22" fmla="*/ 27 w 210"/>
                  <a:gd name="T23" fmla="*/ 53 h 95"/>
                  <a:gd name="T24" fmla="*/ 29 w 210"/>
                  <a:gd name="T25" fmla="*/ 55 h 95"/>
                  <a:gd name="T26" fmla="*/ 33 w 210"/>
                  <a:gd name="T27" fmla="*/ 59 h 95"/>
                  <a:gd name="T28" fmla="*/ 39 w 210"/>
                  <a:gd name="T29" fmla="*/ 64 h 95"/>
                  <a:gd name="T30" fmla="*/ 46 w 210"/>
                  <a:gd name="T31" fmla="*/ 68 h 95"/>
                  <a:gd name="T32" fmla="*/ 48 w 210"/>
                  <a:gd name="T33" fmla="*/ 78 h 95"/>
                  <a:gd name="T34" fmla="*/ 51 w 210"/>
                  <a:gd name="T35" fmla="*/ 85 h 95"/>
                  <a:gd name="T36" fmla="*/ 55 w 210"/>
                  <a:gd name="T37" fmla="*/ 91 h 95"/>
                  <a:gd name="T38" fmla="*/ 60 w 210"/>
                  <a:gd name="T39" fmla="*/ 94 h 95"/>
                  <a:gd name="T40" fmla="*/ 65 w 210"/>
                  <a:gd name="T41" fmla="*/ 95 h 95"/>
                  <a:gd name="T42" fmla="*/ 70 w 210"/>
                  <a:gd name="T43" fmla="*/ 95 h 95"/>
                  <a:gd name="T44" fmla="*/ 76 w 210"/>
                  <a:gd name="T45" fmla="*/ 92 h 95"/>
                  <a:gd name="T46" fmla="*/ 84 w 210"/>
                  <a:gd name="T47" fmla="*/ 88 h 95"/>
                  <a:gd name="T48" fmla="*/ 99 w 210"/>
                  <a:gd name="T49" fmla="*/ 66 h 95"/>
                  <a:gd name="T50" fmla="*/ 146 w 210"/>
                  <a:gd name="T51" fmla="*/ 63 h 95"/>
                  <a:gd name="T52" fmla="*/ 155 w 210"/>
                  <a:gd name="T53" fmla="*/ 59 h 95"/>
                  <a:gd name="T54" fmla="*/ 165 w 210"/>
                  <a:gd name="T55" fmla="*/ 57 h 95"/>
                  <a:gd name="T56" fmla="*/ 172 w 210"/>
                  <a:gd name="T57" fmla="*/ 55 h 95"/>
                  <a:gd name="T58" fmla="*/ 179 w 210"/>
                  <a:gd name="T59" fmla="*/ 55 h 95"/>
                  <a:gd name="T60" fmla="*/ 179 w 210"/>
                  <a:gd name="T61" fmla="*/ 54 h 95"/>
                  <a:gd name="T62" fmla="*/ 180 w 210"/>
                  <a:gd name="T63" fmla="*/ 54 h 95"/>
                  <a:gd name="T64" fmla="*/ 182 w 210"/>
                  <a:gd name="T65" fmla="*/ 54 h 95"/>
                  <a:gd name="T66" fmla="*/ 187 w 210"/>
                  <a:gd name="T67" fmla="*/ 54 h 95"/>
                  <a:gd name="T68" fmla="*/ 187 w 210"/>
                  <a:gd name="T69" fmla="*/ 53 h 95"/>
                  <a:gd name="T70" fmla="*/ 188 w 210"/>
                  <a:gd name="T71" fmla="*/ 53 h 95"/>
                  <a:gd name="T72" fmla="*/ 190 w 210"/>
                  <a:gd name="T73" fmla="*/ 53 h 95"/>
                  <a:gd name="T74" fmla="*/ 194 w 210"/>
                  <a:gd name="T75" fmla="*/ 53 h 95"/>
                  <a:gd name="T76" fmla="*/ 196 w 210"/>
                  <a:gd name="T77" fmla="*/ 51 h 95"/>
                  <a:gd name="T78" fmla="*/ 196 w 210"/>
                  <a:gd name="T79" fmla="*/ 50 h 95"/>
                  <a:gd name="T80" fmla="*/ 197 w 210"/>
                  <a:gd name="T81" fmla="*/ 50 h 95"/>
                  <a:gd name="T82" fmla="*/ 199 w 210"/>
                  <a:gd name="T83" fmla="*/ 50 h 95"/>
                  <a:gd name="T84" fmla="*/ 203 w 210"/>
                  <a:gd name="T85" fmla="*/ 46 h 95"/>
                  <a:gd name="T86" fmla="*/ 203 w 210"/>
                  <a:gd name="T87" fmla="*/ 43 h 95"/>
                  <a:gd name="T88" fmla="*/ 205 w 210"/>
                  <a:gd name="T89" fmla="*/ 41 h 95"/>
                  <a:gd name="T90" fmla="*/ 205 w 210"/>
                  <a:gd name="T91" fmla="*/ 35 h 95"/>
                  <a:gd name="T92" fmla="*/ 203 w 210"/>
                  <a:gd name="T93" fmla="*/ 31 h 95"/>
                  <a:gd name="T94" fmla="*/ 203 w 210"/>
                  <a:gd name="T95" fmla="*/ 27 h 95"/>
                  <a:gd name="T96" fmla="*/ 201 w 210"/>
                  <a:gd name="T97" fmla="*/ 2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0" h="95">
                    <a:moveTo>
                      <a:pt x="201" y="20"/>
                    </a:moveTo>
                    <a:lnTo>
                      <a:pt x="210" y="2"/>
                    </a:lnTo>
                    <a:lnTo>
                      <a:pt x="42" y="0"/>
                    </a:lnTo>
                    <a:lnTo>
                      <a:pt x="19" y="5"/>
                    </a:lnTo>
                    <a:lnTo>
                      <a:pt x="0" y="11"/>
                    </a:lnTo>
                    <a:lnTo>
                      <a:pt x="2" y="14"/>
                    </a:lnTo>
                    <a:lnTo>
                      <a:pt x="6" y="20"/>
                    </a:lnTo>
                    <a:lnTo>
                      <a:pt x="11" y="30"/>
                    </a:lnTo>
                    <a:lnTo>
                      <a:pt x="18" y="42"/>
                    </a:lnTo>
                    <a:lnTo>
                      <a:pt x="22" y="46"/>
                    </a:lnTo>
                    <a:lnTo>
                      <a:pt x="26" y="52"/>
                    </a:lnTo>
                    <a:lnTo>
                      <a:pt x="27" y="53"/>
                    </a:lnTo>
                    <a:lnTo>
                      <a:pt x="29" y="55"/>
                    </a:lnTo>
                    <a:lnTo>
                      <a:pt x="33" y="59"/>
                    </a:lnTo>
                    <a:lnTo>
                      <a:pt x="39" y="64"/>
                    </a:lnTo>
                    <a:lnTo>
                      <a:pt x="46" y="68"/>
                    </a:lnTo>
                    <a:lnTo>
                      <a:pt x="48" y="78"/>
                    </a:lnTo>
                    <a:lnTo>
                      <a:pt x="51" y="85"/>
                    </a:lnTo>
                    <a:lnTo>
                      <a:pt x="55" y="91"/>
                    </a:lnTo>
                    <a:lnTo>
                      <a:pt x="60" y="94"/>
                    </a:lnTo>
                    <a:lnTo>
                      <a:pt x="65" y="95"/>
                    </a:lnTo>
                    <a:lnTo>
                      <a:pt x="70" y="95"/>
                    </a:lnTo>
                    <a:lnTo>
                      <a:pt x="76" y="92"/>
                    </a:lnTo>
                    <a:lnTo>
                      <a:pt x="84" y="88"/>
                    </a:lnTo>
                    <a:lnTo>
                      <a:pt x="99" y="66"/>
                    </a:lnTo>
                    <a:lnTo>
                      <a:pt x="146" y="63"/>
                    </a:lnTo>
                    <a:lnTo>
                      <a:pt x="155" y="59"/>
                    </a:lnTo>
                    <a:lnTo>
                      <a:pt x="165" y="57"/>
                    </a:lnTo>
                    <a:lnTo>
                      <a:pt x="172" y="55"/>
                    </a:lnTo>
                    <a:lnTo>
                      <a:pt x="179" y="55"/>
                    </a:lnTo>
                    <a:lnTo>
                      <a:pt x="179" y="54"/>
                    </a:lnTo>
                    <a:lnTo>
                      <a:pt x="180" y="54"/>
                    </a:lnTo>
                    <a:lnTo>
                      <a:pt x="182" y="54"/>
                    </a:lnTo>
                    <a:lnTo>
                      <a:pt x="187" y="54"/>
                    </a:lnTo>
                    <a:lnTo>
                      <a:pt x="187" y="53"/>
                    </a:lnTo>
                    <a:lnTo>
                      <a:pt x="188" y="53"/>
                    </a:lnTo>
                    <a:lnTo>
                      <a:pt x="190" y="53"/>
                    </a:lnTo>
                    <a:lnTo>
                      <a:pt x="194" y="53"/>
                    </a:lnTo>
                    <a:lnTo>
                      <a:pt x="196" y="51"/>
                    </a:lnTo>
                    <a:lnTo>
                      <a:pt x="196" y="50"/>
                    </a:lnTo>
                    <a:lnTo>
                      <a:pt x="197" y="50"/>
                    </a:lnTo>
                    <a:lnTo>
                      <a:pt x="199" y="50"/>
                    </a:lnTo>
                    <a:lnTo>
                      <a:pt x="203" y="46"/>
                    </a:lnTo>
                    <a:lnTo>
                      <a:pt x="203" y="43"/>
                    </a:lnTo>
                    <a:lnTo>
                      <a:pt x="205" y="41"/>
                    </a:lnTo>
                    <a:lnTo>
                      <a:pt x="205" y="35"/>
                    </a:lnTo>
                    <a:lnTo>
                      <a:pt x="203" y="31"/>
                    </a:lnTo>
                    <a:lnTo>
                      <a:pt x="203" y="27"/>
                    </a:lnTo>
                    <a:lnTo>
                      <a:pt x="201" y="2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253">
                <a:extLst>
                  <a:ext uri="{FF2B5EF4-FFF2-40B4-BE49-F238E27FC236}">
                    <a16:creationId xmlns:a16="http://schemas.microsoft.com/office/drawing/2014/main" id="{051E9FC3-C6EF-825D-E6CD-DA470C0AE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" y="2490"/>
                <a:ext cx="24" cy="7"/>
              </a:xfrm>
              <a:custGeom>
                <a:avLst/>
                <a:gdLst>
                  <a:gd name="T0" fmla="*/ 74 w 74"/>
                  <a:gd name="T1" fmla="*/ 0 h 20"/>
                  <a:gd name="T2" fmla="*/ 10 w 74"/>
                  <a:gd name="T3" fmla="*/ 0 h 20"/>
                  <a:gd name="T4" fmla="*/ 8 w 74"/>
                  <a:gd name="T5" fmla="*/ 1 h 20"/>
                  <a:gd name="T6" fmla="*/ 7 w 74"/>
                  <a:gd name="T7" fmla="*/ 3 h 20"/>
                  <a:gd name="T8" fmla="*/ 5 w 74"/>
                  <a:gd name="T9" fmla="*/ 7 h 20"/>
                  <a:gd name="T10" fmla="*/ 0 w 74"/>
                  <a:gd name="T11" fmla="*/ 14 h 20"/>
                  <a:gd name="T12" fmla="*/ 6 w 74"/>
                  <a:gd name="T13" fmla="*/ 17 h 20"/>
                  <a:gd name="T14" fmla="*/ 14 w 74"/>
                  <a:gd name="T15" fmla="*/ 19 h 20"/>
                  <a:gd name="T16" fmla="*/ 23 w 74"/>
                  <a:gd name="T17" fmla="*/ 20 h 20"/>
                  <a:gd name="T18" fmla="*/ 31 w 74"/>
                  <a:gd name="T19" fmla="*/ 20 h 20"/>
                  <a:gd name="T20" fmla="*/ 40 w 74"/>
                  <a:gd name="T21" fmla="*/ 18 h 20"/>
                  <a:gd name="T22" fmla="*/ 49 w 74"/>
                  <a:gd name="T23" fmla="*/ 15 h 20"/>
                  <a:gd name="T24" fmla="*/ 69 w 74"/>
                  <a:gd name="T25" fmla="*/ 4 h 20"/>
                  <a:gd name="T26" fmla="*/ 71 w 74"/>
                  <a:gd name="T27" fmla="*/ 1 h 20"/>
                  <a:gd name="T28" fmla="*/ 74 w 74"/>
                  <a:gd name="T2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20">
                    <a:moveTo>
                      <a:pt x="74" y="0"/>
                    </a:moveTo>
                    <a:lnTo>
                      <a:pt x="10" y="0"/>
                    </a:lnTo>
                    <a:lnTo>
                      <a:pt x="8" y="1"/>
                    </a:lnTo>
                    <a:lnTo>
                      <a:pt x="7" y="3"/>
                    </a:lnTo>
                    <a:lnTo>
                      <a:pt x="5" y="7"/>
                    </a:lnTo>
                    <a:lnTo>
                      <a:pt x="0" y="14"/>
                    </a:lnTo>
                    <a:lnTo>
                      <a:pt x="6" y="17"/>
                    </a:lnTo>
                    <a:lnTo>
                      <a:pt x="14" y="19"/>
                    </a:lnTo>
                    <a:lnTo>
                      <a:pt x="23" y="20"/>
                    </a:lnTo>
                    <a:lnTo>
                      <a:pt x="31" y="20"/>
                    </a:lnTo>
                    <a:lnTo>
                      <a:pt x="40" y="18"/>
                    </a:lnTo>
                    <a:lnTo>
                      <a:pt x="49" y="15"/>
                    </a:lnTo>
                    <a:lnTo>
                      <a:pt x="69" y="4"/>
                    </a:lnTo>
                    <a:lnTo>
                      <a:pt x="71" y="1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254">
                <a:extLst>
                  <a:ext uri="{FF2B5EF4-FFF2-40B4-BE49-F238E27FC236}">
                    <a16:creationId xmlns:a16="http://schemas.microsoft.com/office/drawing/2014/main" id="{B09EBADA-DB54-D62C-E044-5419B359F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4" y="2712"/>
                <a:ext cx="23" cy="10"/>
              </a:xfrm>
              <a:custGeom>
                <a:avLst/>
                <a:gdLst>
                  <a:gd name="T0" fmla="*/ 67 w 67"/>
                  <a:gd name="T1" fmla="*/ 1 h 31"/>
                  <a:gd name="T2" fmla="*/ 0 w 67"/>
                  <a:gd name="T3" fmla="*/ 0 h 31"/>
                  <a:gd name="T4" fmla="*/ 16 w 67"/>
                  <a:gd name="T5" fmla="*/ 13 h 31"/>
                  <a:gd name="T6" fmla="*/ 33 w 67"/>
                  <a:gd name="T7" fmla="*/ 31 h 31"/>
                  <a:gd name="T8" fmla="*/ 39 w 67"/>
                  <a:gd name="T9" fmla="*/ 27 h 31"/>
                  <a:gd name="T10" fmla="*/ 45 w 67"/>
                  <a:gd name="T11" fmla="*/ 24 h 31"/>
                  <a:gd name="T12" fmla="*/ 49 w 67"/>
                  <a:gd name="T13" fmla="*/ 20 h 31"/>
                  <a:gd name="T14" fmla="*/ 51 w 67"/>
                  <a:gd name="T15" fmla="*/ 17 h 31"/>
                  <a:gd name="T16" fmla="*/ 51 w 67"/>
                  <a:gd name="T17" fmla="*/ 16 h 31"/>
                  <a:gd name="T18" fmla="*/ 52 w 67"/>
                  <a:gd name="T19" fmla="*/ 16 h 31"/>
                  <a:gd name="T20" fmla="*/ 54 w 67"/>
                  <a:gd name="T21" fmla="*/ 16 h 31"/>
                  <a:gd name="T22" fmla="*/ 62 w 67"/>
                  <a:gd name="T23" fmla="*/ 8 h 31"/>
                  <a:gd name="T24" fmla="*/ 64 w 67"/>
                  <a:gd name="T25" fmla="*/ 4 h 31"/>
                  <a:gd name="T26" fmla="*/ 65 w 67"/>
                  <a:gd name="T27" fmla="*/ 2 h 31"/>
                  <a:gd name="T28" fmla="*/ 67 w 67"/>
                  <a:gd name="T29" fmla="*/ 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7" h="31">
                    <a:moveTo>
                      <a:pt x="67" y="1"/>
                    </a:moveTo>
                    <a:lnTo>
                      <a:pt x="0" y="0"/>
                    </a:lnTo>
                    <a:lnTo>
                      <a:pt x="16" y="13"/>
                    </a:lnTo>
                    <a:lnTo>
                      <a:pt x="33" y="31"/>
                    </a:lnTo>
                    <a:lnTo>
                      <a:pt x="39" y="27"/>
                    </a:lnTo>
                    <a:lnTo>
                      <a:pt x="45" y="24"/>
                    </a:lnTo>
                    <a:lnTo>
                      <a:pt x="49" y="20"/>
                    </a:lnTo>
                    <a:lnTo>
                      <a:pt x="51" y="17"/>
                    </a:lnTo>
                    <a:lnTo>
                      <a:pt x="51" y="16"/>
                    </a:lnTo>
                    <a:lnTo>
                      <a:pt x="52" y="16"/>
                    </a:lnTo>
                    <a:lnTo>
                      <a:pt x="54" y="16"/>
                    </a:lnTo>
                    <a:lnTo>
                      <a:pt x="62" y="8"/>
                    </a:lnTo>
                    <a:lnTo>
                      <a:pt x="64" y="4"/>
                    </a:lnTo>
                    <a:lnTo>
                      <a:pt x="65" y="2"/>
                    </a:lnTo>
                    <a:lnTo>
                      <a:pt x="67" y="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255">
                <a:extLst>
                  <a:ext uri="{FF2B5EF4-FFF2-40B4-BE49-F238E27FC236}">
                    <a16:creationId xmlns:a16="http://schemas.microsoft.com/office/drawing/2014/main" id="{924EE496-4292-7770-FEAA-2D08365E0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2065"/>
                <a:ext cx="229" cy="212"/>
              </a:xfrm>
              <a:custGeom>
                <a:avLst/>
                <a:gdLst>
                  <a:gd name="T0" fmla="*/ 101 w 687"/>
                  <a:gd name="T1" fmla="*/ 238 h 636"/>
                  <a:gd name="T2" fmla="*/ 80 w 687"/>
                  <a:gd name="T3" fmla="*/ 245 h 636"/>
                  <a:gd name="T4" fmla="*/ 31 w 687"/>
                  <a:gd name="T5" fmla="*/ 259 h 636"/>
                  <a:gd name="T6" fmla="*/ 0 w 687"/>
                  <a:gd name="T7" fmla="*/ 326 h 636"/>
                  <a:gd name="T8" fmla="*/ 35 w 687"/>
                  <a:gd name="T9" fmla="*/ 357 h 636"/>
                  <a:gd name="T10" fmla="*/ 84 w 687"/>
                  <a:gd name="T11" fmla="*/ 321 h 636"/>
                  <a:gd name="T12" fmla="*/ 141 w 687"/>
                  <a:gd name="T13" fmla="*/ 298 h 636"/>
                  <a:gd name="T14" fmla="*/ 189 w 687"/>
                  <a:gd name="T15" fmla="*/ 334 h 636"/>
                  <a:gd name="T16" fmla="*/ 358 w 687"/>
                  <a:gd name="T17" fmla="*/ 318 h 636"/>
                  <a:gd name="T18" fmla="*/ 436 w 687"/>
                  <a:gd name="T19" fmla="*/ 391 h 636"/>
                  <a:gd name="T20" fmla="*/ 474 w 687"/>
                  <a:gd name="T21" fmla="*/ 472 h 636"/>
                  <a:gd name="T22" fmla="*/ 336 w 687"/>
                  <a:gd name="T23" fmla="*/ 408 h 636"/>
                  <a:gd name="T24" fmla="*/ 275 w 687"/>
                  <a:gd name="T25" fmla="*/ 453 h 636"/>
                  <a:gd name="T26" fmla="*/ 59 w 687"/>
                  <a:gd name="T27" fmla="*/ 475 h 636"/>
                  <a:gd name="T28" fmla="*/ 93 w 687"/>
                  <a:gd name="T29" fmla="*/ 523 h 636"/>
                  <a:gd name="T30" fmla="*/ 62 w 687"/>
                  <a:gd name="T31" fmla="*/ 542 h 636"/>
                  <a:gd name="T32" fmla="*/ 39 w 687"/>
                  <a:gd name="T33" fmla="*/ 582 h 636"/>
                  <a:gd name="T34" fmla="*/ 88 w 687"/>
                  <a:gd name="T35" fmla="*/ 616 h 636"/>
                  <a:gd name="T36" fmla="*/ 125 w 687"/>
                  <a:gd name="T37" fmla="*/ 634 h 636"/>
                  <a:gd name="T38" fmla="*/ 169 w 687"/>
                  <a:gd name="T39" fmla="*/ 598 h 636"/>
                  <a:gd name="T40" fmla="*/ 288 w 687"/>
                  <a:gd name="T41" fmla="*/ 501 h 636"/>
                  <a:gd name="T42" fmla="*/ 353 w 687"/>
                  <a:gd name="T43" fmla="*/ 473 h 636"/>
                  <a:gd name="T44" fmla="*/ 428 w 687"/>
                  <a:gd name="T45" fmla="*/ 484 h 636"/>
                  <a:gd name="T46" fmla="*/ 469 w 687"/>
                  <a:gd name="T47" fmla="*/ 506 h 636"/>
                  <a:gd name="T48" fmla="*/ 497 w 687"/>
                  <a:gd name="T49" fmla="*/ 519 h 636"/>
                  <a:gd name="T50" fmla="*/ 539 w 687"/>
                  <a:gd name="T51" fmla="*/ 558 h 636"/>
                  <a:gd name="T52" fmla="*/ 652 w 687"/>
                  <a:gd name="T53" fmla="*/ 414 h 636"/>
                  <a:gd name="T54" fmla="*/ 685 w 687"/>
                  <a:gd name="T55" fmla="*/ 327 h 636"/>
                  <a:gd name="T56" fmla="*/ 681 w 687"/>
                  <a:gd name="T57" fmla="*/ 236 h 636"/>
                  <a:gd name="T58" fmla="*/ 640 w 687"/>
                  <a:gd name="T59" fmla="*/ 181 h 636"/>
                  <a:gd name="T60" fmla="*/ 618 w 687"/>
                  <a:gd name="T61" fmla="*/ 83 h 636"/>
                  <a:gd name="T62" fmla="*/ 590 w 687"/>
                  <a:gd name="T63" fmla="*/ 9 h 636"/>
                  <a:gd name="T64" fmla="*/ 500 w 687"/>
                  <a:gd name="T65" fmla="*/ 81 h 636"/>
                  <a:gd name="T66" fmla="*/ 485 w 687"/>
                  <a:gd name="T67" fmla="*/ 165 h 636"/>
                  <a:gd name="T68" fmla="*/ 517 w 687"/>
                  <a:gd name="T69" fmla="*/ 163 h 636"/>
                  <a:gd name="T70" fmla="*/ 520 w 687"/>
                  <a:gd name="T71" fmla="*/ 154 h 636"/>
                  <a:gd name="T72" fmla="*/ 543 w 687"/>
                  <a:gd name="T73" fmla="*/ 125 h 636"/>
                  <a:gd name="T74" fmla="*/ 563 w 687"/>
                  <a:gd name="T75" fmla="*/ 144 h 636"/>
                  <a:gd name="T76" fmla="*/ 536 w 687"/>
                  <a:gd name="T77" fmla="*/ 195 h 636"/>
                  <a:gd name="T78" fmla="*/ 558 w 687"/>
                  <a:gd name="T79" fmla="*/ 293 h 636"/>
                  <a:gd name="T80" fmla="*/ 556 w 687"/>
                  <a:gd name="T81" fmla="*/ 346 h 636"/>
                  <a:gd name="T82" fmla="*/ 480 w 687"/>
                  <a:gd name="T83" fmla="*/ 353 h 636"/>
                  <a:gd name="T84" fmla="*/ 502 w 687"/>
                  <a:gd name="T85" fmla="*/ 290 h 636"/>
                  <a:gd name="T86" fmla="*/ 464 w 687"/>
                  <a:gd name="T87" fmla="*/ 289 h 636"/>
                  <a:gd name="T88" fmla="*/ 429 w 687"/>
                  <a:gd name="T89" fmla="*/ 307 h 636"/>
                  <a:gd name="T90" fmla="*/ 407 w 687"/>
                  <a:gd name="T91" fmla="*/ 279 h 636"/>
                  <a:gd name="T92" fmla="*/ 433 w 687"/>
                  <a:gd name="T93" fmla="*/ 219 h 636"/>
                  <a:gd name="T94" fmla="*/ 391 w 687"/>
                  <a:gd name="T95" fmla="*/ 197 h 636"/>
                  <a:gd name="T96" fmla="*/ 341 w 687"/>
                  <a:gd name="T97" fmla="*/ 256 h 636"/>
                  <a:gd name="T98" fmla="*/ 287 w 687"/>
                  <a:gd name="T99" fmla="*/ 268 h 636"/>
                  <a:gd name="T100" fmla="*/ 316 w 687"/>
                  <a:gd name="T101" fmla="*/ 232 h 636"/>
                  <a:gd name="T102" fmla="*/ 318 w 687"/>
                  <a:gd name="T103" fmla="*/ 209 h 636"/>
                  <a:gd name="T104" fmla="*/ 276 w 687"/>
                  <a:gd name="T105" fmla="*/ 198 h 636"/>
                  <a:gd name="T106" fmla="*/ 248 w 687"/>
                  <a:gd name="T107" fmla="*/ 216 h 636"/>
                  <a:gd name="T108" fmla="*/ 218 w 687"/>
                  <a:gd name="T109" fmla="*/ 203 h 636"/>
                  <a:gd name="T110" fmla="*/ 142 w 687"/>
                  <a:gd name="T111" fmla="*/ 215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7" h="636">
                    <a:moveTo>
                      <a:pt x="107" y="226"/>
                    </a:moveTo>
                    <a:lnTo>
                      <a:pt x="105" y="230"/>
                    </a:lnTo>
                    <a:lnTo>
                      <a:pt x="104" y="232"/>
                    </a:lnTo>
                    <a:lnTo>
                      <a:pt x="104" y="235"/>
                    </a:lnTo>
                    <a:lnTo>
                      <a:pt x="102" y="236"/>
                    </a:lnTo>
                    <a:lnTo>
                      <a:pt x="101" y="238"/>
                    </a:lnTo>
                    <a:lnTo>
                      <a:pt x="98" y="239"/>
                    </a:lnTo>
                    <a:lnTo>
                      <a:pt x="97" y="241"/>
                    </a:lnTo>
                    <a:lnTo>
                      <a:pt x="94" y="241"/>
                    </a:lnTo>
                    <a:lnTo>
                      <a:pt x="92" y="242"/>
                    </a:lnTo>
                    <a:lnTo>
                      <a:pt x="87" y="245"/>
                    </a:lnTo>
                    <a:lnTo>
                      <a:pt x="80" y="245"/>
                    </a:lnTo>
                    <a:lnTo>
                      <a:pt x="72" y="245"/>
                    </a:lnTo>
                    <a:lnTo>
                      <a:pt x="54" y="244"/>
                    </a:lnTo>
                    <a:lnTo>
                      <a:pt x="47" y="245"/>
                    </a:lnTo>
                    <a:lnTo>
                      <a:pt x="42" y="249"/>
                    </a:lnTo>
                    <a:lnTo>
                      <a:pt x="35" y="253"/>
                    </a:lnTo>
                    <a:lnTo>
                      <a:pt x="31" y="259"/>
                    </a:lnTo>
                    <a:lnTo>
                      <a:pt x="26" y="276"/>
                    </a:lnTo>
                    <a:lnTo>
                      <a:pt x="13" y="296"/>
                    </a:lnTo>
                    <a:lnTo>
                      <a:pt x="3" y="313"/>
                    </a:lnTo>
                    <a:lnTo>
                      <a:pt x="0" y="317"/>
                    </a:lnTo>
                    <a:lnTo>
                      <a:pt x="0" y="322"/>
                    </a:lnTo>
                    <a:lnTo>
                      <a:pt x="0" y="326"/>
                    </a:lnTo>
                    <a:lnTo>
                      <a:pt x="2" y="330"/>
                    </a:lnTo>
                    <a:lnTo>
                      <a:pt x="8" y="336"/>
                    </a:lnTo>
                    <a:lnTo>
                      <a:pt x="12" y="338"/>
                    </a:lnTo>
                    <a:lnTo>
                      <a:pt x="19" y="341"/>
                    </a:lnTo>
                    <a:lnTo>
                      <a:pt x="27" y="351"/>
                    </a:lnTo>
                    <a:lnTo>
                      <a:pt x="35" y="357"/>
                    </a:lnTo>
                    <a:lnTo>
                      <a:pt x="36" y="357"/>
                    </a:lnTo>
                    <a:lnTo>
                      <a:pt x="39" y="358"/>
                    </a:lnTo>
                    <a:lnTo>
                      <a:pt x="43" y="359"/>
                    </a:lnTo>
                    <a:lnTo>
                      <a:pt x="46" y="359"/>
                    </a:lnTo>
                    <a:lnTo>
                      <a:pt x="50" y="359"/>
                    </a:lnTo>
                    <a:lnTo>
                      <a:pt x="84" y="321"/>
                    </a:lnTo>
                    <a:lnTo>
                      <a:pt x="92" y="312"/>
                    </a:lnTo>
                    <a:lnTo>
                      <a:pt x="103" y="305"/>
                    </a:lnTo>
                    <a:lnTo>
                      <a:pt x="111" y="299"/>
                    </a:lnTo>
                    <a:lnTo>
                      <a:pt x="122" y="297"/>
                    </a:lnTo>
                    <a:lnTo>
                      <a:pt x="130" y="296"/>
                    </a:lnTo>
                    <a:lnTo>
                      <a:pt x="141" y="298"/>
                    </a:lnTo>
                    <a:lnTo>
                      <a:pt x="149" y="301"/>
                    </a:lnTo>
                    <a:lnTo>
                      <a:pt x="159" y="309"/>
                    </a:lnTo>
                    <a:lnTo>
                      <a:pt x="168" y="315"/>
                    </a:lnTo>
                    <a:lnTo>
                      <a:pt x="176" y="322"/>
                    </a:lnTo>
                    <a:lnTo>
                      <a:pt x="183" y="328"/>
                    </a:lnTo>
                    <a:lnTo>
                      <a:pt x="189" y="334"/>
                    </a:lnTo>
                    <a:lnTo>
                      <a:pt x="203" y="344"/>
                    </a:lnTo>
                    <a:lnTo>
                      <a:pt x="219" y="352"/>
                    </a:lnTo>
                    <a:lnTo>
                      <a:pt x="237" y="355"/>
                    </a:lnTo>
                    <a:lnTo>
                      <a:pt x="259" y="355"/>
                    </a:lnTo>
                    <a:lnTo>
                      <a:pt x="348" y="311"/>
                    </a:lnTo>
                    <a:lnTo>
                      <a:pt x="358" y="318"/>
                    </a:lnTo>
                    <a:lnTo>
                      <a:pt x="370" y="327"/>
                    </a:lnTo>
                    <a:lnTo>
                      <a:pt x="390" y="343"/>
                    </a:lnTo>
                    <a:lnTo>
                      <a:pt x="408" y="358"/>
                    </a:lnTo>
                    <a:lnTo>
                      <a:pt x="424" y="374"/>
                    </a:lnTo>
                    <a:lnTo>
                      <a:pt x="430" y="380"/>
                    </a:lnTo>
                    <a:lnTo>
                      <a:pt x="436" y="391"/>
                    </a:lnTo>
                    <a:lnTo>
                      <a:pt x="442" y="403"/>
                    </a:lnTo>
                    <a:lnTo>
                      <a:pt x="450" y="420"/>
                    </a:lnTo>
                    <a:lnTo>
                      <a:pt x="460" y="430"/>
                    </a:lnTo>
                    <a:lnTo>
                      <a:pt x="468" y="442"/>
                    </a:lnTo>
                    <a:lnTo>
                      <a:pt x="472" y="456"/>
                    </a:lnTo>
                    <a:lnTo>
                      <a:pt x="474" y="472"/>
                    </a:lnTo>
                    <a:lnTo>
                      <a:pt x="445" y="457"/>
                    </a:lnTo>
                    <a:lnTo>
                      <a:pt x="411" y="444"/>
                    </a:lnTo>
                    <a:lnTo>
                      <a:pt x="395" y="438"/>
                    </a:lnTo>
                    <a:lnTo>
                      <a:pt x="381" y="433"/>
                    </a:lnTo>
                    <a:lnTo>
                      <a:pt x="356" y="420"/>
                    </a:lnTo>
                    <a:lnTo>
                      <a:pt x="336" y="408"/>
                    </a:lnTo>
                    <a:lnTo>
                      <a:pt x="317" y="415"/>
                    </a:lnTo>
                    <a:lnTo>
                      <a:pt x="304" y="425"/>
                    </a:lnTo>
                    <a:lnTo>
                      <a:pt x="293" y="437"/>
                    </a:lnTo>
                    <a:lnTo>
                      <a:pt x="288" y="452"/>
                    </a:lnTo>
                    <a:lnTo>
                      <a:pt x="281" y="453"/>
                    </a:lnTo>
                    <a:lnTo>
                      <a:pt x="275" y="453"/>
                    </a:lnTo>
                    <a:lnTo>
                      <a:pt x="267" y="450"/>
                    </a:lnTo>
                    <a:lnTo>
                      <a:pt x="258" y="446"/>
                    </a:lnTo>
                    <a:lnTo>
                      <a:pt x="124" y="457"/>
                    </a:lnTo>
                    <a:lnTo>
                      <a:pt x="100" y="460"/>
                    </a:lnTo>
                    <a:lnTo>
                      <a:pt x="79" y="466"/>
                    </a:lnTo>
                    <a:lnTo>
                      <a:pt x="59" y="475"/>
                    </a:lnTo>
                    <a:lnTo>
                      <a:pt x="41" y="486"/>
                    </a:lnTo>
                    <a:lnTo>
                      <a:pt x="49" y="490"/>
                    </a:lnTo>
                    <a:lnTo>
                      <a:pt x="61" y="497"/>
                    </a:lnTo>
                    <a:lnTo>
                      <a:pt x="67" y="501"/>
                    </a:lnTo>
                    <a:lnTo>
                      <a:pt x="75" y="507"/>
                    </a:lnTo>
                    <a:lnTo>
                      <a:pt x="93" y="523"/>
                    </a:lnTo>
                    <a:lnTo>
                      <a:pt x="88" y="527"/>
                    </a:lnTo>
                    <a:lnTo>
                      <a:pt x="85" y="530"/>
                    </a:lnTo>
                    <a:lnTo>
                      <a:pt x="83" y="533"/>
                    </a:lnTo>
                    <a:lnTo>
                      <a:pt x="76" y="536"/>
                    </a:lnTo>
                    <a:lnTo>
                      <a:pt x="70" y="540"/>
                    </a:lnTo>
                    <a:lnTo>
                      <a:pt x="62" y="542"/>
                    </a:lnTo>
                    <a:lnTo>
                      <a:pt x="53" y="545"/>
                    </a:lnTo>
                    <a:lnTo>
                      <a:pt x="43" y="546"/>
                    </a:lnTo>
                    <a:lnTo>
                      <a:pt x="32" y="548"/>
                    </a:lnTo>
                    <a:lnTo>
                      <a:pt x="32" y="561"/>
                    </a:lnTo>
                    <a:lnTo>
                      <a:pt x="35" y="573"/>
                    </a:lnTo>
                    <a:lnTo>
                      <a:pt x="39" y="582"/>
                    </a:lnTo>
                    <a:lnTo>
                      <a:pt x="45" y="592"/>
                    </a:lnTo>
                    <a:lnTo>
                      <a:pt x="51" y="598"/>
                    </a:lnTo>
                    <a:lnTo>
                      <a:pt x="60" y="604"/>
                    </a:lnTo>
                    <a:lnTo>
                      <a:pt x="69" y="608"/>
                    </a:lnTo>
                    <a:lnTo>
                      <a:pt x="81" y="612"/>
                    </a:lnTo>
                    <a:lnTo>
                      <a:pt x="88" y="616"/>
                    </a:lnTo>
                    <a:lnTo>
                      <a:pt x="96" y="621"/>
                    </a:lnTo>
                    <a:lnTo>
                      <a:pt x="104" y="625"/>
                    </a:lnTo>
                    <a:lnTo>
                      <a:pt x="111" y="629"/>
                    </a:lnTo>
                    <a:lnTo>
                      <a:pt x="116" y="632"/>
                    </a:lnTo>
                    <a:lnTo>
                      <a:pt x="123" y="634"/>
                    </a:lnTo>
                    <a:lnTo>
                      <a:pt x="125" y="634"/>
                    </a:lnTo>
                    <a:lnTo>
                      <a:pt x="126" y="634"/>
                    </a:lnTo>
                    <a:lnTo>
                      <a:pt x="128" y="635"/>
                    </a:lnTo>
                    <a:lnTo>
                      <a:pt x="130" y="635"/>
                    </a:lnTo>
                    <a:lnTo>
                      <a:pt x="131" y="635"/>
                    </a:lnTo>
                    <a:lnTo>
                      <a:pt x="133" y="636"/>
                    </a:lnTo>
                    <a:lnTo>
                      <a:pt x="169" y="598"/>
                    </a:lnTo>
                    <a:lnTo>
                      <a:pt x="187" y="580"/>
                    </a:lnTo>
                    <a:lnTo>
                      <a:pt x="206" y="564"/>
                    </a:lnTo>
                    <a:lnTo>
                      <a:pt x="223" y="548"/>
                    </a:lnTo>
                    <a:lnTo>
                      <a:pt x="240" y="535"/>
                    </a:lnTo>
                    <a:lnTo>
                      <a:pt x="276" y="511"/>
                    </a:lnTo>
                    <a:lnTo>
                      <a:pt x="288" y="501"/>
                    </a:lnTo>
                    <a:lnTo>
                      <a:pt x="298" y="494"/>
                    </a:lnTo>
                    <a:lnTo>
                      <a:pt x="308" y="486"/>
                    </a:lnTo>
                    <a:lnTo>
                      <a:pt x="316" y="482"/>
                    </a:lnTo>
                    <a:lnTo>
                      <a:pt x="332" y="478"/>
                    </a:lnTo>
                    <a:lnTo>
                      <a:pt x="345" y="475"/>
                    </a:lnTo>
                    <a:lnTo>
                      <a:pt x="353" y="473"/>
                    </a:lnTo>
                    <a:lnTo>
                      <a:pt x="357" y="471"/>
                    </a:lnTo>
                    <a:lnTo>
                      <a:pt x="370" y="466"/>
                    </a:lnTo>
                    <a:lnTo>
                      <a:pt x="384" y="466"/>
                    </a:lnTo>
                    <a:lnTo>
                      <a:pt x="399" y="470"/>
                    </a:lnTo>
                    <a:lnTo>
                      <a:pt x="416" y="478"/>
                    </a:lnTo>
                    <a:lnTo>
                      <a:pt x="428" y="484"/>
                    </a:lnTo>
                    <a:lnTo>
                      <a:pt x="430" y="485"/>
                    </a:lnTo>
                    <a:lnTo>
                      <a:pt x="433" y="487"/>
                    </a:lnTo>
                    <a:lnTo>
                      <a:pt x="439" y="492"/>
                    </a:lnTo>
                    <a:lnTo>
                      <a:pt x="450" y="497"/>
                    </a:lnTo>
                    <a:lnTo>
                      <a:pt x="460" y="503"/>
                    </a:lnTo>
                    <a:lnTo>
                      <a:pt x="469" y="506"/>
                    </a:lnTo>
                    <a:lnTo>
                      <a:pt x="477" y="511"/>
                    </a:lnTo>
                    <a:lnTo>
                      <a:pt x="484" y="513"/>
                    </a:lnTo>
                    <a:lnTo>
                      <a:pt x="485" y="513"/>
                    </a:lnTo>
                    <a:lnTo>
                      <a:pt x="488" y="514"/>
                    </a:lnTo>
                    <a:lnTo>
                      <a:pt x="492" y="516"/>
                    </a:lnTo>
                    <a:lnTo>
                      <a:pt x="497" y="519"/>
                    </a:lnTo>
                    <a:lnTo>
                      <a:pt x="503" y="526"/>
                    </a:lnTo>
                    <a:lnTo>
                      <a:pt x="511" y="534"/>
                    </a:lnTo>
                    <a:lnTo>
                      <a:pt x="520" y="545"/>
                    </a:lnTo>
                    <a:lnTo>
                      <a:pt x="523" y="551"/>
                    </a:lnTo>
                    <a:lnTo>
                      <a:pt x="531" y="555"/>
                    </a:lnTo>
                    <a:lnTo>
                      <a:pt x="539" y="558"/>
                    </a:lnTo>
                    <a:lnTo>
                      <a:pt x="551" y="561"/>
                    </a:lnTo>
                    <a:lnTo>
                      <a:pt x="572" y="522"/>
                    </a:lnTo>
                    <a:lnTo>
                      <a:pt x="596" y="485"/>
                    </a:lnTo>
                    <a:lnTo>
                      <a:pt x="621" y="451"/>
                    </a:lnTo>
                    <a:lnTo>
                      <a:pt x="648" y="420"/>
                    </a:lnTo>
                    <a:lnTo>
                      <a:pt x="652" y="414"/>
                    </a:lnTo>
                    <a:lnTo>
                      <a:pt x="657" y="407"/>
                    </a:lnTo>
                    <a:lnTo>
                      <a:pt x="663" y="395"/>
                    </a:lnTo>
                    <a:lnTo>
                      <a:pt x="672" y="382"/>
                    </a:lnTo>
                    <a:lnTo>
                      <a:pt x="676" y="368"/>
                    </a:lnTo>
                    <a:lnTo>
                      <a:pt x="680" y="354"/>
                    </a:lnTo>
                    <a:lnTo>
                      <a:pt x="685" y="327"/>
                    </a:lnTo>
                    <a:lnTo>
                      <a:pt x="687" y="297"/>
                    </a:lnTo>
                    <a:lnTo>
                      <a:pt x="687" y="282"/>
                    </a:lnTo>
                    <a:lnTo>
                      <a:pt x="687" y="269"/>
                    </a:lnTo>
                    <a:lnTo>
                      <a:pt x="686" y="256"/>
                    </a:lnTo>
                    <a:lnTo>
                      <a:pt x="684" y="246"/>
                    </a:lnTo>
                    <a:lnTo>
                      <a:pt x="681" y="236"/>
                    </a:lnTo>
                    <a:lnTo>
                      <a:pt x="677" y="229"/>
                    </a:lnTo>
                    <a:lnTo>
                      <a:pt x="670" y="221"/>
                    </a:lnTo>
                    <a:lnTo>
                      <a:pt x="664" y="216"/>
                    </a:lnTo>
                    <a:lnTo>
                      <a:pt x="656" y="211"/>
                    </a:lnTo>
                    <a:lnTo>
                      <a:pt x="646" y="208"/>
                    </a:lnTo>
                    <a:lnTo>
                      <a:pt x="640" y="181"/>
                    </a:lnTo>
                    <a:lnTo>
                      <a:pt x="635" y="158"/>
                    </a:lnTo>
                    <a:lnTo>
                      <a:pt x="629" y="137"/>
                    </a:lnTo>
                    <a:lnTo>
                      <a:pt x="626" y="120"/>
                    </a:lnTo>
                    <a:lnTo>
                      <a:pt x="622" y="105"/>
                    </a:lnTo>
                    <a:lnTo>
                      <a:pt x="620" y="92"/>
                    </a:lnTo>
                    <a:lnTo>
                      <a:pt x="618" y="83"/>
                    </a:lnTo>
                    <a:lnTo>
                      <a:pt x="617" y="76"/>
                    </a:lnTo>
                    <a:lnTo>
                      <a:pt x="613" y="57"/>
                    </a:lnTo>
                    <a:lnTo>
                      <a:pt x="608" y="42"/>
                    </a:lnTo>
                    <a:lnTo>
                      <a:pt x="603" y="28"/>
                    </a:lnTo>
                    <a:lnTo>
                      <a:pt x="598" y="18"/>
                    </a:lnTo>
                    <a:lnTo>
                      <a:pt x="590" y="9"/>
                    </a:lnTo>
                    <a:lnTo>
                      <a:pt x="581" y="4"/>
                    </a:lnTo>
                    <a:lnTo>
                      <a:pt x="572" y="1"/>
                    </a:lnTo>
                    <a:lnTo>
                      <a:pt x="562" y="0"/>
                    </a:lnTo>
                    <a:lnTo>
                      <a:pt x="538" y="24"/>
                    </a:lnTo>
                    <a:lnTo>
                      <a:pt x="518" y="51"/>
                    </a:lnTo>
                    <a:lnTo>
                      <a:pt x="500" y="81"/>
                    </a:lnTo>
                    <a:lnTo>
                      <a:pt x="485" y="113"/>
                    </a:lnTo>
                    <a:lnTo>
                      <a:pt x="481" y="123"/>
                    </a:lnTo>
                    <a:lnTo>
                      <a:pt x="479" y="134"/>
                    </a:lnTo>
                    <a:lnTo>
                      <a:pt x="477" y="147"/>
                    </a:lnTo>
                    <a:lnTo>
                      <a:pt x="477" y="161"/>
                    </a:lnTo>
                    <a:lnTo>
                      <a:pt x="485" y="165"/>
                    </a:lnTo>
                    <a:lnTo>
                      <a:pt x="494" y="167"/>
                    </a:lnTo>
                    <a:lnTo>
                      <a:pt x="497" y="167"/>
                    </a:lnTo>
                    <a:lnTo>
                      <a:pt x="501" y="168"/>
                    </a:lnTo>
                    <a:lnTo>
                      <a:pt x="509" y="168"/>
                    </a:lnTo>
                    <a:lnTo>
                      <a:pt x="513" y="166"/>
                    </a:lnTo>
                    <a:lnTo>
                      <a:pt x="517" y="163"/>
                    </a:lnTo>
                    <a:lnTo>
                      <a:pt x="517" y="160"/>
                    </a:lnTo>
                    <a:lnTo>
                      <a:pt x="517" y="159"/>
                    </a:lnTo>
                    <a:lnTo>
                      <a:pt x="518" y="159"/>
                    </a:lnTo>
                    <a:lnTo>
                      <a:pt x="520" y="157"/>
                    </a:lnTo>
                    <a:lnTo>
                      <a:pt x="520" y="155"/>
                    </a:lnTo>
                    <a:lnTo>
                      <a:pt x="520" y="154"/>
                    </a:lnTo>
                    <a:lnTo>
                      <a:pt x="521" y="154"/>
                    </a:lnTo>
                    <a:lnTo>
                      <a:pt x="523" y="152"/>
                    </a:lnTo>
                    <a:lnTo>
                      <a:pt x="530" y="140"/>
                    </a:lnTo>
                    <a:lnTo>
                      <a:pt x="536" y="132"/>
                    </a:lnTo>
                    <a:lnTo>
                      <a:pt x="541" y="127"/>
                    </a:lnTo>
                    <a:lnTo>
                      <a:pt x="543" y="125"/>
                    </a:lnTo>
                    <a:lnTo>
                      <a:pt x="546" y="125"/>
                    </a:lnTo>
                    <a:lnTo>
                      <a:pt x="550" y="129"/>
                    </a:lnTo>
                    <a:lnTo>
                      <a:pt x="554" y="133"/>
                    </a:lnTo>
                    <a:lnTo>
                      <a:pt x="556" y="136"/>
                    </a:lnTo>
                    <a:lnTo>
                      <a:pt x="559" y="140"/>
                    </a:lnTo>
                    <a:lnTo>
                      <a:pt x="563" y="144"/>
                    </a:lnTo>
                    <a:lnTo>
                      <a:pt x="564" y="145"/>
                    </a:lnTo>
                    <a:lnTo>
                      <a:pt x="566" y="146"/>
                    </a:lnTo>
                    <a:lnTo>
                      <a:pt x="557" y="163"/>
                    </a:lnTo>
                    <a:lnTo>
                      <a:pt x="550" y="176"/>
                    </a:lnTo>
                    <a:lnTo>
                      <a:pt x="542" y="187"/>
                    </a:lnTo>
                    <a:lnTo>
                      <a:pt x="536" y="195"/>
                    </a:lnTo>
                    <a:lnTo>
                      <a:pt x="535" y="217"/>
                    </a:lnTo>
                    <a:lnTo>
                      <a:pt x="536" y="239"/>
                    </a:lnTo>
                    <a:lnTo>
                      <a:pt x="537" y="259"/>
                    </a:lnTo>
                    <a:lnTo>
                      <a:pt x="540" y="277"/>
                    </a:lnTo>
                    <a:lnTo>
                      <a:pt x="550" y="285"/>
                    </a:lnTo>
                    <a:lnTo>
                      <a:pt x="558" y="293"/>
                    </a:lnTo>
                    <a:lnTo>
                      <a:pt x="563" y="301"/>
                    </a:lnTo>
                    <a:lnTo>
                      <a:pt x="567" y="310"/>
                    </a:lnTo>
                    <a:lnTo>
                      <a:pt x="567" y="318"/>
                    </a:lnTo>
                    <a:lnTo>
                      <a:pt x="566" y="327"/>
                    </a:lnTo>
                    <a:lnTo>
                      <a:pt x="561" y="335"/>
                    </a:lnTo>
                    <a:lnTo>
                      <a:pt x="556" y="346"/>
                    </a:lnTo>
                    <a:lnTo>
                      <a:pt x="530" y="367"/>
                    </a:lnTo>
                    <a:lnTo>
                      <a:pt x="512" y="365"/>
                    </a:lnTo>
                    <a:lnTo>
                      <a:pt x="498" y="362"/>
                    </a:lnTo>
                    <a:lnTo>
                      <a:pt x="486" y="358"/>
                    </a:lnTo>
                    <a:lnTo>
                      <a:pt x="482" y="355"/>
                    </a:lnTo>
                    <a:lnTo>
                      <a:pt x="480" y="353"/>
                    </a:lnTo>
                    <a:lnTo>
                      <a:pt x="475" y="346"/>
                    </a:lnTo>
                    <a:lnTo>
                      <a:pt x="474" y="340"/>
                    </a:lnTo>
                    <a:lnTo>
                      <a:pt x="475" y="336"/>
                    </a:lnTo>
                    <a:lnTo>
                      <a:pt x="477" y="326"/>
                    </a:lnTo>
                    <a:lnTo>
                      <a:pt x="484" y="314"/>
                    </a:lnTo>
                    <a:lnTo>
                      <a:pt x="502" y="290"/>
                    </a:lnTo>
                    <a:lnTo>
                      <a:pt x="497" y="285"/>
                    </a:lnTo>
                    <a:lnTo>
                      <a:pt x="491" y="282"/>
                    </a:lnTo>
                    <a:lnTo>
                      <a:pt x="486" y="281"/>
                    </a:lnTo>
                    <a:lnTo>
                      <a:pt x="483" y="282"/>
                    </a:lnTo>
                    <a:lnTo>
                      <a:pt x="474" y="286"/>
                    </a:lnTo>
                    <a:lnTo>
                      <a:pt x="464" y="289"/>
                    </a:lnTo>
                    <a:lnTo>
                      <a:pt x="455" y="294"/>
                    </a:lnTo>
                    <a:lnTo>
                      <a:pt x="444" y="301"/>
                    </a:lnTo>
                    <a:lnTo>
                      <a:pt x="434" y="313"/>
                    </a:lnTo>
                    <a:lnTo>
                      <a:pt x="432" y="311"/>
                    </a:lnTo>
                    <a:lnTo>
                      <a:pt x="431" y="309"/>
                    </a:lnTo>
                    <a:lnTo>
                      <a:pt x="429" y="307"/>
                    </a:lnTo>
                    <a:lnTo>
                      <a:pt x="428" y="306"/>
                    </a:lnTo>
                    <a:lnTo>
                      <a:pt x="425" y="302"/>
                    </a:lnTo>
                    <a:lnTo>
                      <a:pt x="421" y="297"/>
                    </a:lnTo>
                    <a:lnTo>
                      <a:pt x="417" y="292"/>
                    </a:lnTo>
                    <a:lnTo>
                      <a:pt x="412" y="286"/>
                    </a:lnTo>
                    <a:lnTo>
                      <a:pt x="407" y="279"/>
                    </a:lnTo>
                    <a:lnTo>
                      <a:pt x="417" y="269"/>
                    </a:lnTo>
                    <a:lnTo>
                      <a:pt x="427" y="258"/>
                    </a:lnTo>
                    <a:lnTo>
                      <a:pt x="432" y="248"/>
                    </a:lnTo>
                    <a:lnTo>
                      <a:pt x="436" y="238"/>
                    </a:lnTo>
                    <a:lnTo>
                      <a:pt x="435" y="228"/>
                    </a:lnTo>
                    <a:lnTo>
                      <a:pt x="433" y="219"/>
                    </a:lnTo>
                    <a:lnTo>
                      <a:pt x="427" y="209"/>
                    </a:lnTo>
                    <a:lnTo>
                      <a:pt x="419" y="200"/>
                    </a:lnTo>
                    <a:lnTo>
                      <a:pt x="411" y="190"/>
                    </a:lnTo>
                    <a:lnTo>
                      <a:pt x="403" y="187"/>
                    </a:lnTo>
                    <a:lnTo>
                      <a:pt x="396" y="189"/>
                    </a:lnTo>
                    <a:lnTo>
                      <a:pt x="391" y="197"/>
                    </a:lnTo>
                    <a:lnTo>
                      <a:pt x="366" y="229"/>
                    </a:lnTo>
                    <a:lnTo>
                      <a:pt x="353" y="242"/>
                    </a:lnTo>
                    <a:lnTo>
                      <a:pt x="347" y="249"/>
                    </a:lnTo>
                    <a:lnTo>
                      <a:pt x="345" y="250"/>
                    </a:lnTo>
                    <a:lnTo>
                      <a:pt x="343" y="252"/>
                    </a:lnTo>
                    <a:lnTo>
                      <a:pt x="341" y="256"/>
                    </a:lnTo>
                    <a:lnTo>
                      <a:pt x="328" y="267"/>
                    </a:lnTo>
                    <a:lnTo>
                      <a:pt x="315" y="277"/>
                    </a:lnTo>
                    <a:lnTo>
                      <a:pt x="302" y="287"/>
                    </a:lnTo>
                    <a:lnTo>
                      <a:pt x="290" y="295"/>
                    </a:lnTo>
                    <a:lnTo>
                      <a:pt x="285" y="280"/>
                    </a:lnTo>
                    <a:lnTo>
                      <a:pt x="287" y="268"/>
                    </a:lnTo>
                    <a:lnTo>
                      <a:pt x="293" y="255"/>
                    </a:lnTo>
                    <a:lnTo>
                      <a:pt x="307" y="244"/>
                    </a:lnTo>
                    <a:lnTo>
                      <a:pt x="312" y="239"/>
                    </a:lnTo>
                    <a:lnTo>
                      <a:pt x="316" y="235"/>
                    </a:lnTo>
                    <a:lnTo>
                      <a:pt x="316" y="233"/>
                    </a:lnTo>
                    <a:lnTo>
                      <a:pt x="316" y="232"/>
                    </a:lnTo>
                    <a:lnTo>
                      <a:pt x="317" y="232"/>
                    </a:lnTo>
                    <a:lnTo>
                      <a:pt x="319" y="230"/>
                    </a:lnTo>
                    <a:lnTo>
                      <a:pt x="321" y="226"/>
                    </a:lnTo>
                    <a:lnTo>
                      <a:pt x="321" y="219"/>
                    </a:lnTo>
                    <a:lnTo>
                      <a:pt x="320" y="215"/>
                    </a:lnTo>
                    <a:lnTo>
                      <a:pt x="318" y="209"/>
                    </a:lnTo>
                    <a:lnTo>
                      <a:pt x="316" y="206"/>
                    </a:lnTo>
                    <a:lnTo>
                      <a:pt x="315" y="204"/>
                    </a:lnTo>
                    <a:lnTo>
                      <a:pt x="297" y="196"/>
                    </a:lnTo>
                    <a:lnTo>
                      <a:pt x="290" y="195"/>
                    </a:lnTo>
                    <a:lnTo>
                      <a:pt x="284" y="196"/>
                    </a:lnTo>
                    <a:lnTo>
                      <a:pt x="276" y="198"/>
                    </a:lnTo>
                    <a:lnTo>
                      <a:pt x="271" y="204"/>
                    </a:lnTo>
                    <a:lnTo>
                      <a:pt x="266" y="209"/>
                    </a:lnTo>
                    <a:lnTo>
                      <a:pt x="261" y="218"/>
                    </a:lnTo>
                    <a:lnTo>
                      <a:pt x="255" y="217"/>
                    </a:lnTo>
                    <a:lnTo>
                      <a:pt x="251" y="216"/>
                    </a:lnTo>
                    <a:lnTo>
                      <a:pt x="248" y="216"/>
                    </a:lnTo>
                    <a:lnTo>
                      <a:pt x="243" y="214"/>
                    </a:lnTo>
                    <a:lnTo>
                      <a:pt x="238" y="213"/>
                    </a:lnTo>
                    <a:lnTo>
                      <a:pt x="235" y="211"/>
                    </a:lnTo>
                    <a:lnTo>
                      <a:pt x="233" y="210"/>
                    </a:lnTo>
                    <a:lnTo>
                      <a:pt x="229" y="208"/>
                    </a:lnTo>
                    <a:lnTo>
                      <a:pt x="218" y="203"/>
                    </a:lnTo>
                    <a:lnTo>
                      <a:pt x="210" y="201"/>
                    </a:lnTo>
                    <a:lnTo>
                      <a:pt x="199" y="200"/>
                    </a:lnTo>
                    <a:lnTo>
                      <a:pt x="191" y="204"/>
                    </a:lnTo>
                    <a:lnTo>
                      <a:pt x="171" y="208"/>
                    </a:lnTo>
                    <a:lnTo>
                      <a:pt x="155" y="212"/>
                    </a:lnTo>
                    <a:lnTo>
                      <a:pt x="142" y="215"/>
                    </a:lnTo>
                    <a:lnTo>
                      <a:pt x="130" y="219"/>
                    </a:lnTo>
                    <a:lnTo>
                      <a:pt x="121" y="221"/>
                    </a:lnTo>
                    <a:lnTo>
                      <a:pt x="113" y="224"/>
                    </a:lnTo>
                    <a:lnTo>
                      <a:pt x="108" y="225"/>
                    </a:lnTo>
                    <a:lnTo>
                      <a:pt x="107" y="226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256">
                <a:extLst>
                  <a:ext uri="{FF2B5EF4-FFF2-40B4-BE49-F238E27FC236}">
                    <a16:creationId xmlns:a16="http://schemas.microsoft.com/office/drawing/2014/main" id="{4F5A9B6F-249E-5AC4-84A5-CBB6C31CA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" y="1845"/>
                <a:ext cx="19" cy="26"/>
              </a:xfrm>
              <a:custGeom>
                <a:avLst/>
                <a:gdLst>
                  <a:gd name="T0" fmla="*/ 3 w 58"/>
                  <a:gd name="T1" fmla="*/ 0 h 78"/>
                  <a:gd name="T2" fmla="*/ 0 w 58"/>
                  <a:gd name="T3" fmla="*/ 35 h 78"/>
                  <a:gd name="T4" fmla="*/ 5 w 58"/>
                  <a:gd name="T5" fmla="*/ 72 h 78"/>
                  <a:gd name="T6" fmla="*/ 7 w 58"/>
                  <a:gd name="T7" fmla="*/ 72 h 78"/>
                  <a:gd name="T8" fmla="*/ 8 w 58"/>
                  <a:gd name="T9" fmla="*/ 72 h 78"/>
                  <a:gd name="T10" fmla="*/ 10 w 58"/>
                  <a:gd name="T11" fmla="*/ 73 h 78"/>
                  <a:gd name="T12" fmla="*/ 17 w 58"/>
                  <a:gd name="T13" fmla="*/ 75 h 78"/>
                  <a:gd name="T14" fmla="*/ 27 w 58"/>
                  <a:gd name="T15" fmla="*/ 78 h 78"/>
                  <a:gd name="T16" fmla="*/ 35 w 58"/>
                  <a:gd name="T17" fmla="*/ 78 h 78"/>
                  <a:gd name="T18" fmla="*/ 35 w 58"/>
                  <a:gd name="T19" fmla="*/ 77 h 78"/>
                  <a:gd name="T20" fmla="*/ 37 w 58"/>
                  <a:gd name="T21" fmla="*/ 77 h 78"/>
                  <a:gd name="T22" fmla="*/ 39 w 58"/>
                  <a:gd name="T23" fmla="*/ 77 h 78"/>
                  <a:gd name="T24" fmla="*/ 43 w 58"/>
                  <a:gd name="T25" fmla="*/ 77 h 78"/>
                  <a:gd name="T26" fmla="*/ 45 w 58"/>
                  <a:gd name="T27" fmla="*/ 74 h 78"/>
                  <a:gd name="T28" fmla="*/ 48 w 58"/>
                  <a:gd name="T29" fmla="*/ 72 h 78"/>
                  <a:gd name="T30" fmla="*/ 52 w 58"/>
                  <a:gd name="T31" fmla="*/ 67 h 78"/>
                  <a:gd name="T32" fmla="*/ 53 w 58"/>
                  <a:gd name="T33" fmla="*/ 62 h 78"/>
                  <a:gd name="T34" fmla="*/ 55 w 58"/>
                  <a:gd name="T35" fmla="*/ 59 h 78"/>
                  <a:gd name="T36" fmla="*/ 58 w 58"/>
                  <a:gd name="T37" fmla="*/ 50 h 78"/>
                  <a:gd name="T38" fmla="*/ 51 w 58"/>
                  <a:gd name="T39" fmla="*/ 32 h 78"/>
                  <a:gd name="T40" fmla="*/ 41 w 58"/>
                  <a:gd name="T41" fmla="*/ 18 h 78"/>
                  <a:gd name="T42" fmla="*/ 24 w 58"/>
                  <a:gd name="T43" fmla="*/ 7 h 78"/>
                  <a:gd name="T44" fmla="*/ 13 w 58"/>
                  <a:gd name="T45" fmla="*/ 2 h 78"/>
                  <a:gd name="T46" fmla="*/ 3 w 58"/>
                  <a:gd name="T4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8" h="78">
                    <a:moveTo>
                      <a:pt x="3" y="0"/>
                    </a:moveTo>
                    <a:lnTo>
                      <a:pt x="0" y="35"/>
                    </a:lnTo>
                    <a:lnTo>
                      <a:pt x="5" y="72"/>
                    </a:lnTo>
                    <a:lnTo>
                      <a:pt x="7" y="72"/>
                    </a:lnTo>
                    <a:lnTo>
                      <a:pt x="8" y="72"/>
                    </a:lnTo>
                    <a:lnTo>
                      <a:pt x="10" y="73"/>
                    </a:lnTo>
                    <a:lnTo>
                      <a:pt x="17" y="75"/>
                    </a:lnTo>
                    <a:lnTo>
                      <a:pt x="27" y="78"/>
                    </a:lnTo>
                    <a:lnTo>
                      <a:pt x="35" y="78"/>
                    </a:lnTo>
                    <a:lnTo>
                      <a:pt x="35" y="77"/>
                    </a:lnTo>
                    <a:lnTo>
                      <a:pt x="37" y="77"/>
                    </a:lnTo>
                    <a:lnTo>
                      <a:pt x="39" y="77"/>
                    </a:lnTo>
                    <a:lnTo>
                      <a:pt x="43" y="77"/>
                    </a:lnTo>
                    <a:lnTo>
                      <a:pt x="45" y="74"/>
                    </a:lnTo>
                    <a:lnTo>
                      <a:pt x="48" y="72"/>
                    </a:lnTo>
                    <a:lnTo>
                      <a:pt x="52" y="67"/>
                    </a:lnTo>
                    <a:lnTo>
                      <a:pt x="53" y="62"/>
                    </a:lnTo>
                    <a:lnTo>
                      <a:pt x="55" y="59"/>
                    </a:lnTo>
                    <a:lnTo>
                      <a:pt x="58" y="50"/>
                    </a:lnTo>
                    <a:lnTo>
                      <a:pt x="51" y="32"/>
                    </a:lnTo>
                    <a:lnTo>
                      <a:pt x="41" y="18"/>
                    </a:lnTo>
                    <a:lnTo>
                      <a:pt x="24" y="7"/>
                    </a:lnTo>
                    <a:lnTo>
                      <a:pt x="1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257">
                <a:extLst>
                  <a:ext uri="{FF2B5EF4-FFF2-40B4-BE49-F238E27FC236}">
                    <a16:creationId xmlns:a16="http://schemas.microsoft.com/office/drawing/2014/main" id="{5FDAAAED-DB4E-F4E1-1A5A-63F662E3AE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9" y="1824"/>
                <a:ext cx="28" cy="31"/>
              </a:xfrm>
              <a:custGeom>
                <a:avLst/>
                <a:gdLst>
                  <a:gd name="T0" fmla="*/ 79 w 86"/>
                  <a:gd name="T1" fmla="*/ 81 h 95"/>
                  <a:gd name="T2" fmla="*/ 82 w 86"/>
                  <a:gd name="T3" fmla="*/ 73 h 95"/>
                  <a:gd name="T4" fmla="*/ 83 w 86"/>
                  <a:gd name="T5" fmla="*/ 64 h 95"/>
                  <a:gd name="T6" fmla="*/ 83 w 86"/>
                  <a:gd name="T7" fmla="*/ 55 h 95"/>
                  <a:gd name="T8" fmla="*/ 83 w 86"/>
                  <a:gd name="T9" fmla="*/ 45 h 95"/>
                  <a:gd name="T10" fmla="*/ 85 w 86"/>
                  <a:gd name="T11" fmla="*/ 33 h 95"/>
                  <a:gd name="T12" fmla="*/ 86 w 86"/>
                  <a:gd name="T13" fmla="*/ 23 h 95"/>
                  <a:gd name="T14" fmla="*/ 85 w 86"/>
                  <a:gd name="T15" fmla="*/ 15 h 95"/>
                  <a:gd name="T16" fmla="*/ 82 w 86"/>
                  <a:gd name="T17" fmla="*/ 10 h 95"/>
                  <a:gd name="T18" fmla="*/ 75 w 86"/>
                  <a:gd name="T19" fmla="*/ 4 h 95"/>
                  <a:gd name="T20" fmla="*/ 68 w 86"/>
                  <a:gd name="T21" fmla="*/ 2 h 95"/>
                  <a:gd name="T22" fmla="*/ 58 w 86"/>
                  <a:gd name="T23" fmla="*/ 0 h 95"/>
                  <a:gd name="T24" fmla="*/ 47 w 86"/>
                  <a:gd name="T25" fmla="*/ 1 h 95"/>
                  <a:gd name="T26" fmla="*/ 34 w 86"/>
                  <a:gd name="T27" fmla="*/ 1 h 95"/>
                  <a:gd name="T28" fmla="*/ 25 w 86"/>
                  <a:gd name="T29" fmla="*/ 3 h 95"/>
                  <a:gd name="T30" fmla="*/ 15 w 86"/>
                  <a:gd name="T31" fmla="*/ 6 h 95"/>
                  <a:gd name="T32" fmla="*/ 9 w 86"/>
                  <a:gd name="T33" fmla="*/ 12 h 95"/>
                  <a:gd name="T34" fmla="*/ 4 w 86"/>
                  <a:gd name="T35" fmla="*/ 16 h 95"/>
                  <a:gd name="T36" fmla="*/ 1 w 86"/>
                  <a:gd name="T37" fmla="*/ 22 h 95"/>
                  <a:gd name="T38" fmla="*/ 0 w 86"/>
                  <a:gd name="T39" fmla="*/ 38 h 95"/>
                  <a:gd name="T40" fmla="*/ 6 w 86"/>
                  <a:gd name="T41" fmla="*/ 53 h 95"/>
                  <a:gd name="T42" fmla="*/ 17 w 86"/>
                  <a:gd name="T43" fmla="*/ 67 h 95"/>
                  <a:gd name="T44" fmla="*/ 31 w 86"/>
                  <a:gd name="T45" fmla="*/ 80 h 95"/>
                  <a:gd name="T46" fmla="*/ 49 w 86"/>
                  <a:gd name="T47" fmla="*/ 93 h 95"/>
                  <a:gd name="T48" fmla="*/ 50 w 86"/>
                  <a:gd name="T49" fmla="*/ 93 h 95"/>
                  <a:gd name="T50" fmla="*/ 52 w 86"/>
                  <a:gd name="T51" fmla="*/ 94 h 95"/>
                  <a:gd name="T52" fmla="*/ 56 w 86"/>
                  <a:gd name="T53" fmla="*/ 95 h 95"/>
                  <a:gd name="T54" fmla="*/ 65 w 86"/>
                  <a:gd name="T55" fmla="*/ 94 h 95"/>
                  <a:gd name="T56" fmla="*/ 66 w 86"/>
                  <a:gd name="T57" fmla="*/ 92 h 95"/>
                  <a:gd name="T58" fmla="*/ 68 w 86"/>
                  <a:gd name="T59" fmla="*/ 90 h 95"/>
                  <a:gd name="T60" fmla="*/ 72 w 86"/>
                  <a:gd name="T61" fmla="*/ 88 h 95"/>
                  <a:gd name="T62" fmla="*/ 75 w 86"/>
                  <a:gd name="T63" fmla="*/ 84 h 95"/>
                  <a:gd name="T64" fmla="*/ 79 w 86"/>
                  <a:gd name="T65" fmla="*/ 8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6" h="95">
                    <a:moveTo>
                      <a:pt x="79" y="81"/>
                    </a:moveTo>
                    <a:lnTo>
                      <a:pt x="82" y="73"/>
                    </a:lnTo>
                    <a:lnTo>
                      <a:pt x="83" y="64"/>
                    </a:lnTo>
                    <a:lnTo>
                      <a:pt x="83" y="55"/>
                    </a:lnTo>
                    <a:lnTo>
                      <a:pt x="83" y="45"/>
                    </a:lnTo>
                    <a:lnTo>
                      <a:pt x="85" y="33"/>
                    </a:lnTo>
                    <a:lnTo>
                      <a:pt x="86" y="23"/>
                    </a:lnTo>
                    <a:lnTo>
                      <a:pt x="85" y="15"/>
                    </a:lnTo>
                    <a:lnTo>
                      <a:pt x="82" y="10"/>
                    </a:lnTo>
                    <a:lnTo>
                      <a:pt x="75" y="4"/>
                    </a:lnTo>
                    <a:lnTo>
                      <a:pt x="68" y="2"/>
                    </a:lnTo>
                    <a:lnTo>
                      <a:pt x="58" y="0"/>
                    </a:lnTo>
                    <a:lnTo>
                      <a:pt x="47" y="1"/>
                    </a:lnTo>
                    <a:lnTo>
                      <a:pt x="34" y="1"/>
                    </a:lnTo>
                    <a:lnTo>
                      <a:pt x="25" y="3"/>
                    </a:lnTo>
                    <a:lnTo>
                      <a:pt x="15" y="6"/>
                    </a:lnTo>
                    <a:lnTo>
                      <a:pt x="9" y="12"/>
                    </a:lnTo>
                    <a:lnTo>
                      <a:pt x="4" y="16"/>
                    </a:lnTo>
                    <a:lnTo>
                      <a:pt x="1" y="22"/>
                    </a:lnTo>
                    <a:lnTo>
                      <a:pt x="0" y="38"/>
                    </a:lnTo>
                    <a:lnTo>
                      <a:pt x="6" y="53"/>
                    </a:lnTo>
                    <a:lnTo>
                      <a:pt x="17" y="67"/>
                    </a:lnTo>
                    <a:lnTo>
                      <a:pt x="31" y="80"/>
                    </a:lnTo>
                    <a:lnTo>
                      <a:pt x="49" y="93"/>
                    </a:lnTo>
                    <a:lnTo>
                      <a:pt x="50" y="93"/>
                    </a:lnTo>
                    <a:lnTo>
                      <a:pt x="52" y="94"/>
                    </a:lnTo>
                    <a:lnTo>
                      <a:pt x="56" y="95"/>
                    </a:lnTo>
                    <a:lnTo>
                      <a:pt x="65" y="94"/>
                    </a:lnTo>
                    <a:lnTo>
                      <a:pt x="66" y="92"/>
                    </a:lnTo>
                    <a:lnTo>
                      <a:pt x="68" y="90"/>
                    </a:lnTo>
                    <a:lnTo>
                      <a:pt x="72" y="88"/>
                    </a:lnTo>
                    <a:lnTo>
                      <a:pt x="75" y="84"/>
                    </a:lnTo>
                    <a:lnTo>
                      <a:pt x="79" y="8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258">
                <a:extLst>
                  <a:ext uri="{FF2B5EF4-FFF2-40B4-BE49-F238E27FC236}">
                    <a16:creationId xmlns:a16="http://schemas.microsoft.com/office/drawing/2014/main" id="{C23B5F21-3325-CCF9-74ED-F01F107A8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2700"/>
                <a:ext cx="31" cy="18"/>
              </a:xfrm>
              <a:custGeom>
                <a:avLst/>
                <a:gdLst>
                  <a:gd name="T0" fmla="*/ 94 w 94"/>
                  <a:gd name="T1" fmla="*/ 19 h 54"/>
                  <a:gd name="T2" fmla="*/ 83 w 94"/>
                  <a:gd name="T3" fmla="*/ 13 h 54"/>
                  <a:gd name="T4" fmla="*/ 73 w 94"/>
                  <a:gd name="T5" fmla="*/ 8 h 54"/>
                  <a:gd name="T6" fmla="*/ 65 w 94"/>
                  <a:gd name="T7" fmla="*/ 4 h 54"/>
                  <a:gd name="T8" fmla="*/ 59 w 94"/>
                  <a:gd name="T9" fmla="*/ 2 h 54"/>
                  <a:gd name="T10" fmla="*/ 51 w 94"/>
                  <a:gd name="T11" fmla="*/ 0 h 54"/>
                  <a:gd name="T12" fmla="*/ 46 w 94"/>
                  <a:gd name="T13" fmla="*/ 0 h 54"/>
                  <a:gd name="T14" fmla="*/ 39 w 94"/>
                  <a:gd name="T15" fmla="*/ 3 h 54"/>
                  <a:gd name="T16" fmla="*/ 27 w 94"/>
                  <a:gd name="T17" fmla="*/ 3 h 54"/>
                  <a:gd name="T18" fmla="*/ 19 w 94"/>
                  <a:gd name="T19" fmla="*/ 6 h 54"/>
                  <a:gd name="T20" fmla="*/ 11 w 94"/>
                  <a:gd name="T21" fmla="*/ 9 h 54"/>
                  <a:gd name="T22" fmla="*/ 6 w 94"/>
                  <a:gd name="T23" fmla="*/ 16 h 54"/>
                  <a:gd name="T24" fmla="*/ 2 w 94"/>
                  <a:gd name="T25" fmla="*/ 22 h 54"/>
                  <a:gd name="T26" fmla="*/ 1 w 94"/>
                  <a:gd name="T27" fmla="*/ 30 h 54"/>
                  <a:gd name="T28" fmla="*/ 0 w 94"/>
                  <a:gd name="T29" fmla="*/ 40 h 54"/>
                  <a:gd name="T30" fmla="*/ 2 w 94"/>
                  <a:gd name="T31" fmla="*/ 52 h 54"/>
                  <a:gd name="T32" fmla="*/ 17 w 94"/>
                  <a:gd name="T33" fmla="*/ 54 h 54"/>
                  <a:gd name="T34" fmla="*/ 31 w 94"/>
                  <a:gd name="T35" fmla="*/ 54 h 54"/>
                  <a:gd name="T36" fmla="*/ 38 w 94"/>
                  <a:gd name="T37" fmla="*/ 52 h 54"/>
                  <a:gd name="T38" fmla="*/ 45 w 94"/>
                  <a:gd name="T39" fmla="*/ 52 h 54"/>
                  <a:gd name="T40" fmla="*/ 58 w 94"/>
                  <a:gd name="T41" fmla="*/ 49 h 54"/>
                  <a:gd name="T42" fmla="*/ 68 w 94"/>
                  <a:gd name="T43" fmla="*/ 44 h 54"/>
                  <a:gd name="T44" fmla="*/ 72 w 94"/>
                  <a:gd name="T45" fmla="*/ 40 h 54"/>
                  <a:gd name="T46" fmla="*/ 74 w 94"/>
                  <a:gd name="T47" fmla="*/ 38 h 54"/>
                  <a:gd name="T48" fmla="*/ 74 w 94"/>
                  <a:gd name="T49" fmla="*/ 37 h 54"/>
                  <a:gd name="T50" fmla="*/ 75 w 94"/>
                  <a:gd name="T51" fmla="*/ 37 h 54"/>
                  <a:gd name="T52" fmla="*/ 78 w 94"/>
                  <a:gd name="T53" fmla="*/ 37 h 54"/>
                  <a:gd name="T54" fmla="*/ 86 w 94"/>
                  <a:gd name="T55" fmla="*/ 28 h 54"/>
                  <a:gd name="T56" fmla="*/ 94 w 94"/>
                  <a:gd name="T57" fmla="*/ 1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4" h="54">
                    <a:moveTo>
                      <a:pt x="94" y="19"/>
                    </a:moveTo>
                    <a:lnTo>
                      <a:pt x="83" y="13"/>
                    </a:lnTo>
                    <a:lnTo>
                      <a:pt x="73" y="8"/>
                    </a:lnTo>
                    <a:lnTo>
                      <a:pt x="65" y="4"/>
                    </a:lnTo>
                    <a:lnTo>
                      <a:pt x="59" y="2"/>
                    </a:lnTo>
                    <a:lnTo>
                      <a:pt x="51" y="0"/>
                    </a:lnTo>
                    <a:lnTo>
                      <a:pt x="46" y="0"/>
                    </a:lnTo>
                    <a:lnTo>
                      <a:pt x="39" y="3"/>
                    </a:lnTo>
                    <a:lnTo>
                      <a:pt x="27" y="3"/>
                    </a:lnTo>
                    <a:lnTo>
                      <a:pt x="19" y="6"/>
                    </a:lnTo>
                    <a:lnTo>
                      <a:pt x="11" y="9"/>
                    </a:lnTo>
                    <a:lnTo>
                      <a:pt x="6" y="16"/>
                    </a:lnTo>
                    <a:lnTo>
                      <a:pt x="2" y="22"/>
                    </a:lnTo>
                    <a:lnTo>
                      <a:pt x="1" y="30"/>
                    </a:lnTo>
                    <a:lnTo>
                      <a:pt x="0" y="40"/>
                    </a:lnTo>
                    <a:lnTo>
                      <a:pt x="2" y="52"/>
                    </a:lnTo>
                    <a:lnTo>
                      <a:pt x="17" y="54"/>
                    </a:lnTo>
                    <a:lnTo>
                      <a:pt x="31" y="54"/>
                    </a:lnTo>
                    <a:lnTo>
                      <a:pt x="38" y="52"/>
                    </a:lnTo>
                    <a:lnTo>
                      <a:pt x="45" y="52"/>
                    </a:lnTo>
                    <a:lnTo>
                      <a:pt x="58" y="49"/>
                    </a:lnTo>
                    <a:lnTo>
                      <a:pt x="68" y="44"/>
                    </a:lnTo>
                    <a:lnTo>
                      <a:pt x="72" y="40"/>
                    </a:lnTo>
                    <a:lnTo>
                      <a:pt x="74" y="38"/>
                    </a:lnTo>
                    <a:lnTo>
                      <a:pt x="74" y="37"/>
                    </a:lnTo>
                    <a:lnTo>
                      <a:pt x="75" y="37"/>
                    </a:lnTo>
                    <a:lnTo>
                      <a:pt x="78" y="37"/>
                    </a:lnTo>
                    <a:lnTo>
                      <a:pt x="86" y="28"/>
                    </a:lnTo>
                    <a:lnTo>
                      <a:pt x="94" y="19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259">
                <a:extLst>
                  <a:ext uri="{FF2B5EF4-FFF2-40B4-BE49-F238E27FC236}">
                    <a16:creationId xmlns:a16="http://schemas.microsoft.com/office/drawing/2014/main" id="{A70AA064-587E-0B2B-0C2D-725F51F3B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9" y="2926"/>
                <a:ext cx="313" cy="60"/>
              </a:xfrm>
              <a:custGeom>
                <a:avLst/>
                <a:gdLst>
                  <a:gd name="T0" fmla="*/ 12 w 939"/>
                  <a:gd name="T1" fmla="*/ 72 h 180"/>
                  <a:gd name="T2" fmla="*/ 41 w 939"/>
                  <a:gd name="T3" fmla="*/ 99 h 180"/>
                  <a:gd name="T4" fmla="*/ 76 w 939"/>
                  <a:gd name="T5" fmla="*/ 120 h 180"/>
                  <a:gd name="T6" fmla="*/ 116 w 939"/>
                  <a:gd name="T7" fmla="*/ 136 h 180"/>
                  <a:gd name="T8" fmla="*/ 230 w 939"/>
                  <a:gd name="T9" fmla="*/ 166 h 180"/>
                  <a:gd name="T10" fmla="*/ 262 w 939"/>
                  <a:gd name="T11" fmla="*/ 178 h 180"/>
                  <a:gd name="T12" fmla="*/ 293 w 939"/>
                  <a:gd name="T13" fmla="*/ 180 h 180"/>
                  <a:gd name="T14" fmla="*/ 316 w 939"/>
                  <a:gd name="T15" fmla="*/ 176 h 180"/>
                  <a:gd name="T16" fmla="*/ 337 w 939"/>
                  <a:gd name="T17" fmla="*/ 165 h 180"/>
                  <a:gd name="T18" fmla="*/ 365 w 939"/>
                  <a:gd name="T19" fmla="*/ 158 h 180"/>
                  <a:gd name="T20" fmla="*/ 420 w 939"/>
                  <a:gd name="T21" fmla="*/ 149 h 180"/>
                  <a:gd name="T22" fmla="*/ 454 w 939"/>
                  <a:gd name="T23" fmla="*/ 149 h 180"/>
                  <a:gd name="T24" fmla="*/ 551 w 939"/>
                  <a:gd name="T25" fmla="*/ 156 h 180"/>
                  <a:gd name="T26" fmla="*/ 630 w 939"/>
                  <a:gd name="T27" fmla="*/ 147 h 180"/>
                  <a:gd name="T28" fmla="*/ 685 w 939"/>
                  <a:gd name="T29" fmla="*/ 135 h 180"/>
                  <a:gd name="T30" fmla="*/ 739 w 939"/>
                  <a:gd name="T31" fmla="*/ 117 h 180"/>
                  <a:gd name="T32" fmla="*/ 790 w 939"/>
                  <a:gd name="T33" fmla="*/ 98 h 180"/>
                  <a:gd name="T34" fmla="*/ 835 w 939"/>
                  <a:gd name="T35" fmla="*/ 78 h 180"/>
                  <a:gd name="T36" fmla="*/ 862 w 939"/>
                  <a:gd name="T37" fmla="*/ 62 h 180"/>
                  <a:gd name="T38" fmla="*/ 865 w 939"/>
                  <a:gd name="T39" fmla="*/ 59 h 180"/>
                  <a:gd name="T40" fmla="*/ 878 w 939"/>
                  <a:gd name="T41" fmla="*/ 53 h 180"/>
                  <a:gd name="T42" fmla="*/ 919 w 939"/>
                  <a:gd name="T43" fmla="*/ 21 h 180"/>
                  <a:gd name="T44" fmla="*/ 918 w 939"/>
                  <a:gd name="T45" fmla="*/ 4 h 180"/>
                  <a:gd name="T46" fmla="*/ 871 w 939"/>
                  <a:gd name="T47" fmla="*/ 5 h 180"/>
                  <a:gd name="T48" fmla="*/ 811 w 939"/>
                  <a:gd name="T49" fmla="*/ 26 h 180"/>
                  <a:gd name="T50" fmla="*/ 779 w 939"/>
                  <a:gd name="T51" fmla="*/ 40 h 180"/>
                  <a:gd name="T52" fmla="*/ 746 w 939"/>
                  <a:gd name="T53" fmla="*/ 47 h 180"/>
                  <a:gd name="T54" fmla="*/ 720 w 939"/>
                  <a:gd name="T55" fmla="*/ 49 h 180"/>
                  <a:gd name="T56" fmla="*/ 714 w 939"/>
                  <a:gd name="T57" fmla="*/ 49 h 180"/>
                  <a:gd name="T58" fmla="*/ 713 w 939"/>
                  <a:gd name="T59" fmla="*/ 51 h 180"/>
                  <a:gd name="T60" fmla="*/ 610 w 939"/>
                  <a:gd name="T61" fmla="*/ 46 h 180"/>
                  <a:gd name="T62" fmla="*/ 586 w 939"/>
                  <a:gd name="T63" fmla="*/ 44 h 180"/>
                  <a:gd name="T64" fmla="*/ 569 w 939"/>
                  <a:gd name="T65" fmla="*/ 39 h 180"/>
                  <a:gd name="T66" fmla="*/ 547 w 939"/>
                  <a:gd name="T67" fmla="*/ 36 h 180"/>
                  <a:gd name="T68" fmla="*/ 432 w 939"/>
                  <a:gd name="T69" fmla="*/ 58 h 180"/>
                  <a:gd name="T70" fmla="*/ 401 w 939"/>
                  <a:gd name="T71" fmla="*/ 58 h 180"/>
                  <a:gd name="T72" fmla="*/ 354 w 939"/>
                  <a:gd name="T73" fmla="*/ 28 h 180"/>
                  <a:gd name="T74" fmla="*/ 317 w 939"/>
                  <a:gd name="T75" fmla="*/ 7 h 180"/>
                  <a:gd name="T76" fmla="*/ 272 w 939"/>
                  <a:gd name="T77" fmla="*/ 6 h 180"/>
                  <a:gd name="T78" fmla="*/ 199 w 939"/>
                  <a:gd name="T79" fmla="*/ 28 h 180"/>
                  <a:gd name="T80" fmla="*/ 123 w 939"/>
                  <a:gd name="T81" fmla="*/ 54 h 180"/>
                  <a:gd name="T82" fmla="*/ 54 w 939"/>
                  <a:gd name="T83" fmla="*/ 53 h 180"/>
                  <a:gd name="T84" fmla="*/ 0 w 939"/>
                  <a:gd name="T85" fmla="*/ 5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39" h="180">
                    <a:moveTo>
                      <a:pt x="0" y="56"/>
                    </a:moveTo>
                    <a:lnTo>
                      <a:pt x="12" y="72"/>
                    </a:lnTo>
                    <a:lnTo>
                      <a:pt x="26" y="86"/>
                    </a:lnTo>
                    <a:lnTo>
                      <a:pt x="41" y="99"/>
                    </a:lnTo>
                    <a:lnTo>
                      <a:pt x="59" y="110"/>
                    </a:lnTo>
                    <a:lnTo>
                      <a:pt x="76" y="120"/>
                    </a:lnTo>
                    <a:lnTo>
                      <a:pt x="96" y="128"/>
                    </a:lnTo>
                    <a:lnTo>
                      <a:pt x="116" y="136"/>
                    </a:lnTo>
                    <a:lnTo>
                      <a:pt x="139" y="142"/>
                    </a:lnTo>
                    <a:lnTo>
                      <a:pt x="230" y="166"/>
                    </a:lnTo>
                    <a:lnTo>
                      <a:pt x="251" y="175"/>
                    </a:lnTo>
                    <a:lnTo>
                      <a:pt x="262" y="178"/>
                    </a:lnTo>
                    <a:lnTo>
                      <a:pt x="272" y="180"/>
                    </a:lnTo>
                    <a:lnTo>
                      <a:pt x="293" y="180"/>
                    </a:lnTo>
                    <a:lnTo>
                      <a:pt x="304" y="178"/>
                    </a:lnTo>
                    <a:lnTo>
                      <a:pt x="316" y="176"/>
                    </a:lnTo>
                    <a:lnTo>
                      <a:pt x="328" y="168"/>
                    </a:lnTo>
                    <a:lnTo>
                      <a:pt x="337" y="165"/>
                    </a:lnTo>
                    <a:lnTo>
                      <a:pt x="347" y="164"/>
                    </a:lnTo>
                    <a:lnTo>
                      <a:pt x="365" y="158"/>
                    </a:lnTo>
                    <a:lnTo>
                      <a:pt x="384" y="154"/>
                    </a:lnTo>
                    <a:lnTo>
                      <a:pt x="420" y="149"/>
                    </a:lnTo>
                    <a:lnTo>
                      <a:pt x="436" y="148"/>
                    </a:lnTo>
                    <a:lnTo>
                      <a:pt x="454" y="149"/>
                    </a:lnTo>
                    <a:lnTo>
                      <a:pt x="488" y="154"/>
                    </a:lnTo>
                    <a:lnTo>
                      <a:pt x="551" y="156"/>
                    </a:lnTo>
                    <a:lnTo>
                      <a:pt x="604" y="151"/>
                    </a:lnTo>
                    <a:lnTo>
                      <a:pt x="630" y="147"/>
                    </a:lnTo>
                    <a:lnTo>
                      <a:pt x="657" y="142"/>
                    </a:lnTo>
                    <a:lnTo>
                      <a:pt x="685" y="135"/>
                    </a:lnTo>
                    <a:lnTo>
                      <a:pt x="712" y="126"/>
                    </a:lnTo>
                    <a:lnTo>
                      <a:pt x="739" y="117"/>
                    </a:lnTo>
                    <a:lnTo>
                      <a:pt x="767" y="106"/>
                    </a:lnTo>
                    <a:lnTo>
                      <a:pt x="790" y="98"/>
                    </a:lnTo>
                    <a:lnTo>
                      <a:pt x="813" y="88"/>
                    </a:lnTo>
                    <a:lnTo>
                      <a:pt x="835" y="78"/>
                    </a:lnTo>
                    <a:lnTo>
                      <a:pt x="858" y="66"/>
                    </a:lnTo>
                    <a:lnTo>
                      <a:pt x="862" y="62"/>
                    </a:lnTo>
                    <a:lnTo>
                      <a:pt x="864" y="60"/>
                    </a:lnTo>
                    <a:lnTo>
                      <a:pt x="865" y="59"/>
                    </a:lnTo>
                    <a:lnTo>
                      <a:pt x="868" y="59"/>
                    </a:lnTo>
                    <a:lnTo>
                      <a:pt x="878" y="53"/>
                    </a:lnTo>
                    <a:lnTo>
                      <a:pt x="899" y="38"/>
                    </a:lnTo>
                    <a:lnTo>
                      <a:pt x="919" y="21"/>
                    </a:lnTo>
                    <a:lnTo>
                      <a:pt x="939" y="4"/>
                    </a:lnTo>
                    <a:lnTo>
                      <a:pt x="918" y="4"/>
                    </a:lnTo>
                    <a:lnTo>
                      <a:pt x="896" y="4"/>
                    </a:lnTo>
                    <a:lnTo>
                      <a:pt x="871" y="5"/>
                    </a:lnTo>
                    <a:lnTo>
                      <a:pt x="844" y="7"/>
                    </a:lnTo>
                    <a:lnTo>
                      <a:pt x="811" y="26"/>
                    </a:lnTo>
                    <a:lnTo>
                      <a:pt x="794" y="34"/>
                    </a:lnTo>
                    <a:lnTo>
                      <a:pt x="779" y="40"/>
                    </a:lnTo>
                    <a:lnTo>
                      <a:pt x="762" y="44"/>
                    </a:lnTo>
                    <a:lnTo>
                      <a:pt x="746" y="47"/>
                    </a:lnTo>
                    <a:lnTo>
                      <a:pt x="729" y="49"/>
                    </a:lnTo>
                    <a:lnTo>
                      <a:pt x="720" y="49"/>
                    </a:lnTo>
                    <a:lnTo>
                      <a:pt x="716" y="49"/>
                    </a:lnTo>
                    <a:lnTo>
                      <a:pt x="714" y="49"/>
                    </a:lnTo>
                    <a:lnTo>
                      <a:pt x="713" y="49"/>
                    </a:lnTo>
                    <a:lnTo>
                      <a:pt x="713" y="51"/>
                    </a:lnTo>
                    <a:lnTo>
                      <a:pt x="627" y="48"/>
                    </a:lnTo>
                    <a:lnTo>
                      <a:pt x="610" y="46"/>
                    </a:lnTo>
                    <a:lnTo>
                      <a:pt x="596" y="46"/>
                    </a:lnTo>
                    <a:lnTo>
                      <a:pt x="586" y="44"/>
                    </a:lnTo>
                    <a:lnTo>
                      <a:pt x="579" y="44"/>
                    </a:lnTo>
                    <a:lnTo>
                      <a:pt x="569" y="39"/>
                    </a:lnTo>
                    <a:lnTo>
                      <a:pt x="558" y="37"/>
                    </a:lnTo>
                    <a:lnTo>
                      <a:pt x="547" y="36"/>
                    </a:lnTo>
                    <a:lnTo>
                      <a:pt x="535" y="38"/>
                    </a:lnTo>
                    <a:lnTo>
                      <a:pt x="432" y="58"/>
                    </a:lnTo>
                    <a:lnTo>
                      <a:pt x="415" y="59"/>
                    </a:lnTo>
                    <a:lnTo>
                      <a:pt x="401" y="58"/>
                    </a:lnTo>
                    <a:lnTo>
                      <a:pt x="377" y="44"/>
                    </a:lnTo>
                    <a:lnTo>
                      <a:pt x="354" y="28"/>
                    </a:lnTo>
                    <a:lnTo>
                      <a:pt x="334" y="17"/>
                    </a:lnTo>
                    <a:lnTo>
                      <a:pt x="317" y="7"/>
                    </a:lnTo>
                    <a:lnTo>
                      <a:pt x="302" y="0"/>
                    </a:lnTo>
                    <a:lnTo>
                      <a:pt x="272" y="6"/>
                    </a:lnTo>
                    <a:lnTo>
                      <a:pt x="246" y="14"/>
                    </a:lnTo>
                    <a:lnTo>
                      <a:pt x="199" y="28"/>
                    </a:lnTo>
                    <a:lnTo>
                      <a:pt x="158" y="41"/>
                    </a:lnTo>
                    <a:lnTo>
                      <a:pt x="123" y="54"/>
                    </a:lnTo>
                    <a:lnTo>
                      <a:pt x="85" y="53"/>
                    </a:lnTo>
                    <a:lnTo>
                      <a:pt x="54" y="53"/>
                    </a:lnTo>
                    <a:lnTo>
                      <a:pt x="24" y="54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260">
                <a:extLst>
                  <a:ext uri="{FF2B5EF4-FFF2-40B4-BE49-F238E27FC236}">
                    <a16:creationId xmlns:a16="http://schemas.microsoft.com/office/drawing/2014/main" id="{74DE3673-7881-976E-6ECC-5734A7C5E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2747"/>
                <a:ext cx="47" cy="19"/>
              </a:xfrm>
              <a:custGeom>
                <a:avLst/>
                <a:gdLst>
                  <a:gd name="T0" fmla="*/ 136 w 142"/>
                  <a:gd name="T1" fmla="*/ 44 h 57"/>
                  <a:gd name="T2" fmla="*/ 140 w 142"/>
                  <a:gd name="T3" fmla="*/ 40 h 57"/>
                  <a:gd name="T4" fmla="*/ 142 w 142"/>
                  <a:gd name="T5" fmla="*/ 36 h 57"/>
                  <a:gd name="T6" fmla="*/ 142 w 142"/>
                  <a:gd name="T7" fmla="*/ 31 h 57"/>
                  <a:gd name="T8" fmla="*/ 141 w 142"/>
                  <a:gd name="T9" fmla="*/ 27 h 57"/>
                  <a:gd name="T10" fmla="*/ 138 w 142"/>
                  <a:gd name="T11" fmla="*/ 23 h 57"/>
                  <a:gd name="T12" fmla="*/ 133 w 142"/>
                  <a:gd name="T13" fmla="*/ 19 h 57"/>
                  <a:gd name="T14" fmla="*/ 128 w 142"/>
                  <a:gd name="T15" fmla="*/ 14 h 57"/>
                  <a:gd name="T16" fmla="*/ 121 w 142"/>
                  <a:gd name="T17" fmla="*/ 12 h 57"/>
                  <a:gd name="T18" fmla="*/ 103 w 142"/>
                  <a:gd name="T19" fmla="*/ 5 h 57"/>
                  <a:gd name="T20" fmla="*/ 84 w 142"/>
                  <a:gd name="T21" fmla="*/ 2 h 57"/>
                  <a:gd name="T22" fmla="*/ 72 w 142"/>
                  <a:gd name="T23" fmla="*/ 0 h 57"/>
                  <a:gd name="T24" fmla="*/ 62 w 142"/>
                  <a:gd name="T25" fmla="*/ 0 h 57"/>
                  <a:gd name="T26" fmla="*/ 40 w 142"/>
                  <a:gd name="T27" fmla="*/ 1 h 57"/>
                  <a:gd name="T28" fmla="*/ 25 w 142"/>
                  <a:gd name="T29" fmla="*/ 5 h 57"/>
                  <a:gd name="T30" fmla="*/ 13 w 142"/>
                  <a:gd name="T31" fmla="*/ 9 h 57"/>
                  <a:gd name="T32" fmla="*/ 5 w 142"/>
                  <a:gd name="T33" fmla="*/ 13 h 57"/>
                  <a:gd name="T34" fmla="*/ 0 w 142"/>
                  <a:gd name="T35" fmla="*/ 20 h 57"/>
                  <a:gd name="T36" fmla="*/ 108 w 142"/>
                  <a:gd name="T37" fmla="*/ 56 h 57"/>
                  <a:gd name="T38" fmla="*/ 117 w 142"/>
                  <a:gd name="T39" fmla="*/ 57 h 57"/>
                  <a:gd name="T40" fmla="*/ 125 w 142"/>
                  <a:gd name="T41" fmla="*/ 56 h 57"/>
                  <a:gd name="T42" fmla="*/ 131 w 142"/>
                  <a:gd name="T43" fmla="*/ 51 h 57"/>
                  <a:gd name="T44" fmla="*/ 133 w 142"/>
                  <a:gd name="T45" fmla="*/ 47 h 57"/>
                  <a:gd name="T46" fmla="*/ 134 w 142"/>
                  <a:gd name="T47" fmla="*/ 45 h 57"/>
                  <a:gd name="T48" fmla="*/ 136 w 142"/>
                  <a:gd name="T49" fmla="*/ 4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2" h="57">
                    <a:moveTo>
                      <a:pt x="136" y="44"/>
                    </a:moveTo>
                    <a:lnTo>
                      <a:pt x="140" y="40"/>
                    </a:lnTo>
                    <a:lnTo>
                      <a:pt x="142" y="36"/>
                    </a:lnTo>
                    <a:lnTo>
                      <a:pt x="142" y="31"/>
                    </a:lnTo>
                    <a:lnTo>
                      <a:pt x="141" y="27"/>
                    </a:lnTo>
                    <a:lnTo>
                      <a:pt x="138" y="23"/>
                    </a:lnTo>
                    <a:lnTo>
                      <a:pt x="133" y="19"/>
                    </a:lnTo>
                    <a:lnTo>
                      <a:pt x="128" y="14"/>
                    </a:lnTo>
                    <a:lnTo>
                      <a:pt x="121" y="12"/>
                    </a:lnTo>
                    <a:lnTo>
                      <a:pt x="103" y="5"/>
                    </a:lnTo>
                    <a:lnTo>
                      <a:pt x="84" y="2"/>
                    </a:lnTo>
                    <a:lnTo>
                      <a:pt x="72" y="0"/>
                    </a:lnTo>
                    <a:lnTo>
                      <a:pt x="62" y="0"/>
                    </a:lnTo>
                    <a:lnTo>
                      <a:pt x="40" y="1"/>
                    </a:lnTo>
                    <a:lnTo>
                      <a:pt x="25" y="5"/>
                    </a:lnTo>
                    <a:lnTo>
                      <a:pt x="13" y="9"/>
                    </a:lnTo>
                    <a:lnTo>
                      <a:pt x="5" y="13"/>
                    </a:lnTo>
                    <a:lnTo>
                      <a:pt x="0" y="20"/>
                    </a:lnTo>
                    <a:lnTo>
                      <a:pt x="108" y="56"/>
                    </a:lnTo>
                    <a:lnTo>
                      <a:pt x="117" y="57"/>
                    </a:lnTo>
                    <a:lnTo>
                      <a:pt x="125" y="56"/>
                    </a:lnTo>
                    <a:lnTo>
                      <a:pt x="131" y="51"/>
                    </a:lnTo>
                    <a:lnTo>
                      <a:pt x="133" y="47"/>
                    </a:lnTo>
                    <a:lnTo>
                      <a:pt x="134" y="45"/>
                    </a:lnTo>
                    <a:lnTo>
                      <a:pt x="136" y="44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261">
                <a:extLst>
                  <a:ext uri="{FF2B5EF4-FFF2-40B4-BE49-F238E27FC236}">
                    <a16:creationId xmlns:a16="http://schemas.microsoft.com/office/drawing/2014/main" id="{4EC88BDD-305B-B68A-EE54-85946E175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0" y="2777"/>
                <a:ext cx="42" cy="16"/>
              </a:xfrm>
              <a:custGeom>
                <a:avLst/>
                <a:gdLst>
                  <a:gd name="T0" fmla="*/ 26 w 126"/>
                  <a:gd name="T1" fmla="*/ 46 h 49"/>
                  <a:gd name="T2" fmla="*/ 51 w 126"/>
                  <a:gd name="T3" fmla="*/ 49 h 49"/>
                  <a:gd name="T4" fmla="*/ 65 w 126"/>
                  <a:gd name="T5" fmla="*/ 49 h 49"/>
                  <a:gd name="T6" fmla="*/ 79 w 126"/>
                  <a:gd name="T7" fmla="*/ 47 h 49"/>
                  <a:gd name="T8" fmla="*/ 90 w 126"/>
                  <a:gd name="T9" fmla="*/ 43 h 49"/>
                  <a:gd name="T10" fmla="*/ 99 w 126"/>
                  <a:gd name="T11" fmla="*/ 39 h 49"/>
                  <a:gd name="T12" fmla="*/ 100 w 126"/>
                  <a:gd name="T13" fmla="*/ 37 h 49"/>
                  <a:gd name="T14" fmla="*/ 103 w 126"/>
                  <a:gd name="T15" fmla="*/ 36 h 49"/>
                  <a:gd name="T16" fmla="*/ 107 w 126"/>
                  <a:gd name="T17" fmla="*/ 34 h 49"/>
                  <a:gd name="T18" fmla="*/ 114 w 126"/>
                  <a:gd name="T19" fmla="*/ 30 h 49"/>
                  <a:gd name="T20" fmla="*/ 118 w 126"/>
                  <a:gd name="T21" fmla="*/ 23 h 49"/>
                  <a:gd name="T22" fmla="*/ 123 w 126"/>
                  <a:gd name="T23" fmla="*/ 17 h 49"/>
                  <a:gd name="T24" fmla="*/ 125 w 126"/>
                  <a:gd name="T25" fmla="*/ 10 h 49"/>
                  <a:gd name="T26" fmla="*/ 126 w 126"/>
                  <a:gd name="T27" fmla="*/ 3 h 49"/>
                  <a:gd name="T28" fmla="*/ 95 w 126"/>
                  <a:gd name="T29" fmla="*/ 0 h 49"/>
                  <a:gd name="T30" fmla="*/ 68 w 126"/>
                  <a:gd name="T31" fmla="*/ 0 h 49"/>
                  <a:gd name="T32" fmla="*/ 42 w 126"/>
                  <a:gd name="T33" fmla="*/ 1 h 49"/>
                  <a:gd name="T34" fmla="*/ 17 w 126"/>
                  <a:gd name="T35" fmla="*/ 5 h 49"/>
                  <a:gd name="T36" fmla="*/ 8 w 126"/>
                  <a:gd name="T37" fmla="*/ 12 h 49"/>
                  <a:gd name="T38" fmla="*/ 3 w 126"/>
                  <a:gd name="T39" fmla="*/ 19 h 49"/>
                  <a:gd name="T40" fmla="*/ 0 w 126"/>
                  <a:gd name="T41" fmla="*/ 24 h 49"/>
                  <a:gd name="T42" fmla="*/ 0 w 126"/>
                  <a:gd name="T43" fmla="*/ 31 h 49"/>
                  <a:gd name="T44" fmla="*/ 2 w 126"/>
                  <a:gd name="T45" fmla="*/ 35 h 49"/>
                  <a:gd name="T46" fmla="*/ 7 w 126"/>
                  <a:gd name="T47" fmla="*/ 39 h 49"/>
                  <a:gd name="T48" fmla="*/ 14 w 126"/>
                  <a:gd name="T49" fmla="*/ 42 h 49"/>
                  <a:gd name="T50" fmla="*/ 26 w 126"/>
                  <a:gd name="T51" fmla="*/ 4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6" h="49">
                    <a:moveTo>
                      <a:pt x="26" y="46"/>
                    </a:moveTo>
                    <a:lnTo>
                      <a:pt x="51" y="49"/>
                    </a:lnTo>
                    <a:lnTo>
                      <a:pt x="65" y="49"/>
                    </a:lnTo>
                    <a:lnTo>
                      <a:pt x="79" y="47"/>
                    </a:lnTo>
                    <a:lnTo>
                      <a:pt x="90" y="43"/>
                    </a:lnTo>
                    <a:lnTo>
                      <a:pt x="99" y="39"/>
                    </a:lnTo>
                    <a:lnTo>
                      <a:pt x="100" y="37"/>
                    </a:lnTo>
                    <a:lnTo>
                      <a:pt x="103" y="36"/>
                    </a:lnTo>
                    <a:lnTo>
                      <a:pt x="107" y="34"/>
                    </a:lnTo>
                    <a:lnTo>
                      <a:pt x="114" y="30"/>
                    </a:lnTo>
                    <a:lnTo>
                      <a:pt x="118" y="23"/>
                    </a:lnTo>
                    <a:lnTo>
                      <a:pt x="123" y="17"/>
                    </a:lnTo>
                    <a:lnTo>
                      <a:pt x="125" y="10"/>
                    </a:lnTo>
                    <a:lnTo>
                      <a:pt x="126" y="3"/>
                    </a:lnTo>
                    <a:lnTo>
                      <a:pt x="95" y="0"/>
                    </a:lnTo>
                    <a:lnTo>
                      <a:pt x="68" y="0"/>
                    </a:lnTo>
                    <a:lnTo>
                      <a:pt x="42" y="1"/>
                    </a:lnTo>
                    <a:lnTo>
                      <a:pt x="17" y="5"/>
                    </a:lnTo>
                    <a:lnTo>
                      <a:pt x="8" y="12"/>
                    </a:lnTo>
                    <a:lnTo>
                      <a:pt x="3" y="19"/>
                    </a:lnTo>
                    <a:lnTo>
                      <a:pt x="0" y="24"/>
                    </a:lnTo>
                    <a:lnTo>
                      <a:pt x="0" y="31"/>
                    </a:lnTo>
                    <a:lnTo>
                      <a:pt x="2" y="35"/>
                    </a:lnTo>
                    <a:lnTo>
                      <a:pt x="7" y="39"/>
                    </a:lnTo>
                    <a:lnTo>
                      <a:pt x="14" y="42"/>
                    </a:lnTo>
                    <a:lnTo>
                      <a:pt x="26" y="46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262">
                <a:extLst>
                  <a:ext uri="{FF2B5EF4-FFF2-40B4-BE49-F238E27FC236}">
                    <a16:creationId xmlns:a16="http://schemas.microsoft.com/office/drawing/2014/main" id="{E3D5FB87-630F-100A-905F-8C880DF1A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4" y="2874"/>
                <a:ext cx="26" cy="35"/>
              </a:xfrm>
              <a:custGeom>
                <a:avLst/>
                <a:gdLst>
                  <a:gd name="T0" fmla="*/ 59 w 79"/>
                  <a:gd name="T1" fmla="*/ 96 h 107"/>
                  <a:gd name="T2" fmla="*/ 67 w 79"/>
                  <a:gd name="T3" fmla="*/ 88 h 107"/>
                  <a:gd name="T4" fmla="*/ 74 w 79"/>
                  <a:gd name="T5" fmla="*/ 81 h 107"/>
                  <a:gd name="T6" fmla="*/ 76 w 79"/>
                  <a:gd name="T7" fmla="*/ 73 h 107"/>
                  <a:gd name="T8" fmla="*/ 75 w 79"/>
                  <a:gd name="T9" fmla="*/ 69 h 107"/>
                  <a:gd name="T10" fmla="*/ 75 w 79"/>
                  <a:gd name="T11" fmla="*/ 66 h 107"/>
                  <a:gd name="T12" fmla="*/ 72 w 79"/>
                  <a:gd name="T13" fmla="*/ 52 h 107"/>
                  <a:gd name="T14" fmla="*/ 73 w 79"/>
                  <a:gd name="T15" fmla="*/ 40 h 107"/>
                  <a:gd name="T16" fmla="*/ 74 w 79"/>
                  <a:gd name="T17" fmla="*/ 29 h 107"/>
                  <a:gd name="T18" fmla="*/ 79 w 79"/>
                  <a:gd name="T19" fmla="*/ 18 h 107"/>
                  <a:gd name="T20" fmla="*/ 69 w 79"/>
                  <a:gd name="T21" fmla="*/ 11 h 107"/>
                  <a:gd name="T22" fmla="*/ 61 w 79"/>
                  <a:gd name="T23" fmla="*/ 6 h 107"/>
                  <a:gd name="T24" fmla="*/ 52 w 79"/>
                  <a:gd name="T25" fmla="*/ 3 h 107"/>
                  <a:gd name="T26" fmla="*/ 43 w 79"/>
                  <a:gd name="T27" fmla="*/ 1 h 107"/>
                  <a:gd name="T28" fmla="*/ 33 w 79"/>
                  <a:gd name="T29" fmla="*/ 0 h 107"/>
                  <a:gd name="T30" fmla="*/ 23 w 79"/>
                  <a:gd name="T31" fmla="*/ 4 h 107"/>
                  <a:gd name="T32" fmla="*/ 12 w 79"/>
                  <a:gd name="T33" fmla="*/ 7 h 107"/>
                  <a:gd name="T34" fmla="*/ 1 w 79"/>
                  <a:gd name="T35" fmla="*/ 14 h 107"/>
                  <a:gd name="T36" fmla="*/ 0 w 79"/>
                  <a:gd name="T37" fmla="*/ 39 h 107"/>
                  <a:gd name="T38" fmla="*/ 1 w 79"/>
                  <a:gd name="T39" fmla="*/ 62 h 107"/>
                  <a:gd name="T40" fmla="*/ 2 w 79"/>
                  <a:gd name="T41" fmla="*/ 82 h 107"/>
                  <a:gd name="T42" fmla="*/ 4 w 79"/>
                  <a:gd name="T43" fmla="*/ 101 h 107"/>
                  <a:gd name="T44" fmla="*/ 19 w 79"/>
                  <a:gd name="T45" fmla="*/ 106 h 107"/>
                  <a:gd name="T46" fmla="*/ 25 w 79"/>
                  <a:gd name="T47" fmla="*/ 107 h 107"/>
                  <a:gd name="T48" fmla="*/ 34 w 79"/>
                  <a:gd name="T49" fmla="*/ 107 h 107"/>
                  <a:gd name="T50" fmla="*/ 46 w 79"/>
                  <a:gd name="T51" fmla="*/ 102 h 107"/>
                  <a:gd name="T52" fmla="*/ 59 w 79"/>
                  <a:gd name="T53" fmla="*/ 96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9" h="107">
                    <a:moveTo>
                      <a:pt x="59" y="96"/>
                    </a:moveTo>
                    <a:lnTo>
                      <a:pt x="67" y="88"/>
                    </a:lnTo>
                    <a:lnTo>
                      <a:pt x="74" y="81"/>
                    </a:lnTo>
                    <a:lnTo>
                      <a:pt x="76" y="73"/>
                    </a:lnTo>
                    <a:lnTo>
                      <a:pt x="75" y="69"/>
                    </a:lnTo>
                    <a:lnTo>
                      <a:pt x="75" y="66"/>
                    </a:lnTo>
                    <a:lnTo>
                      <a:pt x="72" y="52"/>
                    </a:lnTo>
                    <a:lnTo>
                      <a:pt x="73" y="40"/>
                    </a:lnTo>
                    <a:lnTo>
                      <a:pt x="74" y="29"/>
                    </a:lnTo>
                    <a:lnTo>
                      <a:pt x="79" y="18"/>
                    </a:lnTo>
                    <a:lnTo>
                      <a:pt x="69" y="11"/>
                    </a:lnTo>
                    <a:lnTo>
                      <a:pt x="61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23" y="4"/>
                    </a:lnTo>
                    <a:lnTo>
                      <a:pt x="12" y="7"/>
                    </a:lnTo>
                    <a:lnTo>
                      <a:pt x="1" y="14"/>
                    </a:lnTo>
                    <a:lnTo>
                      <a:pt x="0" y="39"/>
                    </a:lnTo>
                    <a:lnTo>
                      <a:pt x="1" y="62"/>
                    </a:lnTo>
                    <a:lnTo>
                      <a:pt x="2" y="82"/>
                    </a:lnTo>
                    <a:lnTo>
                      <a:pt x="4" y="101"/>
                    </a:lnTo>
                    <a:lnTo>
                      <a:pt x="19" y="106"/>
                    </a:lnTo>
                    <a:lnTo>
                      <a:pt x="25" y="107"/>
                    </a:lnTo>
                    <a:lnTo>
                      <a:pt x="34" y="107"/>
                    </a:lnTo>
                    <a:lnTo>
                      <a:pt x="46" y="102"/>
                    </a:lnTo>
                    <a:lnTo>
                      <a:pt x="59" y="96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263">
                <a:extLst>
                  <a:ext uri="{FF2B5EF4-FFF2-40B4-BE49-F238E27FC236}">
                    <a16:creationId xmlns:a16="http://schemas.microsoft.com/office/drawing/2014/main" id="{85BDCDAD-65B4-44BC-46AA-6FC7B8C02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6" y="2863"/>
                <a:ext cx="43" cy="35"/>
              </a:xfrm>
              <a:custGeom>
                <a:avLst/>
                <a:gdLst>
                  <a:gd name="T0" fmla="*/ 4 w 130"/>
                  <a:gd name="T1" fmla="*/ 47 h 106"/>
                  <a:gd name="T2" fmla="*/ 8 w 130"/>
                  <a:gd name="T3" fmla="*/ 58 h 106"/>
                  <a:gd name="T4" fmla="*/ 13 w 130"/>
                  <a:gd name="T5" fmla="*/ 68 h 106"/>
                  <a:gd name="T6" fmla="*/ 18 w 130"/>
                  <a:gd name="T7" fmla="*/ 77 h 106"/>
                  <a:gd name="T8" fmla="*/ 25 w 130"/>
                  <a:gd name="T9" fmla="*/ 86 h 106"/>
                  <a:gd name="T10" fmla="*/ 26 w 130"/>
                  <a:gd name="T11" fmla="*/ 87 h 106"/>
                  <a:gd name="T12" fmla="*/ 30 w 130"/>
                  <a:gd name="T13" fmla="*/ 91 h 106"/>
                  <a:gd name="T14" fmla="*/ 35 w 130"/>
                  <a:gd name="T15" fmla="*/ 97 h 106"/>
                  <a:gd name="T16" fmla="*/ 44 w 130"/>
                  <a:gd name="T17" fmla="*/ 106 h 106"/>
                  <a:gd name="T18" fmla="*/ 78 w 130"/>
                  <a:gd name="T19" fmla="*/ 60 h 106"/>
                  <a:gd name="T20" fmla="*/ 89 w 130"/>
                  <a:gd name="T21" fmla="*/ 55 h 106"/>
                  <a:gd name="T22" fmla="*/ 98 w 130"/>
                  <a:gd name="T23" fmla="*/ 50 h 106"/>
                  <a:gd name="T24" fmla="*/ 106 w 130"/>
                  <a:gd name="T25" fmla="*/ 46 h 106"/>
                  <a:gd name="T26" fmla="*/ 114 w 130"/>
                  <a:gd name="T27" fmla="*/ 42 h 106"/>
                  <a:gd name="T28" fmla="*/ 124 w 130"/>
                  <a:gd name="T29" fmla="*/ 33 h 106"/>
                  <a:gd name="T30" fmla="*/ 127 w 130"/>
                  <a:gd name="T31" fmla="*/ 29 h 106"/>
                  <a:gd name="T32" fmla="*/ 130 w 130"/>
                  <a:gd name="T33" fmla="*/ 25 h 106"/>
                  <a:gd name="T34" fmla="*/ 113 w 130"/>
                  <a:gd name="T35" fmla="*/ 19 h 106"/>
                  <a:gd name="T36" fmla="*/ 99 w 130"/>
                  <a:gd name="T37" fmla="*/ 15 h 106"/>
                  <a:gd name="T38" fmla="*/ 87 w 130"/>
                  <a:gd name="T39" fmla="*/ 10 h 106"/>
                  <a:gd name="T40" fmla="*/ 78 w 130"/>
                  <a:gd name="T41" fmla="*/ 7 h 106"/>
                  <a:gd name="T42" fmla="*/ 70 w 130"/>
                  <a:gd name="T43" fmla="*/ 4 h 106"/>
                  <a:gd name="T44" fmla="*/ 64 w 130"/>
                  <a:gd name="T45" fmla="*/ 3 h 106"/>
                  <a:gd name="T46" fmla="*/ 61 w 130"/>
                  <a:gd name="T47" fmla="*/ 2 h 106"/>
                  <a:gd name="T48" fmla="*/ 60 w 130"/>
                  <a:gd name="T49" fmla="*/ 2 h 106"/>
                  <a:gd name="T50" fmla="*/ 54 w 130"/>
                  <a:gd name="T51" fmla="*/ 0 h 106"/>
                  <a:gd name="T52" fmla="*/ 45 w 130"/>
                  <a:gd name="T53" fmla="*/ 0 h 106"/>
                  <a:gd name="T54" fmla="*/ 34 w 130"/>
                  <a:gd name="T55" fmla="*/ 1 h 106"/>
                  <a:gd name="T56" fmla="*/ 20 w 130"/>
                  <a:gd name="T57" fmla="*/ 4 h 106"/>
                  <a:gd name="T58" fmla="*/ 13 w 130"/>
                  <a:gd name="T59" fmla="*/ 5 h 106"/>
                  <a:gd name="T60" fmla="*/ 9 w 130"/>
                  <a:gd name="T61" fmla="*/ 8 h 106"/>
                  <a:gd name="T62" fmla="*/ 4 w 130"/>
                  <a:gd name="T63" fmla="*/ 11 h 106"/>
                  <a:gd name="T64" fmla="*/ 2 w 130"/>
                  <a:gd name="T65" fmla="*/ 17 h 106"/>
                  <a:gd name="T66" fmla="*/ 0 w 130"/>
                  <a:gd name="T67" fmla="*/ 22 h 106"/>
                  <a:gd name="T68" fmla="*/ 0 w 130"/>
                  <a:gd name="T69" fmla="*/ 29 h 106"/>
                  <a:gd name="T70" fmla="*/ 4 w 130"/>
                  <a:gd name="T71" fmla="*/ 47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0" h="106">
                    <a:moveTo>
                      <a:pt x="4" y="47"/>
                    </a:moveTo>
                    <a:lnTo>
                      <a:pt x="8" y="58"/>
                    </a:lnTo>
                    <a:lnTo>
                      <a:pt x="13" y="68"/>
                    </a:lnTo>
                    <a:lnTo>
                      <a:pt x="18" y="77"/>
                    </a:lnTo>
                    <a:lnTo>
                      <a:pt x="25" y="86"/>
                    </a:lnTo>
                    <a:lnTo>
                      <a:pt x="26" y="87"/>
                    </a:lnTo>
                    <a:lnTo>
                      <a:pt x="30" y="91"/>
                    </a:lnTo>
                    <a:lnTo>
                      <a:pt x="35" y="97"/>
                    </a:lnTo>
                    <a:lnTo>
                      <a:pt x="44" y="106"/>
                    </a:lnTo>
                    <a:lnTo>
                      <a:pt x="78" y="60"/>
                    </a:lnTo>
                    <a:lnTo>
                      <a:pt x="89" y="55"/>
                    </a:lnTo>
                    <a:lnTo>
                      <a:pt x="98" y="50"/>
                    </a:lnTo>
                    <a:lnTo>
                      <a:pt x="106" y="46"/>
                    </a:lnTo>
                    <a:lnTo>
                      <a:pt x="114" y="42"/>
                    </a:lnTo>
                    <a:lnTo>
                      <a:pt x="124" y="33"/>
                    </a:lnTo>
                    <a:lnTo>
                      <a:pt x="127" y="29"/>
                    </a:lnTo>
                    <a:lnTo>
                      <a:pt x="130" y="25"/>
                    </a:lnTo>
                    <a:lnTo>
                      <a:pt x="113" y="19"/>
                    </a:lnTo>
                    <a:lnTo>
                      <a:pt x="99" y="15"/>
                    </a:lnTo>
                    <a:lnTo>
                      <a:pt x="87" y="10"/>
                    </a:lnTo>
                    <a:lnTo>
                      <a:pt x="78" y="7"/>
                    </a:lnTo>
                    <a:lnTo>
                      <a:pt x="70" y="4"/>
                    </a:lnTo>
                    <a:lnTo>
                      <a:pt x="64" y="3"/>
                    </a:lnTo>
                    <a:lnTo>
                      <a:pt x="61" y="2"/>
                    </a:lnTo>
                    <a:lnTo>
                      <a:pt x="60" y="2"/>
                    </a:lnTo>
                    <a:lnTo>
                      <a:pt x="54" y="0"/>
                    </a:lnTo>
                    <a:lnTo>
                      <a:pt x="45" y="0"/>
                    </a:lnTo>
                    <a:lnTo>
                      <a:pt x="34" y="1"/>
                    </a:lnTo>
                    <a:lnTo>
                      <a:pt x="20" y="4"/>
                    </a:lnTo>
                    <a:lnTo>
                      <a:pt x="13" y="5"/>
                    </a:lnTo>
                    <a:lnTo>
                      <a:pt x="9" y="8"/>
                    </a:lnTo>
                    <a:lnTo>
                      <a:pt x="4" y="11"/>
                    </a:lnTo>
                    <a:lnTo>
                      <a:pt x="2" y="17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4" y="47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264">
                <a:extLst>
                  <a:ext uri="{FF2B5EF4-FFF2-40B4-BE49-F238E27FC236}">
                    <a16:creationId xmlns:a16="http://schemas.microsoft.com/office/drawing/2014/main" id="{D2A98A76-4C16-0BB0-9D9D-2C82AC464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2930"/>
                <a:ext cx="27" cy="16"/>
              </a:xfrm>
              <a:custGeom>
                <a:avLst/>
                <a:gdLst>
                  <a:gd name="T0" fmla="*/ 80 w 80"/>
                  <a:gd name="T1" fmla="*/ 35 h 47"/>
                  <a:gd name="T2" fmla="*/ 75 w 80"/>
                  <a:gd name="T3" fmla="*/ 25 h 47"/>
                  <a:gd name="T4" fmla="*/ 70 w 80"/>
                  <a:gd name="T5" fmla="*/ 18 h 47"/>
                  <a:gd name="T6" fmla="*/ 63 w 80"/>
                  <a:gd name="T7" fmla="*/ 10 h 47"/>
                  <a:gd name="T8" fmla="*/ 54 w 80"/>
                  <a:gd name="T9" fmla="*/ 6 h 47"/>
                  <a:gd name="T10" fmla="*/ 43 w 80"/>
                  <a:gd name="T11" fmla="*/ 2 h 47"/>
                  <a:gd name="T12" fmla="*/ 30 w 80"/>
                  <a:gd name="T13" fmla="*/ 1 h 47"/>
                  <a:gd name="T14" fmla="*/ 15 w 80"/>
                  <a:gd name="T15" fmla="*/ 0 h 47"/>
                  <a:gd name="T16" fmla="*/ 0 w 80"/>
                  <a:gd name="T17" fmla="*/ 2 h 47"/>
                  <a:gd name="T18" fmla="*/ 0 w 80"/>
                  <a:gd name="T19" fmla="*/ 12 h 47"/>
                  <a:gd name="T20" fmla="*/ 3 w 80"/>
                  <a:gd name="T21" fmla="*/ 24 h 47"/>
                  <a:gd name="T22" fmla="*/ 6 w 80"/>
                  <a:gd name="T23" fmla="*/ 34 h 47"/>
                  <a:gd name="T24" fmla="*/ 13 w 80"/>
                  <a:gd name="T25" fmla="*/ 47 h 47"/>
                  <a:gd name="T26" fmla="*/ 17 w 80"/>
                  <a:gd name="T27" fmla="*/ 46 h 47"/>
                  <a:gd name="T28" fmla="*/ 24 w 80"/>
                  <a:gd name="T29" fmla="*/ 46 h 47"/>
                  <a:gd name="T30" fmla="*/ 39 w 80"/>
                  <a:gd name="T31" fmla="*/ 44 h 47"/>
                  <a:gd name="T32" fmla="*/ 57 w 80"/>
                  <a:gd name="T33" fmla="*/ 40 h 47"/>
                  <a:gd name="T34" fmla="*/ 80 w 80"/>
                  <a:gd name="T3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0" h="47">
                    <a:moveTo>
                      <a:pt x="80" y="35"/>
                    </a:moveTo>
                    <a:lnTo>
                      <a:pt x="75" y="25"/>
                    </a:lnTo>
                    <a:lnTo>
                      <a:pt x="70" y="18"/>
                    </a:lnTo>
                    <a:lnTo>
                      <a:pt x="63" y="10"/>
                    </a:lnTo>
                    <a:lnTo>
                      <a:pt x="54" y="6"/>
                    </a:lnTo>
                    <a:lnTo>
                      <a:pt x="43" y="2"/>
                    </a:lnTo>
                    <a:lnTo>
                      <a:pt x="30" y="1"/>
                    </a:lnTo>
                    <a:lnTo>
                      <a:pt x="15" y="0"/>
                    </a:lnTo>
                    <a:lnTo>
                      <a:pt x="0" y="2"/>
                    </a:lnTo>
                    <a:lnTo>
                      <a:pt x="0" y="12"/>
                    </a:lnTo>
                    <a:lnTo>
                      <a:pt x="3" y="24"/>
                    </a:lnTo>
                    <a:lnTo>
                      <a:pt x="6" y="34"/>
                    </a:lnTo>
                    <a:lnTo>
                      <a:pt x="13" y="47"/>
                    </a:lnTo>
                    <a:lnTo>
                      <a:pt x="17" y="46"/>
                    </a:lnTo>
                    <a:lnTo>
                      <a:pt x="24" y="46"/>
                    </a:lnTo>
                    <a:lnTo>
                      <a:pt x="39" y="44"/>
                    </a:lnTo>
                    <a:lnTo>
                      <a:pt x="57" y="40"/>
                    </a:lnTo>
                    <a:lnTo>
                      <a:pt x="80" y="35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265">
                <a:extLst>
                  <a:ext uri="{FF2B5EF4-FFF2-40B4-BE49-F238E27FC236}">
                    <a16:creationId xmlns:a16="http://schemas.microsoft.com/office/drawing/2014/main" id="{C5C5DE89-B493-1998-AEE5-3617DDD9D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2950"/>
                <a:ext cx="70" cy="33"/>
              </a:xfrm>
              <a:custGeom>
                <a:avLst/>
                <a:gdLst>
                  <a:gd name="T0" fmla="*/ 0 w 209"/>
                  <a:gd name="T1" fmla="*/ 59 h 98"/>
                  <a:gd name="T2" fmla="*/ 2 w 209"/>
                  <a:gd name="T3" fmla="*/ 70 h 98"/>
                  <a:gd name="T4" fmla="*/ 5 w 209"/>
                  <a:gd name="T5" fmla="*/ 82 h 98"/>
                  <a:gd name="T6" fmla="*/ 9 w 209"/>
                  <a:gd name="T7" fmla="*/ 90 h 98"/>
                  <a:gd name="T8" fmla="*/ 14 w 209"/>
                  <a:gd name="T9" fmla="*/ 97 h 98"/>
                  <a:gd name="T10" fmla="*/ 27 w 209"/>
                  <a:gd name="T11" fmla="*/ 97 h 98"/>
                  <a:gd name="T12" fmla="*/ 33 w 209"/>
                  <a:gd name="T13" fmla="*/ 97 h 98"/>
                  <a:gd name="T14" fmla="*/ 36 w 209"/>
                  <a:gd name="T15" fmla="*/ 97 h 98"/>
                  <a:gd name="T16" fmla="*/ 41 w 209"/>
                  <a:gd name="T17" fmla="*/ 98 h 98"/>
                  <a:gd name="T18" fmla="*/ 53 w 209"/>
                  <a:gd name="T19" fmla="*/ 97 h 98"/>
                  <a:gd name="T20" fmla="*/ 67 w 209"/>
                  <a:gd name="T21" fmla="*/ 97 h 98"/>
                  <a:gd name="T22" fmla="*/ 91 w 209"/>
                  <a:gd name="T23" fmla="*/ 95 h 98"/>
                  <a:gd name="T24" fmla="*/ 103 w 209"/>
                  <a:gd name="T25" fmla="*/ 93 h 98"/>
                  <a:gd name="T26" fmla="*/ 115 w 209"/>
                  <a:gd name="T27" fmla="*/ 92 h 98"/>
                  <a:gd name="T28" fmla="*/ 137 w 209"/>
                  <a:gd name="T29" fmla="*/ 86 h 98"/>
                  <a:gd name="T30" fmla="*/ 148 w 209"/>
                  <a:gd name="T31" fmla="*/ 82 h 98"/>
                  <a:gd name="T32" fmla="*/ 153 w 209"/>
                  <a:gd name="T33" fmla="*/ 80 h 98"/>
                  <a:gd name="T34" fmla="*/ 159 w 209"/>
                  <a:gd name="T35" fmla="*/ 79 h 98"/>
                  <a:gd name="T36" fmla="*/ 164 w 209"/>
                  <a:gd name="T37" fmla="*/ 75 h 98"/>
                  <a:gd name="T38" fmla="*/ 169 w 209"/>
                  <a:gd name="T39" fmla="*/ 73 h 98"/>
                  <a:gd name="T40" fmla="*/ 179 w 209"/>
                  <a:gd name="T41" fmla="*/ 69 h 98"/>
                  <a:gd name="T42" fmla="*/ 184 w 209"/>
                  <a:gd name="T43" fmla="*/ 66 h 98"/>
                  <a:gd name="T44" fmla="*/ 189 w 209"/>
                  <a:gd name="T45" fmla="*/ 64 h 98"/>
                  <a:gd name="T46" fmla="*/ 199 w 209"/>
                  <a:gd name="T47" fmla="*/ 60 h 98"/>
                  <a:gd name="T48" fmla="*/ 206 w 209"/>
                  <a:gd name="T49" fmla="*/ 46 h 98"/>
                  <a:gd name="T50" fmla="*/ 209 w 209"/>
                  <a:gd name="T51" fmla="*/ 34 h 98"/>
                  <a:gd name="T52" fmla="*/ 209 w 209"/>
                  <a:gd name="T53" fmla="*/ 24 h 98"/>
                  <a:gd name="T54" fmla="*/ 207 w 209"/>
                  <a:gd name="T55" fmla="*/ 16 h 98"/>
                  <a:gd name="T56" fmla="*/ 200 w 209"/>
                  <a:gd name="T57" fmla="*/ 9 h 98"/>
                  <a:gd name="T58" fmla="*/ 192 w 209"/>
                  <a:gd name="T59" fmla="*/ 5 h 98"/>
                  <a:gd name="T60" fmla="*/ 179 w 209"/>
                  <a:gd name="T61" fmla="*/ 1 h 98"/>
                  <a:gd name="T62" fmla="*/ 165 w 209"/>
                  <a:gd name="T63" fmla="*/ 0 h 98"/>
                  <a:gd name="T64" fmla="*/ 143 w 209"/>
                  <a:gd name="T65" fmla="*/ 0 h 98"/>
                  <a:gd name="T66" fmla="*/ 127 w 209"/>
                  <a:gd name="T67" fmla="*/ 3 h 98"/>
                  <a:gd name="T68" fmla="*/ 116 w 209"/>
                  <a:gd name="T69" fmla="*/ 6 h 98"/>
                  <a:gd name="T70" fmla="*/ 111 w 209"/>
                  <a:gd name="T71" fmla="*/ 13 h 98"/>
                  <a:gd name="T72" fmla="*/ 78 w 209"/>
                  <a:gd name="T73" fmla="*/ 21 h 98"/>
                  <a:gd name="T74" fmla="*/ 49 w 209"/>
                  <a:gd name="T75" fmla="*/ 31 h 98"/>
                  <a:gd name="T76" fmla="*/ 23 w 209"/>
                  <a:gd name="T77" fmla="*/ 43 h 98"/>
                  <a:gd name="T78" fmla="*/ 0 w 209"/>
                  <a:gd name="T79" fmla="*/ 5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9" h="98">
                    <a:moveTo>
                      <a:pt x="0" y="59"/>
                    </a:moveTo>
                    <a:lnTo>
                      <a:pt x="2" y="70"/>
                    </a:lnTo>
                    <a:lnTo>
                      <a:pt x="5" y="82"/>
                    </a:lnTo>
                    <a:lnTo>
                      <a:pt x="9" y="90"/>
                    </a:lnTo>
                    <a:lnTo>
                      <a:pt x="14" y="97"/>
                    </a:lnTo>
                    <a:lnTo>
                      <a:pt x="27" y="97"/>
                    </a:lnTo>
                    <a:lnTo>
                      <a:pt x="33" y="97"/>
                    </a:lnTo>
                    <a:lnTo>
                      <a:pt x="36" y="97"/>
                    </a:lnTo>
                    <a:lnTo>
                      <a:pt x="41" y="98"/>
                    </a:lnTo>
                    <a:lnTo>
                      <a:pt x="53" y="97"/>
                    </a:lnTo>
                    <a:lnTo>
                      <a:pt x="67" y="97"/>
                    </a:lnTo>
                    <a:lnTo>
                      <a:pt x="91" y="95"/>
                    </a:lnTo>
                    <a:lnTo>
                      <a:pt x="103" y="93"/>
                    </a:lnTo>
                    <a:lnTo>
                      <a:pt x="115" y="92"/>
                    </a:lnTo>
                    <a:lnTo>
                      <a:pt x="137" y="86"/>
                    </a:lnTo>
                    <a:lnTo>
                      <a:pt x="148" y="82"/>
                    </a:lnTo>
                    <a:lnTo>
                      <a:pt x="153" y="80"/>
                    </a:lnTo>
                    <a:lnTo>
                      <a:pt x="159" y="79"/>
                    </a:lnTo>
                    <a:lnTo>
                      <a:pt x="164" y="75"/>
                    </a:lnTo>
                    <a:lnTo>
                      <a:pt x="169" y="73"/>
                    </a:lnTo>
                    <a:lnTo>
                      <a:pt x="179" y="69"/>
                    </a:lnTo>
                    <a:lnTo>
                      <a:pt x="184" y="66"/>
                    </a:lnTo>
                    <a:lnTo>
                      <a:pt x="189" y="64"/>
                    </a:lnTo>
                    <a:lnTo>
                      <a:pt x="199" y="60"/>
                    </a:lnTo>
                    <a:lnTo>
                      <a:pt x="206" y="46"/>
                    </a:lnTo>
                    <a:lnTo>
                      <a:pt x="209" y="34"/>
                    </a:lnTo>
                    <a:lnTo>
                      <a:pt x="209" y="24"/>
                    </a:lnTo>
                    <a:lnTo>
                      <a:pt x="207" y="16"/>
                    </a:lnTo>
                    <a:lnTo>
                      <a:pt x="200" y="9"/>
                    </a:lnTo>
                    <a:lnTo>
                      <a:pt x="192" y="5"/>
                    </a:lnTo>
                    <a:lnTo>
                      <a:pt x="179" y="1"/>
                    </a:lnTo>
                    <a:lnTo>
                      <a:pt x="165" y="0"/>
                    </a:lnTo>
                    <a:lnTo>
                      <a:pt x="143" y="0"/>
                    </a:lnTo>
                    <a:lnTo>
                      <a:pt x="127" y="3"/>
                    </a:lnTo>
                    <a:lnTo>
                      <a:pt x="116" y="6"/>
                    </a:lnTo>
                    <a:lnTo>
                      <a:pt x="111" y="13"/>
                    </a:lnTo>
                    <a:lnTo>
                      <a:pt x="78" y="21"/>
                    </a:lnTo>
                    <a:lnTo>
                      <a:pt x="49" y="31"/>
                    </a:lnTo>
                    <a:lnTo>
                      <a:pt x="23" y="43"/>
                    </a:lnTo>
                    <a:lnTo>
                      <a:pt x="0" y="59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266">
                <a:extLst>
                  <a:ext uri="{FF2B5EF4-FFF2-40B4-BE49-F238E27FC236}">
                    <a16:creationId xmlns:a16="http://schemas.microsoft.com/office/drawing/2014/main" id="{54710A16-8A8A-2896-D988-D9FCF3811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2829"/>
                <a:ext cx="49" cy="38"/>
              </a:xfrm>
              <a:custGeom>
                <a:avLst/>
                <a:gdLst>
                  <a:gd name="T0" fmla="*/ 58 w 146"/>
                  <a:gd name="T1" fmla="*/ 23 h 115"/>
                  <a:gd name="T2" fmla="*/ 55 w 146"/>
                  <a:gd name="T3" fmla="*/ 16 h 115"/>
                  <a:gd name="T4" fmla="*/ 51 w 146"/>
                  <a:gd name="T5" fmla="*/ 10 h 115"/>
                  <a:gd name="T6" fmla="*/ 46 w 146"/>
                  <a:gd name="T7" fmla="*/ 6 h 115"/>
                  <a:gd name="T8" fmla="*/ 40 w 146"/>
                  <a:gd name="T9" fmla="*/ 4 h 115"/>
                  <a:gd name="T10" fmla="*/ 32 w 146"/>
                  <a:gd name="T11" fmla="*/ 1 h 115"/>
                  <a:gd name="T12" fmla="*/ 22 w 146"/>
                  <a:gd name="T13" fmla="*/ 0 h 115"/>
                  <a:gd name="T14" fmla="*/ 12 w 146"/>
                  <a:gd name="T15" fmla="*/ 0 h 115"/>
                  <a:gd name="T16" fmla="*/ 0 w 146"/>
                  <a:gd name="T17" fmla="*/ 2 h 115"/>
                  <a:gd name="T18" fmla="*/ 2 w 146"/>
                  <a:gd name="T19" fmla="*/ 18 h 115"/>
                  <a:gd name="T20" fmla="*/ 7 w 146"/>
                  <a:gd name="T21" fmla="*/ 33 h 115"/>
                  <a:gd name="T22" fmla="*/ 14 w 146"/>
                  <a:gd name="T23" fmla="*/ 48 h 115"/>
                  <a:gd name="T24" fmla="*/ 22 w 146"/>
                  <a:gd name="T25" fmla="*/ 63 h 115"/>
                  <a:gd name="T26" fmla="*/ 30 w 146"/>
                  <a:gd name="T27" fmla="*/ 74 h 115"/>
                  <a:gd name="T28" fmla="*/ 42 w 146"/>
                  <a:gd name="T29" fmla="*/ 87 h 115"/>
                  <a:gd name="T30" fmla="*/ 55 w 146"/>
                  <a:gd name="T31" fmla="*/ 98 h 115"/>
                  <a:gd name="T32" fmla="*/ 69 w 146"/>
                  <a:gd name="T33" fmla="*/ 108 h 115"/>
                  <a:gd name="T34" fmla="*/ 80 w 146"/>
                  <a:gd name="T35" fmla="*/ 113 h 115"/>
                  <a:gd name="T36" fmla="*/ 91 w 146"/>
                  <a:gd name="T37" fmla="*/ 115 h 115"/>
                  <a:gd name="T38" fmla="*/ 103 w 146"/>
                  <a:gd name="T39" fmla="*/ 113 h 115"/>
                  <a:gd name="T40" fmla="*/ 116 w 146"/>
                  <a:gd name="T41" fmla="*/ 108 h 115"/>
                  <a:gd name="T42" fmla="*/ 124 w 146"/>
                  <a:gd name="T43" fmla="*/ 103 h 115"/>
                  <a:gd name="T44" fmla="*/ 132 w 146"/>
                  <a:gd name="T45" fmla="*/ 101 h 115"/>
                  <a:gd name="T46" fmla="*/ 140 w 146"/>
                  <a:gd name="T47" fmla="*/ 99 h 115"/>
                  <a:gd name="T48" fmla="*/ 146 w 146"/>
                  <a:gd name="T49" fmla="*/ 99 h 115"/>
                  <a:gd name="T50" fmla="*/ 138 w 146"/>
                  <a:gd name="T51" fmla="*/ 92 h 115"/>
                  <a:gd name="T52" fmla="*/ 131 w 146"/>
                  <a:gd name="T53" fmla="*/ 87 h 115"/>
                  <a:gd name="T54" fmla="*/ 120 w 146"/>
                  <a:gd name="T55" fmla="*/ 76 h 115"/>
                  <a:gd name="T56" fmla="*/ 110 w 146"/>
                  <a:gd name="T57" fmla="*/ 63 h 115"/>
                  <a:gd name="T58" fmla="*/ 103 w 146"/>
                  <a:gd name="T59" fmla="*/ 49 h 115"/>
                  <a:gd name="T60" fmla="*/ 89 w 146"/>
                  <a:gd name="T61" fmla="*/ 48 h 115"/>
                  <a:gd name="T62" fmla="*/ 78 w 146"/>
                  <a:gd name="T63" fmla="*/ 44 h 115"/>
                  <a:gd name="T64" fmla="*/ 66 w 146"/>
                  <a:gd name="T65" fmla="*/ 36 h 115"/>
                  <a:gd name="T66" fmla="*/ 58 w 146"/>
                  <a:gd name="T67" fmla="*/ 2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46" h="115">
                    <a:moveTo>
                      <a:pt x="58" y="23"/>
                    </a:moveTo>
                    <a:lnTo>
                      <a:pt x="55" y="16"/>
                    </a:lnTo>
                    <a:lnTo>
                      <a:pt x="51" y="10"/>
                    </a:lnTo>
                    <a:lnTo>
                      <a:pt x="46" y="6"/>
                    </a:lnTo>
                    <a:lnTo>
                      <a:pt x="40" y="4"/>
                    </a:lnTo>
                    <a:lnTo>
                      <a:pt x="32" y="1"/>
                    </a:lnTo>
                    <a:lnTo>
                      <a:pt x="22" y="0"/>
                    </a:lnTo>
                    <a:lnTo>
                      <a:pt x="12" y="0"/>
                    </a:lnTo>
                    <a:lnTo>
                      <a:pt x="0" y="2"/>
                    </a:lnTo>
                    <a:lnTo>
                      <a:pt x="2" y="18"/>
                    </a:lnTo>
                    <a:lnTo>
                      <a:pt x="7" y="33"/>
                    </a:lnTo>
                    <a:lnTo>
                      <a:pt x="14" y="48"/>
                    </a:lnTo>
                    <a:lnTo>
                      <a:pt x="22" y="63"/>
                    </a:lnTo>
                    <a:lnTo>
                      <a:pt x="30" y="74"/>
                    </a:lnTo>
                    <a:lnTo>
                      <a:pt x="42" y="87"/>
                    </a:lnTo>
                    <a:lnTo>
                      <a:pt x="55" y="98"/>
                    </a:lnTo>
                    <a:lnTo>
                      <a:pt x="69" y="108"/>
                    </a:lnTo>
                    <a:lnTo>
                      <a:pt x="80" y="113"/>
                    </a:lnTo>
                    <a:lnTo>
                      <a:pt x="91" y="115"/>
                    </a:lnTo>
                    <a:lnTo>
                      <a:pt x="103" y="113"/>
                    </a:lnTo>
                    <a:lnTo>
                      <a:pt x="116" y="108"/>
                    </a:lnTo>
                    <a:lnTo>
                      <a:pt x="124" y="103"/>
                    </a:lnTo>
                    <a:lnTo>
                      <a:pt x="132" y="101"/>
                    </a:lnTo>
                    <a:lnTo>
                      <a:pt x="140" y="99"/>
                    </a:lnTo>
                    <a:lnTo>
                      <a:pt x="146" y="99"/>
                    </a:lnTo>
                    <a:lnTo>
                      <a:pt x="138" y="92"/>
                    </a:lnTo>
                    <a:lnTo>
                      <a:pt x="131" y="87"/>
                    </a:lnTo>
                    <a:lnTo>
                      <a:pt x="120" y="76"/>
                    </a:lnTo>
                    <a:lnTo>
                      <a:pt x="110" y="63"/>
                    </a:lnTo>
                    <a:lnTo>
                      <a:pt x="103" y="49"/>
                    </a:lnTo>
                    <a:lnTo>
                      <a:pt x="89" y="48"/>
                    </a:lnTo>
                    <a:lnTo>
                      <a:pt x="78" y="44"/>
                    </a:lnTo>
                    <a:lnTo>
                      <a:pt x="66" y="36"/>
                    </a:lnTo>
                    <a:lnTo>
                      <a:pt x="58" y="2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267">
                <a:extLst>
                  <a:ext uri="{FF2B5EF4-FFF2-40B4-BE49-F238E27FC236}">
                    <a16:creationId xmlns:a16="http://schemas.microsoft.com/office/drawing/2014/main" id="{BA1CFE01-76C8-4A8E-12F4-0A9094DAF5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2990"/>
                <a:ext cx="30" cy="28"/>
              </a:xfrm>
              <a:custGeom>
                <a:avLst/>
                <a:gdLst>
                  <a:gd name="T0" fmla="*/ 89 w 89"/>
                  <a:gd name="T1" fmla="*/ 59 h 85"/>
                  <a:gd name="T2" fmla="*/ 8 w 89"/>
                  <a:gd name="T3" fmla="*/ 0 h 85"/>
                  <a:gd name="T4" fmla="*/ 3 w 89"/>
                  <a:gd name="T5" fmla="*/ 8 h 85"/>
                  <a:gd name="T6" fmla="*/ 1 w 89"/>
                  <a:gd name="T7" fmla="*/ 20 h 85"/>
                  <a:gd name="T8" fmla="*/ 0 w 89"/>
                  <a:gd name="T9" fmla="*/ 37 h 85"/>
                  <a:gd name="T10" fmla="*/ 1 w 89"/>
                  <a:gd name="T11" fmla="*/ 58 h 85"/>
                  <a:gd name="T12" fmla="*/ 6 w 89"/>
                  <a:gd name="T13" fmla="*/ 61 h 85"/>
                  <a:gd name="T14" fmla="*/ 16 w 89"/>
                  <a:gd name="T15" fmla="*/ 67 h 85"/>
                  <a:gd name="T16" fmla="*/ 27 w 89"/>
                  <a:gd name="T17" fmla="*/ 73 h 85"/>
                  <a:gd name="T18" fmla="*/ 43 w 89"/>
                  <a:gd name="T19" fmla="*/ 81 h 85"/>
                  <a:gd name="T20" fmla="*/ 52 w 89"/>
                  <a:gd name="T21" fmla="*/ 84 h 85"/>
                  <a:gd name="T22" fmla="*/ 61 w 89"/>
                  <a:gd name="T23" fmla="*/ 85 h 85"/>
                  <a:gd name="T24" fmla="*/ 61 w 89"/>
                  <a:gd name="T25" fmla="*/ 84 h 85"/>
                  <a:gd name="T26" fmla="*/ 62 w 89"/>
                  <a:gd name="T27" fmla="*/ 84 h 85"/>
                  <a:gd name="T28" fmla="*/ 64 w 89"/>
                  <a:gd name="T29" fmla="*/ 84 h 85"/>
                  <a:gd name="T30" fmla="*/ 68 w 89"/>
                  <a:gd name="T31" fmla="*/ 84 h 85"/>
                  <a:gd name="T32" fmla="*/ 68 w 89"/>
                  <a:gd name="T33" fmla="*/ 82 h 85"/>
                  <a:gd name="T34" fmla="*/ 69 w 89"/>
                  <a:gd name="T35" fmla="*/ 82 h 85"/>
                  <a:gd name="T36" fmla="*/ 71 w 89"/>
                  <a:gd name="T37" fmla="*/ 82 h 85"/>
                  <a:gd name="T38" fmla="*/ 75 w 89"/>
                  <a:gd name="T39" fmla="*/ 82 h 85"/>
                  <a:gd name="T40" fmla="*/ 80 w 89"/>
                  <a:gd name="T41" fmla="*/ 78 h 85"/>
                  <a:gd name="T42" fmla="*/ 84 w 89"/>
                  <a:gd name="T43" fmla="*/ 73 h 85"/>
                  <a:gd name="T44" fmla="*/ 87 w 89"/>
                  <a:gd name="T45" fmla="*/ 67 h 85"/>
                  <a:gd name="T46" fmla="*/ 89 w 89"/>
                  <a:gd name="T47" fmla="*/ 5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9" h="85">
                    <a:moveTo>
                      <a:pt x="89" y="59"/>
                    </a:moveTo>
                    <a:lnTo>
                      <a:pt x="8" y="0"/>
                    </a:lnTo>
                    <a:lnTo>
                      <a:pt x="3" y="8"/>
                    </a:lnTo>
                    <a:lnTo>
                      <a:pt x="1" y="20"/>
                    </a:lnTo>
                    <a:lnTo>
                      <a:pt x="0" y="37"/>
                    </a:lnTo>
                    <a:lnTo>
                      <a:pt x="1" y="58"/>
                    </a:lnTo>
                    <a:lnTo>
                      <a:pt x="6" y="61"/>
                    </a:lnTo>
                    <a:lnTo>
                      <a:pt x="16" y="67"/>
                    </a:lnTo>
                    <a:lnTo>
                      <a:pt x="27" y="73"/>
                    </a:lnTo>
                    <a:lnTo>
                      <a:pt x="43" y="81"/>
                    </a:lnTo>
                    <a:lnTo>
                      <a:pt x="52" y="84"/>
                    </a:lnTo>
                    <a:lnTo>
                      <a:pt x="61" y="85"/>
                    </a:lnTo>
                    <a:lnTo>
                      <a:pt x="61" y="84"/>
                    </a:lnTo>
                    <a:lnTo>
                      <a:pt x="62" y="84"/>
                    </a:lnTo>
                    <a:lnTo>
                      <a:pt x="64" y="84"/>
                    </a:lnTo>
                    <a:lnTo>
                      <a:pt x="68" y="84"/>
                    </a:lnTo>
                    <a:lnTo>
                      <a:pt x="68" y="82"/>
                    </a:lnTo>
                    <a:lnTo>
                      <a:pt x="69" y="82"/>
                    </a:lnTo>
                    <a:lnTo>
                      <a:pt x="71" y="82"/>
                    </a:lnTo>
                    <a:lnTo>
                      <a:pt x="75" y="82"/>
                    </a:lnTo>
                    <a:lnTo>
                      <a:pt x="80" y="78"/>
                    </a:lnTo>
                    <a:lnTo>
                      <a:pt x="84" y="73"/>
                    </a:lnTo>
                    <a:lnTo>
                      <a:pt x="87" y="67"/>
                    </a:lnTo>
                    <a:lnTo>
                      <a:pt x="89" y="59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268">
                <a:extLst>
                  <a:ext uri="{FF2B5EF4-FFF2-40B4-BE49-F238E27FC236}">
                    <a16:creationId xmlns:a16="http://schemas.microsoft.com/office/drawing/2014/main" id="{0044EFA7-3DCD-360B-CBD9-769B8BAAE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6" y="2953"/>
                <a:ext cx="14" cy="12"/>
              </a:xfrm>
              <a:custGeom>
                <a:avLst/>
                <a:gdLst>
                  <a:gd name="T0" fmla="*/ 42 w 42"/>
                  <a:gd name="T1" fmla="*/ 33 h 37"/>
                  <a:gd name="T2" fmla="*/ 41 w 42"/>
                  <a:gd name="T3" fmla="*/ 22 h 37"/>
                  <a:gd name="T4" fmla="*/ 39 w 42"/>
                  <a:gd name="T5" fmla="*/ 15 h 37"/>
                  <a:gd name="T6" fmla="*/ 36 w 42"/>
                  <a:gd name="T7" fmla="*/ 7 h 37"/>
                  <a:gd name="T8" fmla="*/ 32 w 42"/>
                  <a:gd name="T9" fmla="*/ 4 h 37"/>
                  <a:gd name="T10" fmla="*/ 26 w 42"/>
                  <a:gd name="T11" fmla="*/ 1 h 37"/>
                  <a:gd name="T12" fmla="*/ 18 w 42"/>
                  <a:gd name="T13" fmla="*/ 0 h 37"/>
                  <a:gd name="T14" fmla="*/ 10 w 42"/>
                  <a:gd name="T15" fmla="*/ 0 h 37"/>
                  <a:gd name="T16" fmla="*/ 0 w 42"/>
                  <a:gd name="T17" fmla="*/ 3 h 37"/>
                  <a:gd name="T18" fmla="*/ 0 w 42"/>
                  <a:gd name="T19" fmla="*/ 13 h 37"/>
                  <a:gd name="T20" fmla="*/ 4 w 42"/>
                  <a:gd name="T21" fmla="*/ 22 h 37"/>
                  <a:gd name="T22" fmla="*/ 7 w 42"/>
                  <a:gd name="T23" fmla="*/ 28 h 37"/>
                  <a:gd name="T24" fmla="*/ 12 w 42"/>
                  <a:gd name="T25" fmla="*/ 34 h 37"/>
                  <a:gd name="T26" fmla="*/ 17 w 42"/>
                  <a:gd name="T27" fmla="*/ 36 h 37"/>
                  <a:gd name="T28" fmla="*/ 25 w 42"/>
                  <a:gd name="T29" fmla="*/ 37 h 37"/>
                  <a:gd name="T30" fmla="*/ 32 w 42"/>
                  <a:gd name="T31" fmla="*/ 36 h 37"/>
                  <a:gd name="T32" fmla="*/ 42 w 42"/>
                  <a:gd name="T33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2" h="37">
                    <a:moveTo>
                      <a:pt x="42" y="33"/>
                    </a:moveTo>
                    <a:lnTo>
                      <a:pt x="41" y="22"/>
                    </a:lnTo>
                    <a:lnTo>
                      <a:pt x="39" y="15"/>
                    </a:lnTo>
                    <a:lnTo>
                      <a:pt x="36" y="7"/>
                    </a:lnTo>
                    <a:lnTo>
                      <a:pt x="32" y="4"/>
                    </a:lnTo>
                    <a:lnTo>
                      <a:pt x="26" y="1"/>
                    </a:lnTo>
                    <a:lnTo>
                      <a:pt x="18" y="0"/>
                    </a:lnTo>
                    <a:lnTo>
                      <a:pt x="10" y="0"/>
                    </a:lnTo>
                    <a:lnTo>
                      <a:pt x="0" y="3"/>
                    </a:lnTo>
                    <a:lnTo>
                      <a:pt x="0" y="13"/>
                    </a:lnTo>
                    <a:lnTo>
                      <a:pt x="4" y="22"/>
                    </a:lnTo>
                    <a:lnTo>
                      <a:pt x="7" y="28"/>
                    </a:lnTo>
                    <a:lnTo>
                      <a:pt x="12" y="34"/>
                    </a:lnTo>
                    <a:lnTo>
                      <a:pt x="17" y="36"/>
                    </a:lnTo>
                    <a:lnTo>
                      <a:pt x="25" y="37"/>
                    </a:lnTo>
                    <a:lnTo>
                      <a:pt x="32" y="36"/>
                    </a:lnTo>
                    <a:lnTo>
                      <a:pt x="42" y="3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269">
                <a:extLst>
                  <a:ext uri="{FF2B5EF4-FFF2-40B4-BE49-F238E27FC236}">
                    <a16:creationId xmlns:a16="http://schemas.microsoft.com/office/drawing/2014/main" id="{39ECEB73-E8CA-88EC-044D-B5419EF40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1798"/>
                <a:ext cx="775" cy="1073"/>
              </a:xfrm>
              <a:custGeom>
                <a:avLst/>
                <a:gdLst>
                  <a:gd name="T0" fmla="*/ 1632 w 2325"/>
                  <a:gd name="T1" fmla="*/ 2307 h 3217"/>
                  <a:gd name="T2" fmla="*/ 1642 w 2325"/>
                  <a:gd name="T3" fmla="*/ 1756 h 3217"/>
                  <a:gd name="T4" fmla="*/ 1582 w 2325"/>
                  <a:gd name="T5" fmla="*/ 1403 h 3217"/>
                  <a:gd name="T6" fmla="*/ 1639 w 2325"/>
                  <a:gd name="T7" fmla="*/ 856 h 3217"/>
                  <a:gd name="T8" fmla="*/ 1637 w 2325"/>
                  <a:gd name="T9" fmla="*/ 549 h 3217"/>
                  <a:gd name="T10" fmla="*/ 1425 w 2325"/>
                  <a:gd name="T11" fmla="*/ 67 h 3217"/>
                  <a:gd name="T12" fmla="*/ 1151 w 2325"/>
                  <a:gd name="T13" fmla="*/ 51 h 3217"/>
                  <a:gd name="T14" fmla="*/ 1031 w 2325"/>
                  <a:gd name="T15" fmla="*/ 221 h 3217"/>
                  <a:gd name="T16" fmla="*/ 858 w 2325"/>
                  <a:gd name="T17" fmla="*/ 307 h 3217"/>
                  <a:gd name="T18" fmla="*/ 820 w 2325"/>
                  <a:gd name="T19" fmla="*/ 483 h 3217"/>
                  <a:gd name="T20" fmla="*/ 973 w 2325"/>
                  <a:gd name="T21" fmla="*/ 699 h 3217"/>
                  <a:gd name="T22" fmla="*/ 783 w 2325"/>
                  <a:gd name="T23" fmla="*/ 683 h 3217"/>
                  <a:gd name="T24" fmla="*/ 671 w 2325"/>
                  <a:gd name="T25" fmla="*/ 638 h 3217"/>
                  <a:gd name="T26" fmla="*/ 791 w 2325"/>
                  <a:gd name="T27" fmla="*/ 947 h 3217"/>
                  <a:gd name="T28" fmla="*/ 1087 w 2325"/>
                  <a:gd name="T29" fmla="*/ 766 h 3217"/>
                  <a:gd name="T30" fmla="*/ 1126 w 2325"/>
                  <a:gd name="T31" fmla="*/ 825 h 3217"/>
                  <a:gd name="T32" fmla="*/ 1079 w 2325"/>
                  <a:gd name="T33" fmla="*/ 1069 h 3217"/>
                  <a:gd name="T34" fmla="*/ 980 w 2325"/>
                  <a:gd name="T35" fmla="*/ 970 h 3217"/>
                  <a:gd name="T36" fmla="*/ 878 w 2325"/>
                  <a:gd name="T37" fmla="*/ 1097 h 3217"/>
                  <a:gd name="T38" fmla="*/ 671 w 2325"/>
                  <a:gd name="T39" fmla="*/ 1411 h 3217"/>
                  <a:gd name="T40" fmla="*/ 814 w 2325"/>
                  <a:gd name="T41" fmla="*/ 1448 h 3217"/>
                  <a:gd name="T42" fmla="*/ 609 w 2325"/>
                  <a:gd name="T43" fmla="*/ 1543 h 3217"/>
                  <a:gd name="T44" fmla="*/ 529 w 2325"/>
                  <a:gd name="T45" fmla="*/ 1423 h 3217"/>
                  <a:gd name="T46" fmla="*/ 318 w 2325"/>
                  <a:gd name="T47" fmla="*/ 1497 h 3217"/>
                  <a:gd name="T48" fmla="*/ 103 w 2325"/>
                  <a:gd name="T49" fmla="*/ 1883 h 3217"/>
                  <a:gd name="T50" fmla="*/ 195 w 2325"/>
                  <a:gd name="T51" fmla="*/ 1948 h 3217"/>
                  <a:gd name="T52" fmla="*/ 319 w 2325"/>
                  <a:gd name="T53" fmla="*/ 1866 h 3217"/>
                  <a:gd name="T54" fmla="*/ 377 w 2325"/>
                  <a:gd name="T55" fmla="*/ 2006 h 3217"/>
                  <a:gd name="T56" fmla="*/ 271 w 2325"/>
                  <a:gd name="T57" fmla="*/ 2006 h 3217"/>
                  <a:gd name="T58" fmla="*/ 84 w 2325"/>
                  <a:gd name="T59" fmla="*/ 2060 h 3217"/>
                  <a:gd name="T60" fmla="*/ 97 w 2325"/>
                  <a:gd name="T61" fmla="*/ 2157 h 3217"/>
                  <a:gd name="T62" fmla="*/ 175 w 2325"/>
                  <a:gd name="T63" fmla="*/ 2318 h 3217"/>
                  <a:gd name="T64" fmla="*/ 236 w 2325"/>
                  <a:gd name="T65" fmla="*/ 2361 h 3217"/>
                  <a:gd name="T66" fmla="*/ 306 w 2325"/>
                  <a:gd name="T67" fmla="*/ 2411 h 3217"/>
                  <a:gd name="T68" fmla="*/ 339 w 2325"/>
                  <a:gd name="T69" fmla="*/ 2542 h 3217"/>
                  <a:gd name="T70" fmla="*/ 161 w 2325"/>
                  <a:gd name="T71" fmla="*/ 2577 h 3217"/>
                  <a:gd name="T72" fmla="*/ 295 w 2325"/>
                  <a:gd name="T73" fmla="*/ 2757 h 3217"/>
                  <a:gd name="T74" fmla="*/ 350 w 2325"/>
                  <a:gd name="T75" fmla="*/ 2821 h 3217"/>
                  <a:gd name="T76" fmla="*/ 559 w 2325"/>
                  <a:gd name="T77" fmla="*/ 2790 h 3217"/>
                  <a:gd name="T78" fmla="*/ 448 w 2325"/>
                  <a:gd name="T79" fmla="*/ 2948 h 3217"/>
                  <a:gd name="T80" fmla="*/ 487 w 2325"/>
                  <a:gd name="T81" fmla="*/ 2996 h 3217"/>
                  <a:gd name="T82" fmla="*/ 658 w 2325"/>
                  <a:gd name="T83" fmla="*/ 2879 h 3217"/>
                  <a:gd name="T84" fmla="*/ 738 w 2325"/>
                  <a:gd name="T85" fmla="*/ 2834 h 3217"/>
                  <a:gd name="T86" fmla="*/ 808 w 2325"/>
                  <a:gd name="T87" fmla="*/ 2572 h 3217"/>
                  <a:gd name="T88" fmla="*/ 776 w 2325"/>
                  <a:gd name="T89" fmla="*/ 2438 h 3217"/>
                  <a:gd name="T90" fmla="*/ 969 w 2325"/>
                  <a:gd name="T91" fmla="*/ 2670 h 3217"/>
                  <a:gd name="T92" fmla="*/ 969 w 2325"/>
                  <a:gd name="T93" fmla="*/ 2804 h 3217"/>
                  <a:gd name="T94" fmla="*/ 917 w 2325"/>
                  <a:gd name="T95" fmla="*/ 2880 h 3217"/>
                  <a:gd name="T96" fmla="*/ 850 w 2325"/>
                  <a:gd name="T97" fmla="*/ 3006 h 3217"/>
                  <a:gd name="T98" fmla="*/ 895 w 2325"/>
                  <a:gd name="T99" fmla="*/ 3029 h 3217"/>
                  <a:gd name="T100" fmla="*/ 967 w 2325"/>
                  <a:gd name="T101" fmla="*/ 3050 h 3217"/>
                  <a:gd name="T102" fmla="*/ 1010 w 2325"/>
                  <a:gd name="T103" fmla="*/ 3059 h 3217"/>
                  <a:gd name="T104" fmla="*/ 1115 w 2325"/>
                  <a:gd name="T105" fmla="*/ 3197 h 3217"/>
                  <a:gd name="T106" fmla="*/ 1334 w 2325"/>
                  <a:gd name="T107" fmla="*/ 3168 h 3217"/>
                  <a:gd name="T108" fmla="*/ 1504 w 2325"/>
                  <a:gd name="T109" fmla="*/ 3069 h 3217"/>
                  <a:gd name="T110" fmla="*/ 1671 w 2325"/>
                  <a:gd name="T111" fmla="*/ 3064 h 3217"/>
                  <a:gd name="T112" fmla="*/ 1812 w 2325"/>
                  <a:gd name="T113" fmla="*/ 2894 h 3217"/>
                  <a:gd name="T114" fmla="*/ 1794 w 2325"/>
                  <a:gd name="T115" fmla="*/ 2842 h 3217"/>
                  <a:gd name="T116" fmla="*/ 1883 w 2325"/>
                  <a:gd name="T117" fmla="*/ 2869 h 3217"/>
                  <a:gd name="T118" fmla="*/ 2103 w 2325"/>
                  <a:gd name="T119" fmla="*/ 2903 h 3217"/>
                  <a:gd name="T120" fmla="*/ 2124 w 2325"/>
                  <a:gd name="T121" fmla="*/ 2682 h 3217"/>
                  <a:gd name="T122" fmla="*/ 2130 w 2325"/>
                  <a:gd name="T123" fmla="*/ 2813 h 3217"/>
                  <a:gd name="T124" fmla="*/ 2315 w 2325"/>
                  <a:gd name="T125" fmla="*/ 2631 h 3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25" h="3217">
                    <a:moveTo>
                      <a:pt x="2285" y="2503"/>
                    </a:moveTo>
                    <a:lnTo>
                      <a:pt x="2265" y="2504"/>
                    </a:lnTo>
                    <a:lnTo>
                      <a:pt x="2241" y="2533"/>
                    </a:lnTo>
                    <a:lnTo>
                      <a:pt x="2148" y="2548"/>
                    </a:lnTo>
                    <a:lnTo>
                      <a:pt x="2085" y="2582"/>
                    </a:lnTo>
                    <a:lnTo>
                      <a:pt x="2039" y="2585"/>
                    </a:lnTo>
                    <a:lnTo>
                      <a:pt x="2017" y="2561"/>
                    </a:lnTo>
                    <a:lnTo>
                      <a:pt x="1956" y="2560"/>
                    </a:lnTo>
                    <a:lnTo>
                      <a:pt x="1933" y="2528"/>
                    </a:lnTo>
                    <a:lnTo>
                      <a:pt x="1906" y="2525"/>
                    </a:lnTo>
                    <a:lnTo>
                      <a:pt x="1862" y="2496"/>
                    </a:lnTo>
                    <a:lnTo>
                      <a:pt x="1842" y="2497"/>
                    </a:lnTo>
                    <a:lnTo>
                      <a:pt x="1794" y="2467"/>
                    </a:lnTo>
                    <a:lnTo>
                      <a:pt x="1762" y="2478"/>
                    </a:lnTo>
                    <a:lnTo>
                      <a:pt x="1741" y="2466"/>
                    </a:lnTo>
                    <a:lnTo>
                      <a:pt x="1715" y="2415"/>
                    </a:lnTo>
                    <a:lnTo>
                      <a:pt x="1693" y="2397"/>
                    </a:lnTo>
                    <a:lnTo>
                      <a:pt x="1649" y="2341"/>
                    </a:lnTo>
                    <a:lnTo>
                      <a:pt x="1627" y="2329"/>
                    </a:lnTo>
                    <a:lnTo>
                      <a:pt x="1632" y="2308"/>
                    </a:lnTo>
                    <a:lnTo>
                      <a:pt x="1632" y="2307"/>
                    </a:lnTo>
                    <a:lnTo>
                      <a:pt x="1627" y="2263"/>
                    </a:lnTo>
                    <a:lnTo>
                      <a:pt x="1666" y="2239"/>
                    </a:lnTo>
                    <a:lnTo>
                      <a:pt x="1613" y="2190"/>
                    </a:lnTo>
                    <a:lnTo>
                      <a:pt x="1590" y="2138"/>
                    </a:lnTo>
                    <a:lnTo>
                      <a:pt x="1607" y="2110"/>
                    </a:lnTo>
                    <a:lnTo>
                      <a:pt x="1627" y="2102"/>
                    </a:lnTo>
                    <a:lnTo>
                      <a:pt x="1644" y="2080"/>
                    </a:lnTo>
                    <a:lnTo>
                      <a:pt x="1654" y="2052"/>
                    </a:lnTo>
                    <a:lnTo>
                      <a:pt x="1672" y="2023"/>
                    </a:lnTo>
                    <a:lnTo>
                      <a:pt x="1655" y="1986"/>
                    </a:lnTo>
                    <a:lnTo>
                      <a:pt x="1667" y="1965"/>
                    </a:lnTo>
                    <a:lnTo>
                      <a:pt x="1685" y="1950"/>
                    </a:lnTo>
                    <a:lnTo>
                      <a:pt x="1759" y="1950"/>
                    </a:lnTo>
                    <a:lnTo>
                      <a:pt x="1750" y="1917"/>
                    </a:lnTo>
                    <a:lnTo>
                      <a:pt x="1730" y="1911"/>
                    </a:lnTo>
                    <a:lnTo>
                      <a:pt x="1721" y="1892"/>
                    </a:lnTo>
                    <a:lnTo>
                      <a:pt x="1710" y="1852"/>
                    </a:lnTo>
                    <a:lnTo>
                      <a:pt x="1694" y="1834"/>
                    </a:lnTo>
                    <a:lnTo>
                      <a:pt x="1705" y="1793"/>
                    </a:lnTo>
                    <a:lnTo>
                      <a:pt x="1690" y="1774"/>
                    </a:lnTo>
                    <a:lnTo>
                      <a:pt x="1642" y="1756"/>
                    </a:lnTo>
                    <a:lnTo>
                      <a:pt x="1635" y="1757"/>
                    </a:lnTo>
                    <a:lnTo>
                      <a:pt x="1629" y="1757"/>
                    </a:lnTo>
                    <a:lnTo>
                      <a:pt x="1615" y="1768"/>
                    </a:lnTo>
                    <a:lnTo>
                      <a:pt x="1574" y="1765"/>
                    </a:lnTo>
                    <a:lnTo>
                      <a:pt x="1483" y="1706"/>
                    </a:lnTo>
                    <a:lnTo>
                      <a:pt x="1489" y="1640"/>
                    </a:lnTo>
                    <a:lnTo>
                      <a:pt x="1467" y="1614"/>
                    </a:lnTo>
                    <a:lnTo>
                      <a:pt x="1470" y="1596"/>
                    </a:lnTo>
                    <a:lnTo>
                      <a:pt x="1469" y="1585"/>
                    </a:lnTo>
                    <a:lnTo>
                      <a:pt x="1450" y="1576"/>
                    </a:lnTo>
                    <a:lnTo>
                      <a:pt x="1410" y="1573"/>
                    </a:lnTo>
                    <a:lnTo>
                      <a:pt x="1399" y="1526"/>
                    </a:lnTo>
                    <a:lnTo>
                      <a:pt x="1367" y="1477"/>
                    </a:lnTo>
                    <a:lnTo>
                      <a:pt x="1400" y="1460"/>
                    </a:lnTo>
                    <a:lnTo>
                      <a:pt x="1411" y="1447"/>
                    </a:lnTo>
                    <a:lnTo>
                      <a:pt x="1465" y="1441"/>
                    </a:lnTo>
                    <a:lnTo>
                      <a:pt x="1483" y="1419"/>
                    </a:lnTo>
                    <a:lnTo>
                      <a:pt x="1552" y="1446"/>
                    </a:lnTo>
                    <a:lnTo>
                      <a:pt x="1579" y="1437"/>
                    </a:lnTo>
                    <a:lnTo>
                      <a:pt x="1582" y="1404"/>
                    </a:lnTo>
                    <a:lnTo>
                      <a:pt x="1582" y="1403"/>
                    </a:lnTo>
                    <a:lnTo>
                      <a:pt x="1617" y="1394"/>
                    </a:lnTo>
                    <a:lnTo>
                      <a:pt x="1620" y="1392"/>
                    </a:lnTo>
                    <a:lnTo>
                      <a:pt x="1623" y="1387"/>
                    </a:lnTo>
                    <a:lnTo>
                      <a:pt x="1645" y="1352"/>
                    </a:lnTo>
                    <a:lnTo>
                      <a:pt x="1703" y="1332"/>
                    </a:lnTo>
                    <a:lnTo>
                      <a:pt x="1724" y="1343"/>
                    </a:lnTo>
                    <a:lnTo>
                      <a:pt x="1767" y="1300"/>
                    </a:lnTo>
                    <a:lnTo>
                      <a:pt x="1769" y="1265"/>
                    </a:lnTo>
                    <a:lnTo>
                      <a:pt x="1752" y="1215"/>
                    </a:lnTo>
                    <a:lnTo>
                      <a:pt x="1788" y="1171"/>
                    </a:lnTo>
                    <a:lnTo>
                      <a:pt x="1803" y="1115"/>
                    </a:lnTo>
                    <a:lnTo>
                      <a:pt x="1747" y="1088"/>
                    </a:lnTo>
                    <a:lnTo>
                      <a:pt x="1730" y="1061"/>
                    </a:lnTo>
                    <a:lnTo>
                      <a:pt x="1736" y="1048"/>
                    </a:lnTo>
                    <a:lnTo>
                      <a:pt x="1696" y="1046"/>
                    </a:lnTo>
                    <a:lnTo>
                      <a:pt x="1694" y="1026"/>
                    </a:lnTo>
                    <a:lnTo>
                      <a:pt x="1653" y="1009"/>
                    </a:lnTo>
                    <a:lnTo>
                      <a:pt x="1643" y="976"/>
                    </a:lnTo>
                    <a:lnTo>
                      <a:pt x="1637" y="930"/>
                    </a:lnTo>
                    <a:lnTo>
                      <a:pt x="1624" y="911"/>
                    </a:lnTo>
                    <a:lnTo>
                      <a:pt x="1639" y="856"/>
                    </a:lnTo>
                    <a:lnTo>
                      <a:pt x="1610" y="845"/>
                    </a:lnTo>
                    <a:lnTo>
                      <a:pt x="1578" y="848"/>
                    </a:lnTo>
                    <a:lnTo>
                      <a:pt x="1553" y="818"/>
                    </a:lnTo>
                    <a:lnTo>
                      <a:pt x="1514" y="807"/>
                    </a:lnTo>
                    <a:lnTo>
                      <a:pt x="1482" y="764"/>
                    </a:lnTo>
                    <a:lnTo>
                      <a:pt x="1482" y="763"/>
                    </a:lnTo>
                    <a:lnTo>
                      <a:pt x="1480" y="761"/>
                    </a:lnTo>
                    <a:lnTo>
                      <a:pt x="1481" y="754"/>
                    </a:lnTo>
                    <a:lnTo>
                      <a:pt x="1479" y="736"/>
                    </a:lnTo>
                    <a:lnTo>
                      <a:pt x="1473" y="723"/>
                    </a:lnTo>
                    <a:lnTo>
                      <a:pt x="1469" y="704"/>
                    </a:lnTo>
                    <a:lnTo>
                      <a:pt x="1474" y="678"/>
                    </a:lnTo>
                    <a:lnTo>
                      <a:pt x="1473" y="658"/>
                    </a:lnTo>
                    <a:lnTo>
                      <a:pt x="1485" y="643"/>
                    </a:lnTo>
                    <a:lnTo>
                      <a:pt x="1504" y="634"/>
                    </a:lnTo>
                    <a:lnTo>
                      <a:pt x="1519" y="646"/>
                    </a:lnTo>
                    <a:lnTo>
                      <a:pt x="1530" y="626"/>
                    </a:lnTo>
                    <a:lnTo>
                      <a:pt x="1557" y="630"/>
                    </a:lnTo>
                    <a:lnTo>
                      <a:pt x="1576" y="621"/>
                    </a:lnTo>
                    <a:lnTo>
                      <a:pt x="1620" y="590"/>
                    </a:lnTo>
                    <a:lnTo>
                      <a:pt x="1637" y="549"/>
                    </a:lnTo>
                    <a:lnTo>
                      <a:pt x="1655" y="533"/>
                    </a:lnTo>
                    <a:lnTo>
                      <a:pt x="1645" y="495"/>
                    </a:lnTo>
                    <a:lnTo>
                      <a:pt x="1630" y="482"/>
                    </a:lnTo>
                    <a:lnTo>
                      <a:pt x="1635" y="462"/>
                    </a:lnTo>
                    <a:lnTo>
                      <a:pt x="1606" y="438"/>
                    </a:lnTo>
                    <a:lnTo>
                      <a:pt x="1560" y="376"/>
                    </a:lnTo>
                    <a:lnTo>
                      <a:pt x="1529" y="399"/>
                    </a:lnTo>
                    <a:lnTo>
                      <a:pt x="1514" y="393"/>
                    </a:lnTo>
                    <a:lnTo>
                      <a:pt x="1513" y="379"/>
                    </a:lnTo>
                    <a:lnTo>
                      <a:pt x="1526" y="359"/>
                    </a:lnTo>
                    <a:lnTo>
                      <a:pt x="1518" y="339"/>
                    </a:lnTo>
                    <a:lnTo>
                      <a:pt x="1527" y="305"/>
                    </a:lnTo>
                    <a:lnTo>
                      <a:pt x="1460" y="304"/>
                    </a:lnTo>
                    <a:lnTo>
                      <a:pt x="1445" y="285"/>
                    </a:lnTo>
                    <a:lnTo>
                      <a:pt x="1443" y="265"/>
                    </a:lnTo>
                    <a:lnTo>
                      <a:pt x="1455" y="244"/>
                    </a:lnTo>
                    <a:lnTo>
                      <a:pt x="1451" y="212"/>
                    </a:lnTo>
                    <a:lnTo>
                      <a:pt x="1486" y="155"/>
                    </a:lnTo>
                    <a:lnTo>
                      <a:pt x="1492" y="134"/>
                    </a:lnTo>
                    <a:lnTo>
                      <a:pt x="1490" y="120"/>
                    </a:lnTo>
                    <a:lnTo>
                      <a:pt x="1425" y="67"/>
                    </a:lnTo>
                    <a:lnTo>
                      <a:pt x="1416" y="48"/>
                    </a:lnTo>
                    <a:lnTo>
                      <a:pt x="1435" y="19"/>
                    </a:lnTo>
                    <a:lnTo>
                      <a:pt x="1437" y="9"/>
                    </a:lnTo>
                    <a:lnTo>
                      <a:pt x="1389" y="7"/>
                    </a:lnTo>
                    <a:lnTo>
                      <a:pt x="1347" y="7"/>
                    </a:lnTo>
                    <a:lnTo>
                      <a:pt x="1307" y="5"/>
                    </a:lnTo>
                    <a:lnTo>
                      <a:pt x="1288" y="4"/>
                    </a:lnTo>
                    <a:lnTo>
                      <a:pt x="1272" y="4"/>
                    </a:lnTo>
                    <a:lnTo>
                      <a:pt x="1254" y="0"/>
                    </a:lnTo>
                    <a:lnTo>
                      <a:pt x="1241" y="1"/>
                    </a:lnTo>
                    <a:lnTo>
                      <a:pt x="1231" y="2"/>
                    </a:lnTo>
                    <a:lnTo>
                      <a:pt x="1226" y="7"/>
                    </a:lnTo>
                    <a:lnTo>
                      <a:pt x="1220" y="10"/>
                    </a:lnTo>
                    <a:lnTo>
                      <a:pt x="1215" y="14"/>
                    </a:lnTo>
                    <a:lnTo>
                      <a:pt x="1204" y="22"/>
                    </a:lnTo>
                    <a:lnTo>
                      <a:pt x="1183" y="36"/>
                    </a:lnTo>
                    <a:lnTo>
                      <a:pt x="1160" y="48"/>
                    </a:lnTo>
                    <a:lnTo>
                      <a:pt x="1154" y="50"/>
                    </a:lnTo>
                    <a:lnTo>
                      <a:pt x="1152" y="50"/>
                    </a:lnTo>
                    <a:lnTo>
                      <a:pt x="1151" y="50"/>
                    </a:lnTo>
                    <a:lnTo>
                      <a:pt x="1151" y="51"/>
                    </a:lnTo>
                    <a:lnTo>
                      <a:pt x="1149" y="53"/>
                    </a:lnTo>
                    <a:lnTo>
                      <a:pt x="1138" y="59"/>
                    </a:lnTo>
                    <a:lnTo>
                      <a:pt x="1122" y="60"/>
                    </a:lnTo>
                    <a:lnTo>
                      <a:pt x="1109" y="63"/>
                    </a:lnTo>
                    <a:lnTo>
                      <a:pt x="1096" y="67"/>
                    </a:lnTo>
                    <a:lnTo>
                      <a:pt x="1085" y="72"/>
                    </a:lnTo>
                    <a:lnTo>
                      <a:pt x="1075" y="76"/>
                    </a:lnTo>
                    <a:lnTo>
                      <a:pt x="1067" y="82"/>
                    </a:lnTo>
                    <a:lnTo>
                      <a:pt x="1054" y="98"/>
                    </a:lnTo>
                    <a:lnTo>
                      <a:pt x="1045" y="113"/>
                    </a:lnTo>
                    <a:lnTo>
                      <a:pt x="1041" y="130"/>
                    </a:lnTo>
                    <a:lnTo>
                      <a:pt x="1040" y="147"/>
                    </a:lnTo>
                    <a:lnTo>
                      <a:pt x="1043" y="166"/>
                    </a:lnTo>
                    <a:lnTo>
                      <a:pt x="1043" y="181"/>
                    </a:lnTo>
                    <a:lnTo>
                      <a:pt x="1048" y="181"/>
                    </a:lnTo>
                    <a:lnTo>
                      <a:pt x="1043" y="209"/>
                    </a:lnTo>
                    <a:lnTo>
                      <a:pt x="1039" y="212"/>
                    </a:lnTo>
                    <a:lnTo>
                      <a:pt x="1037" y="213"/>
                    </a:lnTo>
                    <a:lnTo>
                      <a:pt x="1036" y="215"/>
                    </a:lnTo>
                    <a:lnTo>
                      <a:pt x="1034" y="219"/>
                    </a:lnTo>
                    <a:lnTo>
                      <a:pt x="1031" y="221"/>
                    </a:lnTo>
                    <a:lnTo>
                      <a:pt x="1029" y="224"/>
                    </a:lnTo>
                    <a:lnTo>
                      <a:pt x="1001" y="244"/>
                    </a:lnTo>
                    <a:lnTo>
                      <a:pt x="1021" y="256"/>
                    </a:lnTo>
                    <a:lnTo>
                      <a:pt x="1042" y="271"/>
                    </a:lnTo>
                    <a:lnTo>
                      <a:pt x="1062" y="286"/>
                    </a:lnTo>
                    <a:lnTo>
                      <a:pt x="1083" y="305"/>
                    </a:lnTo>
                    <a:lnTo>
                      <a:pt x="1111" y="322"/>
                    </a:lnTo>
                    <a:lnTo>
                      <a:pt x="1117" y="326"/>
                    </a:lnTo>
                    <a:lnTo>
                      <a:pt x="1123" y="333"/>
                    </a:lnTo>
                    <a:lnTo>
                      <a:pt x="1134" y="346"/>
                    </a:lnTo>
                    <a:lnTo>
                      <a:pt x="1139" y="362"/>
                    </a:lnTo>
                    <a:lnTo>
                      <a:pt x="1140" y="370"/>
                    </a:lnTo>
                    <a:lnTo>
                      <a:pt x="1141" y="381"/>
                    </a:lnTo>
                    <a:lnTo>
                      <a:pt x="1110" y="364"/>
                    </a:lnTo>
                    <a:lnTo>
                      <a:pt x="1076" y="345"/>
                    </a:lnTo>
                    <a:lnTo>
                      <a:pt x="1040" y="327"/>
                    </a:lnTo>
                    <a:lnTo>
                      <a:pt x="1001" y="311"/>
                    </a:lnTo>
                    <a:lnTo>
                      <a:pt x="960" y="294"/>
                    </a:lnTo>
                    <a:lnTo>
                      <a:pt x="941" y="298"/>
                    </a:lnTo>
                    <a:lnTo>
                      <a:pt x="919" y="314"/>
                    </a:lnTo>
                    <a:lnTo>
                      <a:pt x="858" y="307"/>
                    </a:lnTo>
                    <a:lnTo>
                      <a:pt x="840" y="321"/>
                    </a:lnTo>
                    <a:lnTo>
                      <a:pt x="812" y="318"/>
                    </a:lnTo>
                    <a:lnTo>
                      <a:pt x="785" y="326"/>
                    </a:lnTo>
                    <a:lnTo>
                      <a:pt x="772" y="328"/>
                    </a:lnTo>
                    <a:lnTo>
                      <a:pt x="760" y="329"/>
                    </a:lnTo>
                    <a:lnTo>
                      <a:pt x="728" y="351"/>
                    </a:lnTo>
                    <a:lnTo>
                      <a:pt x="703" y="374"/>
                    </a:lnTo>
                    <a:lnTo>
                      <a:pt x="682" y="395"/>
                    </a:lnTo>
                    <a:lnTo>
                      <a:pt x="667" y="418"/>
                    </a:lnTo>
                    <a:lnTo>
                      <a:pt x="700" y="405"/>
                    </a:lnTo>
                    <a:lnTo>
                      <a:pt x="733" y="396"/>
                    </a:lnTo>
                    <a:lnTo>
                      <a:pt x="767" y="388"/>
                    </a:lnTo>
                    <a:lnTo>
                      <a:pt x="801" y="384"/>
                    </a:lnTo>
                    <a:lnTo>
                      <a:pt x="797" y="398"/>
                    </a:lnTo>
                    <a:lnTo>
                      <a:pt x="797" y="416"/>
                    </a:lnTo>
                    <a:lnTo>
                      <a:pt x="797" y="436"/>
                    </a:lnTo>
                    <a:lnTo>
                      <a:pt x="801" y="458"/>
                    </a:lnTo>
                    <a:lnTo>
                      <a:pt x="804" y="466"/>
                    </a:lnTo>
                    <a:lnTo>
                      <a:pt x="809" y="474"/>
                    </a:lnTo>
                    <a:lnTo>
                      <a:pt x="814" y="479"/>
                    </a:lnTo>
                    <a:lnTo>
                      <a:pt x="820" y="483"/>
                    </a:lnTo>
                    <a:lnTo>
                      <a:pt x="827" y="484"/>
                    </a:lnTo>
                    <a:lnTo>
                      <a:pt x="834" y="485"/>
                    </a:lnTo>
                    <a:lnTo>
                      <a:pt x="842" y="484"/>
                    </a:lnTo>
                    <a:lnTo>
                      <a:pt x="850" y="481"/>
                    </a:lnTo>
                    <a:lnTo>
                      <a:pt x="926" y="479"/>
                    </a:lnTo>
                    <a:lnTo>
                      <a:pt x="915" y="499"/>
                    </a:lnTo>
                    <a:lnTo>
                      <a:pt x="908" y="521"/>
                    </a:lnTo>
                    <a:lnTo>
                      <a:pt x="904" y="544"/>
                    </a:lnTo>
                    <a:lnTo>
                      <a:pt x="903" y="570"/>
                    </a:lnTo>
                    <a:lnTo>
                      <a:pt x="909" y="581"/>
                    </a:lnTo>
                    <a:lnTo>
                      <a:pt x="918" y="592"/>
                    </a:lnTo>
                    <a:lnTo>
                      <a:pt x="929" y="602"/>
                    </a:lnTo>
                    <a:lnTo>
                      <a:pt x="942" y="612"/>
                    </a:lnTo>
                    <a:lnTo>
                      <a:pt x="952" y="621"/>
                    </a:lnTo>
                    <a:lnTo>
                      <a:pt x="961" y="630"/>
                    </a:lnTo>
                    <a:lnTo>
                      <a:pt x="969" y="640"/>
                    </a:lnTo>
                    <a:lnTo>
                      <a:pt x="974" y="650"/>
                    </a:lnTo>
                    <a:lnTo>
                      <a:pt x="976" y="661"/>
                    </a:lnTo>
                    <a:lnTo>
                      <a:pt x="977" y="672"/>
                    </a:lnTo>
                    <a:lnTo>
                      <a:pt x="976" y="685"/>
                    </a:lnTo>
                    <a:lnTo>
                      <a:pt x="973" y="699"/>
                    </a:lnTo>
                    <a:lnTo>
                      <a:pt x="967" y="704"/>
                    </a:lnTo>
                    <a:lnTo>
                      <a:pt x="962" y="710"/>
                    </a:lnTo>
                    <a:lnTo>
                      <a:pt x="955" y="720"/>
                    </a:lnTo>
                    <a:lnTo>
                      <a:pt x="950" y="726"/>
                    </a:lnTo>
                    <a:lnTo>
                      <a:pt x="949" y="729"/>
                    </a:lnTo>
                    <a:lnTo>
                      <a:pt x="927" y="684"/>
                    </a:lnTo>
                    <a:lnTo>
                      <a:pt x="904" y="643"/>
                    </a:lnTo>
                    <a:lnTo>
                      <a:pt x="881" y="619"/>
                    </a:lnTo>
                    <a:lnTo>
                      <a:pt x="860" y="600"/>
                    </a:lnTo>
                    <a:lnTo>
                      <a:pt x="839" y="583"/>
                    </a:lnTo>
                    <a:lnTo>
                      <a:pt x="818" y="572"/>
                    </a:lnTo>
                    <a:lnTo>
                      <a:pt x="796" y="567"/>
                    </a:lnTo>
                    <a:lnTo>
                      <a:pt x="778" y="568"/>
                    </a:lnTo>
                    <a:lnTo>
                      <a:pt x="763" y="574"/>
                    </a:lnTo>
                    <a:lnTo>
                      <a:pt x="749" y="586"/>
                    </a:lnTo>
                    <a:lnTo>
                      <a:pt x="765" y="606"/>
                    </a:lnTo>
                    <a:lnTo>
                      <a:pt x="781" y="629"/>
                    </a:lnTo>
                    <a:lnTo>
                      <a:pt x="792" y="653"/>
                    </a:lnTo>
                    <a:lnTo>
                      <a:pt x="804" y="682"/>
                    </a:lnTo>
                    <a:lnTo>
                      <a:pt x="793" y="683"/>
                    </a:lnTo>
                    <a:lnTo>
                      <a:pt x="783" y="683"/>
                    </a:lnTo>
                    <a:lnTo>
                      <a:pt x="773" y="682"/>
                    </a:lnTo>
                    <a:lnTo>
                      <a:pt x="765" y="679"/>
                    </a:lnTo>
                    <a:lnTo>
                      <a:pt x="756" y="673"/>
                    </a:lnTo>
                    <a:lnTo>
                      <a:pt x="748" y="666"/>
                    </a:lnTo>
                    <a:lnTo>
                      <a:pt x="741" y="658"/>
                    </a:lnTo>
                    <a:lnTo>
                      <a:pt x="734" y="648"/>
                    </a:lnTo>
                    <a:lnTo>
                      <a:pt x="712" y="612"/>
                    </a:lnTo>
                    <a:lnTo>
                      <a:pt x="704" y="588"/>
                    </a:lnTo>
                    <a:lnTo>
                      <a:pt x="695" y="569"/>
                    </a:lnTo>
                    <a:lnTo>
                      <a:pt x="687" y="556"/>
                    </a:lnTo>
                    <a:lnTo>
                      <a:pt x="681" y="548"/>
                    </a:lnTo>
                    <a:lnTo>
                      <a:pt x="670" y="555"/>
                    </a:lnTo>
                    <a:lnTo>
                      <a:pt x="663" y="562"/>
                    </a:lnTo>
                    <a:lnTo>
                      <a:pt x="658" y="567"/>
                    </a:lnTo>
                    <a:lnTo>
                      <a:pt x="656" y="573"/>
                    </a:lnTo>
                    <a:lnTo>
                      <a:pt x="652" y="586"/>
                    </a:lnTo>
                    <a:lnTo>
                      <a:pt x="652" y="599"/>
                    </a:lnTo>
                    <a:lnTo>
                      <a:pt x="655" y="609"/>
                    </a:lnTo>
                    <a:lnTo>
                      <a:pt x="664" y="620"/>
                    </a:lnTo>
                    <a:lnTo>
                      <a:pt x="667" y="628"/>
                    </a:lnTo>
                    <a:lnTo>
                      <a:pt x="671" y="638"/>
                    </a:lnTo>
                    <a:lnTo>
                      <a:pt x="680" y="653"/>
                    </a:lnTo>
                    <a:lnTo>
                      <a:pt x="686" y="667"/>
                    </a:lnTo>
                    <a:lnTo>
                      <a:pt x="692" y="680"/>
                    </a:lnTo>
                    <a:lnTo>
                      <a:pt x="696" y="689"/>
                    </a:lnTo>
                    <a:lnTo>
                      <a:pt x="701" y="699"/>
                    </a:lnTo>
                    <a:lnTo>
                      <a:pt x="703" y="705"/>
                    </a:lnTo>
                    <a:lnTo>
                      <a:pt x="704" y="707"/>
                    </a:lnTo>
                    <a:lnTo>
                      <a:pt x="706" y="710"/>
                    </a:lnTo>
                    <a:lnTo>
                      <a:pt x="715" y="715"/>
                    </a:lnTo>
                    <a:lnTo>
                      <a:pt x="724" y="722"/>
                    </a:lnTo>
                    <a:lnTo>
                      <a:pt x="730" y="728"/>
                    </a:lnTo>
                    <a:lnTo>
                      <a:pt x="736" y="736"/>
                    </a:lnTo>
                    <a:lnTo>
                      <a:pt x="743" y="754"/>
                    </a:lnTo>
                    <a:lnTo>
                      <a:pt x="744" y="764"/>
                    </a:lnTo>
                    <a:lnTo>
                      <a:pt x="744" y="774"/>
                    </a:lnTo>
                    <a:lnTo>
                      <a:pt x="740" y="812"/>
                    </a:lnTo>
                    <a:lnTo>
                      <a:pt x="742" y="851"/>
                    </a:lnTo>
                    <a:lnTo>
                      <a:pt x="748" y="891"/>
                    </a:lnTo>
                    <a:lnTo>
                      <a:pt x="758" y="932"/>
                    </a:lnTo>
                    <a:lnTo>
                      <a:pt x="774" y="940"/>
                    </a:lnTo>
                    <a:lnTo>
                      <a:pt x="791" y="947"/>
                    </a:lnTo>
                    <a:lnTo>
                      <a:pt x="808" y="947"/>
                    </a:lnTo>
                    <a:lnTo>
                      <a:pt x="816" y="946"/>
                    </a:lnTo>
                    <a:lnTo>
                      <a:pt x="827" y="944"/>
                    </a:lnTo>
                    <a:lnTo>
                      <a:pt x="836" y="939"/>
                    </a:lnTo>
                    <a:lnTo>
                      <a:pt x="845" y="935"/>
                    </a:lnTo>
                    <a:lnTo>
                      <a:pt x="852" y="931"/>
                    </a:lnTo>
                    <a:lnTo>
                      <a:pt x="858" y="929"/>
                    </a:lnTo>
                    <a:lnTo>
                      <a:pt x="911" y="893"/>
                    </a:lnTo>
                    <a:lnTo>
                      <a:pt x="965" y="864"/>
                    </a:lnTo>
                    <a:lnTo>
                      <a:pt x="1017" y="839"/>
                    </a:lnTo>
                    <a:lnTo>
                      <a:pt x="1072" y="822"/>
                    </a:lnTo>
                    <a:lnTo>
                      <a:pt x="1077" y="815"/>
                    </a:lnTo>
                    <a:lnTo>
                      <a:pt x="1079" y="811"/>
                    </a:lnTo>
                    <a:lnTo>
                      <a:pt x="1080" y="809"/>
                    </a:lnTo>
                    <a:lnTo>
                      <a:pt x="1082" y="808"/>
                    </a:lnTo>
                    <a:lnTo>
                      <a:pt x="1083" y="800"/>
                    </a:lnTo>
                    <a:lnTo>
                      <a:pt x="1083" y="794"/>
                    </a:lnTo>
                    <a:lnTo>
                      <a:pt x="1083" y="790"/>
                    </a:lnTo>
                    <a:lnTo>
                      <a:pt x="1082" y="780"/>
                    </a:lnTo>
                    <a:lnTo>
                      <a:pt x="1084" y="772"/>
                    </a:lnTo>
                    <a:lnTo>
                      <a:pt x="1087" y="766"/>
                    </a:lnTo>
                    <a:lnTo>
                      <a:pt x="1092" y="762"/>
                    </a:lnTo>
                    <a:lnTo>
                      <a:pt x="1096" y="757"/>
                    </a:lnTo>
                    <a:lnTo>
                      <a:pt x="1103" y="756"/>
                    </a:lnTo>
                    <a:lnTo>
                      <a:pt x="1111" y="755"/>
                    </a:lnTo>
                    <a:lnTo>
                      <a:pt x="1121" y="757"/>
                    </a:lnTo>
                    <a:lnTo>
                      <a:pt x="1136" y="742"/>
                    </a:lnTo>
                    <a:lnTo>
                      <a:pt x="1143" y="735"/>
                    </a:lnTo>
                    <a:lnTo>
                      <a:pt x="1152" y="731"/>
                    </a:lnTo>
                    <a:lnTo>
                      <a:pt x="1158" y="726"/>
                    </a:lnTo>
                    <a:lnTo>
                      <a:pt x="1165" y="723"/>
                    </a:lnTo>
                    <a:lnTo>
                      <a:pt x="1179" y="720"/>
                    </a:lnTo>
                    <a:lnTo>
                      <a:pt x="1178" y="728"/>
                    </a:lnTo>
                    <a:lnTo>
                      <a:pt x="1178" y="737"/>
                    </a:lnTo>
                    <a:lnTo>
                      <a:pt x="1176" y="746"/>
                    </a:lnTo>
                    <a:lnTo>
                      <a:pt x="1174" y="755"/>
                    </a:lnTo>
                    <a:lnTo>
                      <a:pt x="1165" y="772"/>
                    </a:lnTo>
                    <a:lnTo>
                      <a:pt x="1159" y="780"/>
                    </a:lnTo>
                    <a:lnTo>
                      <a:pt x="1153" y="788"/>
                    </a:lnTo>
                    <a:lnTo>
                      <a:pt x="1145" y="798"/>
                    </a:lnTo>
                    <a:lnTo>
                      <a:pt x="1139" y="808"/>
                    </a:lnTo>
                    <a:lnTo>
                      <a:pt x="1126" y="825"/>
                    </a:lnTo>
                    <a:lnTo>
                      <a:pt x="1115" y="837"/>
                    </a:lnTo>
                    <a:lnTo>
                      <a:pt x="1105" y="846"/>
                    </a:lnTo>
                    <a:lnTo>
                      <a:pt x="1091" y="865"/>
                    </a:lnTo>
                    <a:lnTo>
                      <a:pt x="1081" y="883"/>
                    </a:lnTo>
                    <a:lnTo>
                      <a:pt x="1074" y="899"/>
                    </a:lnTo>
                    <a:lnTo>
                      <a:pt x="1072" y="907"/>
                    </a:lnTo>
                    <a:lnTo>
                      <a:pt x="1072" y="915"/>
                    </a:lnTo>
                    <a:lnTo>
                      <a:pt x="1070" y="924"/>
                    </a:lnTo>
                    <a:lnTo>
                      <a:pt x="1069" y="928"/>
                    </a:lnTo>
                    <a:lnTo>
                      <a:pt x="1069" y="933"/>
                    </a:lnTo>
                    <a:lnTo>
                      <a:pt x="1067" y="952"/>
                    </a:lnTo>
                    <a:lnTo>
                      <a:pt x="1062" y="969"/>
                    </a:lnTo>
                    <a:lnTo>
                      <a:pt x="1059" y="986"/>
                    </a:lnTo>
                    <a:lnTo>
                      <a:pt x="1056" y="994"/>
                    </a:lnTo>
                    <a:lnTo>
                      <a:pt x="1057" y="1005"/>
                    </a:lnTo>
                    <a:lnTo>
                      <a:pt x="1060" y="1013"/>
                    </a:lnTo>
                    <a:lnTo>
                      <a:pt x="1069" y="1023"/>
                    </a:lnTo>
                    <a:lnTo>
                      <a:pt x="1075" y="1038"/>
                    </a:lnTo>
                    <a:lnTo>
                      <a:pt x="1077" y="1046"/>
                    </a:lnTo>
                    <a:lnTo>
                      <a:pt x="1079" y="1054"/>
                    </a:lnTo>
                    <a:lnTo>
                      <a:pt x="1079" y="1069"/>
                    </a:lnTo>
                    <a:lnTo>
                      <a:pt x="1076" y="1083"/>
                    </a:lnTo>
                    <a:lnTo>
                      <a:pt x="1068" y="1109"/>
                    </a:lnTo>
                    <a:lnTo>
                      <a:pt x="1063" y="1136"/>
                    </a:lnTo>
                    <a:lnTo>
                      <a:pt x="1061" y="1163"/>
                    </a:lnTo>
                    <a:lnTo>
                      <a:pt x="1062" y="1193"/>
                    </a:lnTo>
                    <a:lnTo>
                      <a:pt x="1058" y="1201"/>
                    </a:lnTo>
                    <a:lnTo>
                      <a:pt x="1056" y="1211"/>
                    </a:lnTo>
                    <a:lnTo>
                      <a:pt x="1054" y="1227"/>
                    </a:lnTo>
                    <a:lnTo>
                      <a:pt x="1036" y="1208"/>
                    </a:lnTo>
                    <a:lnTo>
                      <a:pt x="1028" y="1197"/>
                    </a:lnTo>
                    <a:lnTo>
                      <a:pt x="1021" y="1188"/>
                    </a:lnTo>
                    <a:lnTo>
                      <a:pt x="1010" y="1165"/>
                    </a:lnTo>
                    <a:lnTo>
                      <a:pt x="1002" y="1143"/>
                    </a:lnTo>
                    <a:lnTo>
                      <a:pt x="997" y="1118"/>
                    </a:lnTo>
                    <a:lnTo>
                      <a:pt x="995" y="1093"/>
                    </a:lnTo>
                    <a:lnTo>
                      <a:pt x="996" y="1067"/>
                    </a:lnTo>
                    <a:lnTo>
                      <a:pt x="1001" y="1039"/>
                    </a:lnTo>
                    <a:lnTo>
                      <a:pt x="998" y="1025"/>
                    </a:lnTo>
                    <a:lnTo>
                      <a:pt x="996" y="1012"/>
                    </a:lnTo>
                    <a:lnTo>
                      <a:pt x="990" y="990"/>
                    </a:lnTo>
                    <a:lnTo>
                      <a:pt x="980" y="970"/>
                    </a:lnTo>
                    <a:lnTo>
                      <a:pt x="969" y="954"/>
                    </a:lnTo>
                    <a:lnTo>
                      <a:pt x="961" y="965"/>
                    </a:lnTo>
                    <a:lnTo>
                      <a:pt x="955" y="975"/>
                    </a:lnTo>
                    <a:lnTo>
                      <a:pt x="951" y="979"/>
                    </a:lnTo>
                    <a:lnTo>
                      <a:pt x="949" y="981"/>
                    </a:lnTo>
                    <a:lnTo>
                      <a:pt x="948" y="981"/>
                    </a:lnTo>
                    <a:lnTo>
                      <a:pt x="948" y="982"/>
                    </a:lnTo>
                    <a:lnTo>
                      <a:pt x="948" y="985"/>
                    </a:lnTo>
                    <a:lnTo>
                      <a:pt x="941" y="994"/>
                    </a:lnTo>
                    <a:lnTo>
                      <a:pt x="927" y="1010"/>
                    </a:lnTo>
                    <a:lnTo>
                      <a:pt x="912" y="1022"/>
                    </a:lnTo>
                    <a:lnTo>
                      <a:pt x="910" y="1029"/>
                    </a:lnTo>
                    <a:lnTo>
                      <a:pt x="909" y="1029"/>
                    </a:lnTo>
                    <a:lnTo>
                      <a:pt x="909" y="1030"/>
                    </a:lnTo>
                    <a:lnTo>
                      <a:pt x="909" y="1032"/>
                    </a:lnTo>
                    <a:lnTo>
                      <a:pt x="909" y="1036"/>
                    </a:lnTo>
                    <a:lnTo>
                      <a:pt x="906" y="1051"/>
                    </a:lnTo>
                    <a:lnTo>
                      <a:pt x="900" y="1063"/>
                    </a:lnTo>
                    <a:lnTo>
                      <a:pt x="895" y="1076"/>
                    </a:lnTo>
                    <a:lnTo>
                      <a:pt x="887" y="1087"/>
                    </a:lnTo>
                    <a:lnTo>
                      <a:pt x="878" y="1097"/>
                    </a:lnTo>
                    <a:lnTo>
                      <a:pt x="868" y="1106"/>
                    </a:lnTo>
                    <a:lnTo>
                      <a:pt x="857" y="1115"/>
                    </a:lnTo>
                    <a:lnTo>
                      <a:pt x="842" y="1147"/>
                    </a:lnTo>
                    <a:lnTo>
                      <a:pt x="824" y="1178"/>
                    </a:lnTo>
                    <a:lnTo>
                      <a:pt x="804" y="1208"/>
                    </a:lnTo>
                    <a:lnTo>
                      <a:pt x="782" y="1237"/>
                    </a:lnTo>
                    <a:lnTo>
                      <a:pt x="774" y="1243"/>
                    </a:lnTo>
                    <a:lnTo>
                      <a:pt x="769" y="1251"/>
                    </a:lnTo>
                    <a:lnTo>
                      <a:pt x="762" y="1263"/>
                    </a:lnTo>
                    <a:lnTo>
                      <a:pt x="756" y="1273"/>
                    </a:lnTo>
                    <a:lnTo>
                      <a:pt x="755" y="1280"/>
                    </a:lnTo>
                    <a:lnTo>
                      <a:pt x="749" y="1296"/>
                    </a:lnTo>
                    <a:lnTo>
                      <a:pt x="743" y="1313"/>
                    </a:lnTo>
                    <a:lnTo>
                      <a:pt x="734" y="1327"/>
                    </a:lnTo>
                    <a:lnTo>
                      <a:pt x="726" y="1343"/>
                    </a:lnTo>
                    <a:lnTo>
                      <a:pt x="705" y="1373"/>
                    </a:lnTo>
                    <a:lnTo>
                      <a:pt x="692" y="1386"/>
                    </a:lnTo>
                    <a:lnTo>
                      <a:pt x="680" y="1401"/>
                    </a:lnTo>
                    <a:lnTo>
                      <a:pt x="677" y="1402"/>
                    </a:lnTo>
                    <a:lnTo>
                      <a:pt x="675" y="1406"/>
                    </a:lnTo>
                    <a:lnTo>
                      <a:pt x="671" y="1411"/>
                    </a:lnTo>
                    <a:lnTo>
                      <a:pt x="667" y="1421"/>
                    </a:lnTo>
                    <a:lnTo>
                      <a:pt x="661" y="1430"/>
                    </a:lnTo>
                    <a:lnTo>
                      <a:pt x="653" y="1444"/>
                    </a:lnTo>
                    <a:lnTo>
                      <a:pt x="645" y="1460"/>
                    </a:lnTo>
                    <a:lnTo>
                      <a:pt x="636" y="1478"/>
                    </a:lnTo>
                    <a:lnTo>
                      <a:pt x="647" y="1486"/>
                    </a:lnTo>
                    <a:lnTo>
                      <a:pt x="660" y="1494"/>
                    </a:lnTo>
                    <a:lnTo>
                      <a:pt x="662" y="1494"/>
                    </a:lnTo>
                    <a:lnTo>
                      <a:pt x="663" y="1494"/>
                    </a:lnTo>
                    <a:lnTo>
                      <a:pt x="665" y="1495"/>
                    </a:lnTo>
                    <a:lnTo>
                      <a:pt x="671" y="1497"/>
                    </a:lnTo>
                    <a:lnTo>
                      <a:pt x="684" y="1500"/>
                    </a:lnTo>
                    <a:lnTo>
                      <a:pt x="694" y="1499"/>
                    </a:lnTo>
                    <a:lnTo>
                      <a:pt x="707" y="1496"/>
                    </a:lnTo>
                    <a:lnTo>
                      <a:pt x="717" y="1490"/>
                    </a:lnTo>
                    <a:lnTo>
                      <a:pt x="730" y="1483"/>
                    </a:lnTo>
                    <a:lnTo>
                      <a:pt x="779" y="1456"/>
                    </a:lnTo>
                    <a:lnTo>
                      <a:pt x="794" y="1442"/>
                    </a:lnTo>
                    <a:lnTo>
                      <a:pt x="814" y="1430"/>
                    </a:lnTo>
                    <a:lnTo>
                      <a:pt x="814" y="1439"/>
                    </a:lnTo>
                    <a:lnTo>
                      <a:pt x="814" y="1448"/>
                    </a:lnTo>
                    <a:lnTo>
                      <a:pt x="812" y="1465"/>
                    </a:lnTo>
                    <a:lnTo>
                      <a:pt x="810" y="1468"/>
                    </a:lnTo>
                    <a:lnTo>
                      <a:pt x="809" y="1472"/>
                    </a:lnTo>
                    <a:lnTo>
                      <a:pt x="807" y="1481"/>
                    </a:lnTo>
                    <a:lnTo>
                      <a:pt x="801" y="1496"/>
                    </a:lnTo>
                    <a:lnTo>
                      <a:pt x="787" y="1500"/>
                    </a:lnTo>
                    <a:lnTo>
                      <a:pt x="774" y="1505"/>
                    </a:lnTo>
                    <a:lnTo>
                      <a:pt x="770" y="1505"/>
                    </a:lnTo>
                    <a:lnTo>
                      <a:pt x="768" y="1505"/>
                    </a:lnTo>
                    <a:lnTo>
                      <a:pt x="767" y="1505"/>
                    </a:lnTo>
                    <a:lnTo>
                      <a:pt x="767" y="1506"/>
                    </a:lnTo>
                    <a:lnTo>
                      <a:pt x="761" y="1508"/>
                    </a:lnTo>
                    <a:lnTo>
                      <a:pt x="748" y="1512"/>
                    </a:lnTo>
                    <a:lnTo>
                      <a:pt x="733" y="1513"/>
                    </a:lnTo>
                    <a:lnTo>
                      <a:pt x="720" y="1516"/>
                    </a:lnTo>
                    <a:lnTo>
                      <a:pt x="692" y="1517"/>
                    </a:lnTo>
                    <a:lnTo>
                      <a:pt x="668" y="1510"/>
                    </a:lnTo>
                    <a:lnTo>
                      <a:pt x="649" y="1509"/>
                    </a:lnTo>
                    <a:lnTo>
                      <a:pt x="632" y="1510"/>
                    </a:lnTo>
                    <a:lnTo>
                      <a:pt x="621" y="1517"/>
                    </a:lnTo>
                    <a:lnTo>
                      <a:pt x="609" y="1543"/>
                    </a:lnTo>
                    <a:lnTo>
                      <a:pt x="600" y="1572"/>
                    </a:lnTo>
                    <a:lnTo>
                      <a:pt x="591" y="1603"/>
                    </a:lnTo>
                    <a:lnTo>
                      <a:pt x="585" y="1635"/>
                    </a:lnTo>
                    <a:lnTo>
                      <a:pt x="573" y="1670"/>
                    </a:lnTo>
                    <a:lnTo>
                      <a:pt x="563" y="1685"/>
                    </a:lnTo>
                    <a:lnTo>
                      <a:pt x="560" y="1702"/>
                    </a:lnTo>
                    <a:lnTo>
                      <a:pt x="554" y="1694"/>
                    </a:lnTo>
                    <a:lnTo>
                      <a:pt x="551" y="1688"/>
                    </a:lnTo>
                    <a:lnTo>
                      <a:pt x="549" y="1681"/>
                    </a:lnTo>
                    <a:lnTo>
                      <a:pt x="549" y="1673"/>
                    </a:lnTo>
                    <a:lnTo>
                      <a:pt x="549" y="1664"/>
                    </a:lnTo>
                    <a:lnTo>
                      <a:pt x="551" y="1655"/>
                    </a:lnTo>
                    <a:lnTo>
                      <a:pt x="553" y="1645"/>
                    </a:lnTo>
                    <a:lnTo>
                      <a:pt x="558" y="1635"/>
                    </a:lnTo>
                    <a:lnTo>
                      <a:pt x="559" y="1605"/>
                    </a:lnTo>
                    <a:lnTo>
                      <a:pt x="559" y="1577"/>
                    </a:lnTo>
                    <a:lnTo>
                      <a:pt x="558" y="1548"/>
                    </a:lnTo>
                    <a:lnTo>
                      <a:pt x="556" y="1522"/>
                    </a:lnTo>
                    <a:lnTo>
                      <a:pt x="545" y="1470"/>
                    </a:lnTo>
                    <a:lnTo>
                      <a:pt x="538" y="1446"/>
                    </a:lnTo>
                    <a:lnTo>
                      <a:pt x="529" y="1423"/>
                    </a:lnTo>
                    <a:lnTo>
                      <a:pt x="519" y="1407"/>
                    </a:lnTo>
                    <a:lnTo>
                      <a:pt x="508" y="1396"/>
                    </a:lnTo>
                    <a:lnTo>
                      <a:pt x="496" y="1386"/>
                    </a:lnTo>
                    <a:lnTo>
                      <a:pt x="483" y="1381"/>
                    </a:lnTo>
                    <a:lnTo>
                      <a:pt x="472" y="1379"/>
                    </a:lnTo>
                    <a:lnTo>
                      <a:pt x="464" y="1380"/>
                    </a:lnTo>
                    <a:lnTo>
                      <a:pt x="456" y="1382"/>
                    </a:lnTo>
                    <a:lnTo>
                      <a:pt x="449" y="1387"/>
                    </a:lnTo>
                    <a:lnTo>
                      <a:pt x="441" y="1399"/>
                    </a:lnTo>
                    <a:lnTo>
                      <a:pt x="435" y="1411"/>
                    </a:lnTo>
                    <a:lnTo>
                      <a:pt x="423" y="1436"/>
                    </a:lnTo>
                    <a:lnTo>
                      <a:pt x="414" y="1456"/>
                    </a:lnTo>
                    <a:lnTo>
                      <a:pt x="406" y="1476"/>
                    </a:lnTo>
                    <a:lnTo>
                      <a:pt x="389" y="1466"/>
                    </a:lnTo>
                    <a:lnTo>
                      <a:pt x="375" y="1461"/>
                    </a:lnTo>
                    <a:lnTo>
                      <a:pt x="361" y="1458"/>
                    </a:lnTo>
                    <a:lnTo>
                      <a:pt x="349" y="1457"/>
                    </a:lnTo>
                    <a:lnTo>
                      <a:pt x="338" y="1466"/>
                    </a:lnTo>
                    <a:lnTo>
                      <a:pt x="328" y="1477"/>
                    </a:lnTo>
                    <a:lnTo>
                      <a:pt x="321" y="1486"/>
                    </a:lnTo>
                    <a:lnTo>
                      <a:pt x="318" y="1497"/>
                    </a:lnTo>
                    <a:lnTo>
                      <a:pt x="315" y="1505"/>
                    </a:lnTo>
                    <a:lnTo>
                      <a:pt x="316" y="1513"/>
                    </a:lnTo>
                    <a:lnTo>
                      <a:pt x="319" y="1521"/>
                    </a:lnTo>
                    <a:lnTo>
                      <a:pt x="324" y="1529"/>
                    </a:lnTo>
                    <a:lnTo>
                      <a:pt x="332" y="1562"/>
                    </a:lnTo>
                    <a:lnTo>
                      <a:pt x="308" y="1576"/>
                    </a:lnTo>
                    <a:lnTo>
                      <a:pt x="287" y="1589"/>
                    </a:lnTo>
                    <a:lnTo>
                      <a:pt x="266" y="1600"/>
                    </a:lnTo>
                    <a:lnTo>
                      <a:pt x="246" y="1609"/>
                    </a:lnTo>
                    <a:lnTo>
                      <a:pt x="211" y="1629"/>
                    </a:lnTo>
                    <a:lnTo>
                      <a:pt x="194" y="1641"/>
                    </a:lnTo>
                    <a:lnTo>
                      <a:pt x="180" y="1654"/>
                    </a:lnTo>
                    <a:lnTo>
                      <a:pt x="166" y="1668"/>
                    </a:lnTo>
                    <a:lnTo>
                      <a:pt x="156" y="1684"/>
                    </a:lnTo>
                    <a:lnTo>
                      <a:pt x="137" y="1716"/>
                    </a:lnTo>
                    <a:lnTo>
                      <a:pt x="130" y="1734"/>
                    </a:lnTo>
                    <a:lnTo>
                      <a:pt x="125" y="1754"/>
                    </a:lnTo>
                    <a:lnTo>
                      <a:pt x="113" y="1783"/>
                    </a:lnTo>
                    <a:lnTo>
                      <a:pt x="107" y="1814"/>
                    </a:lnTo>
                    <a:lnTo>
                      <a:pt x="102" y="1847"/>
                    </a:lnTo>
                    <a:lnTo>
                      <a:pt x="103" y="1883"/>
                    </a:lnTo>
                    <a:lnTo>
                      <a:pt x="108" y="1882"/>
                    </a:lnTo>
                    <a:lnTo>
                      <a:pt x="113" y="1882"/>
                    </a:lnTo>
                    <a:lnTo>
                      <a:pt x="117" y="1880"/>
                    </a:lnTo>
                    <a:lnTo>
                      <a:pt x="122" y="1880"/>
                    </a:lnTo>
                    <a:lnTo>
                      <a:pt x="124" y="1878"/>
                    </a:lnTo>
                    <a:lnTo>
                      <a:pt x="124" y="1877"/>
                    </a:lnTo>
                    <a:lnTo>
                      <a:pt x="125" y="1877"/>
                    </a:lnTo>
                    <a:lnTo>
                      <a:pt x="128" y="1877"/>
                    </a:lnTo>
                    <a:lnTo>
                      <a:pt x="130" y="1875"/>
                    </a:lnTo>
                    <a:lnTo>
                      <a:pt x="130" y="1874"/>
                    </a:lnTo>
                    <a:lnTo>
                      <a:pt x="131" y="1874"/>
                    </a:lnTo>
                    <a:lnTo>
                      <a:pt x="133" y="1874"/>
                    </a:lnTo>
                    <a:lnTo>
                      <a:pt x="143" y="1916"/>
                    </a:lnTo>
                    <a:lnTo>
                      <a:pt x="147" y="1925"/>
                    </a:lnTo>
                    <a:lnTo>
                      <a:pt x="152" y="1932"/>
                    </a:lnTo>
                    <a:lnTo>
                      <a:pt x="157" y="1938"/>
                    </a:lnTo>
                    <a:lnTo>
                      <a:pt x="163" y="1944"/>
                    </a:lnTo>
                    <a:lnTo>
                      <a:pt x="170" y="1947"/>
                    </a:lnTo>
                    <a:lnTo>
                      <a:pt x="177" y="1949"/>
                    </a:lnTo>
                    <a:lnTo>
                      <a:pt x="185" y="1949"/>
                    </a:lnTo>
                    <a:lnTo>
                      <a:pt x="195" y="1948"/>
                    </a:lnTo>
                    <a:lnTo>
                      <a:pt x="207" y="1914"/>
                    </a:lnTo>
                    <a:lnTo>
                      <a:pt x="214" y="1895"/>
                    </a:lnTo>
                    <a:lnTo>
                      <a:pt x="220" y="1875"/>
                    </a:lnTo>
                    <a:lnTo>
                      <a:pt x="232" y="1877"/>
                    </a:lnTo>
                    <a:lnTo>
                      <a:pt x="243" y="1879"/>
                    </a:lnTo>
                    <a:lnTo>
                      <a:pt x="254" y="1879"/>
                    </a:lnTo>
                    <a:lnTo>
                      <a:pt x="258" y="1878"/>
                    </a:lnTo>
                    <a:lnTo>
                      <a:pt x="263" y="1878"/>
                    </a:lnTo>
                    <a:lnTo>
                      <a:pt x="266" y="1876"/>
                    </a:lnTo>
                    <a:lnTo>
                      <a:pt x="271" y="1875"/>
                    </a:lnTo>
                    <a:lnTo>
                      <a:pt x="274" y="1873"/>
                    </a:lnTo>
                    <a:lnTo>
                      <a:pt x="278" y="1872"/>
                    </a:lnTo>
                    <a:lnTo>
                      <a:pt x="280" y="1869"/>
                    </a:lnTo>
                    <a:lnTo>
                      <a:pt x="283" y="1867"/>
                    </a:lnTo>
                    <a:lnTo>
                      <a:pt x="288" y="1860"/>
                    </a:lnTo>
                    <a:lnTo>
                      <a:pt x="295" y="1857"/>
                    </a:lnTo>
                    <a:lnTo>
                      <a:pt x="302" y="1857"/>
                    </a:lnTo>
                    <a:lnTo>
                      <a:pt x="307" y="1857"/>
                    </a:lnTo>
                    <a:lnTo>
                      <a:pt x="313" y="1859"/>
                    </a:lnTo>
                    <a:lnTo>
                      <a:pt x="316" y="1862"/>
                    </a:lnTo>
                    <a:lnTo>
                      <a:pt x="319" y="1866"/>
                    </a:lnTo>
                    <a:lnTo>
                      <a:pt x="320" y="1870"/>
                    </a:lnTo>
                    <a:lnTo>
                      <a:pt x="321" y="1876"/>
                    </a:lnTo>
                    <a:lnTo>
                      <a:pt x="324" y="1889"/>
                    </a:lnTo>
                    <a:lnTo>
                      <a:pt x="328" y="1900"/>
                    </a:lnTo>
                    <a:lnTo>
                      <a:pt x="333" y="1910"/>
                    </a:lnTo>
                    <a:lnTo>
                      <a:pt x="338" y="1918"/>
                    </a:lnTo>
                    <a:lnTo>
                      <a:pt x="338" y="1919"/>
                    </a:lnTo>
                    <a:lnTo>
                      <a:pt x="340" y="1923"/>
                    </a:lnTo>
                    <a:lnTo>
                      <a:pt x="343" y="1926"/>
                    </a:lnTo>
                    <a:lnTo>
                      <a:pt x="348" y="1931"/>
                    </a:lnTo>
                    <a:lnTo>
                      <a:pt x="354" y="1936"/>
                    </a:lnTo>
                    <a:lnTo>
                      <a:pt x="361" y="1944"/>
                    </a:lnTo>
                    <a:lnTo>
                      <a:pt x="378" y="1961"/>
                    </a:lnTo>
                    <a:lnTo>
                      <a:pt x="382" y="1968"/>
                    </a:lnTo>
                    <a:lnTo>
                      <a:pt x="386" y="1975"/>
                    </a:lnTo>
                    <a:lnTo>
                      <a:pt x="388" y="1981"/>
                    </a:lnTo>
                    <a:lnTo>
                      <a:pt x="389" y="1988"/>
                    </a:lnTo>
                    <a:lnTo>
                      <a:pt x="388" y="1992"/>
                    </a:lnTo>
                    <a:lnTo>
                      <a:pt x="386" y="1997"/>
                    </a:lnTo>
                    <a:lnTo>
                      <a:pt x="382" y="2001"/>
                    </a:lnTo>
                    <a:lnTo>
                      <a:pt x="377" y="2006"/>
                    </a:lnTo>
                    <a:lnTo>
                      <a:pt x="365" y="1997"/>
                    </a:lnTo>
                    <a:lnTo>
                      <a:pt x="358" y="1992"/>
                    </a:lnTo>
                    <a:lnTo>
                      <a:pt x="353" y="1988"/>
                    </a:lnTo>
                    <a:lnTo>
                      <a:pt x="349" y="1986"/>
                    </a:lnTo>
                    <a:lnTo>
                      <a:pt x="338" y="1971"/>
                    </a:lnTo>
                    <a:lnTo>
                      <a:pt x="325" y="1956"/>
                    </a:lnTo>
                    <a:lnTo>
                      <a:pt x="317" y="1948"/>
                    </a:lnTo>
                    <a:lnTo>
                      <a:pt x="313" y="1944"/>
                    </a:lnTo>
                    <a:lnTo>
                      <a:pt x="311" y="1941"/>
                    </a:lnTo>
                    <a:lnTo>
                      <a:pt x="309" y="1940"/>
                    </a:lnTo>
                    <a:lnTo>
                      <a:pt x="300" y="1932"/>
                    </a:lnTo>
                    <a:lnTo>
                      <a:pt x="292" y="1925"/>
                    </a:lnTo>
                    <a:lnTo>
                      <a:pt x="280" y="1933"/>
                    </a:lnTo>
                    <a:lnTo>
                      <a:pt x="272" y="1941"/>
                    </a:lnTo>
                    <a:lnTo>
                      <a:pt x="264" y="1950"/>
                    </a:lnTo>
                    <a:lnTo>
                      <a:pt x="261" y="1958"/>
                    </a:lnTo>
                    <a:lnTo>
                      <a:pt x="258" y="1967"/>
                    </a:lnTo>
                    <a:lnTo>
                      <a:pt x="259" y="1975"/>
                    </a:lnTo>
                    <a:lnTo>
                      <a:pt x="260" y="1984"/>
                    </a:lnTo>
                    <a:lnTo>
                      <a:pt x="265" y="1992"/>
                    </a:lnTo>
                    <a:lnTo>
                      <a:pt x="271" y="2006"/>
                    </a:lnTo>
                    <a:lnTo>
                      <a:pt x="274" y="2022"/>
                    </a:lnTo>
                    <a:lnTo>
                      <a:pt x="274" y="2040"/>
                    </a:lnTo>
                    <a:lnTo>
                      <a:pt x="273" y="2061"/>
                    </a:lnTo>
                    <a:lnTo>
                      <a:pt x="261" y="2047"/>
                    </a:lnTo>
                    <a:lnTo>
                      <a:pt x="253" y="2035"/>
                    </a:lnTo>
                    <a:lnTo>
                      <a:pt x="244" y="2025"/>
                    </a:lnTo>
                    <a:lnTo>
                      <a:pt x="239" y="2017"/>
                    </a:lnTo>
                    <a:lnTo>
                      <a:pt x="234" y="2010"/>
                    </a:lnTo>
                    <a:lnTo>
                      <a:pt x="231" y="2006"/>
                    </a:lnTo>
                    <a:lnTo>
                      <a:pt x="227" y="2001"/>
                    </a:lnTo>
                    <a:lnTo>
                      <a:pt x="227" y="2000"/>
                    </a:lnTo>
                    <a:lnTo>
                      <a:pt x="202" y="1996"/>
                    </a:lnTo>
                    <a:lnTo>
                      <a:pt x="180" y="1995"/>
                    </a:lnTo>
                    <a:lnTo>
                      <a:pt x="158" y="1995"/>
                    </a:lnTo>
                    <a:lnTo>
                      <a:pt x="139" y="1997"/>
                    </a:lnTo>
                    <a:lnTo>
                      <a:pt x="120" y="1999"/>
                    </a:lnTo>
                    <a:lnTo>
                      <a:pt x="103" y="2004"/>
                    </a:lnTo>
                    <a:lnTo>
                      <a:pt x="88" y="2009"/>
                    </a:lnTo>
                    <a:lnTo>
                      <a:pt x="74" y="2016"/>
                    </a:lnTo>
                    <a:lnTo>
                      <a:pt x="77" y="2039"/>
                    </a:lnTo>
                    <a:lnTo>
                      <a:pt x="84" y="2060"/>
                    </a:lnTo>
                    <a:lnTo>
                      <a:pt x="89" y="2069"/>
                    </a:lnTo>
                    <a:lnTo>
                      <a:pt x="95" y="2078"/>
                    </a:lnTo>
                    <a:lnTo>
                      <a:pt x="101" y="2087"/>
                    </a:lnTo>
                    <a:lnTo>
                      <a:pt x="110" y="2095"/>
                    </a:lnTo>
                    <a:lnTo>
                      <a:pt x="98" y="2088"/>
                    </a:lnTo>
                    <a:lnTo>
                      <a:pt x="89" y="2083"/>
                    </a:lnTo>
                    <a:lnTo>
                      <a:pt x="79" y="2080"/>
                    </a:lnTo>
                    <a:lnTo>
                      <a:pt x="72" y="2081"/>
                    </a:lnTo>
                    <a:lnTo>
                      <a:pt x="65" y="2082"/>
                    </a:lnTo>
                    <a:lnTo>
                      <a:pt x="59" y="2086"/>
                    </a:lnTo>
                    <a:lnTo>
                      <a:pt x="54" y="2091"/>
                    </a:lnTo>
                    <a:lnTo>
                      <a:pt x="51" y="2099"/>
                    </a:lnTo>
                    <a:lnTo>
                      <a:pt x="40" y="2113"/>
                    </a:lnTo>
                    <a:lnTo>
                      <a:pt x="30" y="2135"/>
                    </a:lnTo>
                    <a:lnTo>
                      <a:pt x="27" y="2144"/>
                    </a:lnTo>
                    <a:lnTo>
                      <a:pt x="26" y="2154"/>
                    </a:lnTo>
                    <a:lnTo>
                      <a:pt x="25" y="2169"/>
                    </a:lnTo>
                    <a:lnTo>
                      <a:pt x="39" y="2162"/>
                    </a:lnTo>
                    <a:lnTo>
                      <a:pt x="57" y="2159"/>
                    </a:lnTo>
                    <a:lnTo>
                      <a:pt x="75" y="2156"/>
                    </a:lnTo>
                    <a:lnTo>
                      <a:pt x="97" y="2157"/>
                    </a:lnTo>
                    <a:lnTo>
                      <a:pt x="124" y="2183"/>
                    </a:lnTo>
                    <a:lnTo>
                      <a:pt x="89" y="2191"/>
                    </a:lnTo>
                    <a:lnTo>
                      <a:pt x="56" y="2200"/>
                    </a:lnTo>
                    <a:lnTo>
                      <a:pt x="27" y="2212"/>
                    </a:lnTo>
                    <a:lnTo>
                      <a:pt x="0" y="2225"/>
                    </a:lnTo>
                    <a:lnTo>
                      <a:pt x="13" y="2229"/>
                    </a:lnTo>
                    <a:lnTo>
                      <a:pt x="19" y="2230"/>
                    </a:lnTo>
                    <a:lnTo>
                      <a:pt x="27" y="2232"/>
                    </a:lnTo>
                    <a:lnTo>
                      <a:pt x="38" y="2234"/>
                    </a:lnTo>
                    <a:lnTo>
                      <a:pt x="51" y="2237"/>
                    </a:lnTo>
                    <a:lnTo>
                      <a:pt x="72" y="2255"/>
                    </a:lnTo>
                    <a:lnTo>
                      <a:pt x="91" y="2274"/>
                    </a:lnTo>
                    <a:lnTo>
                      <a:pt x="106" y="2293"/>
                    </a:lnTo>
                    <a:lnTo>
                      <a:pt x="116" y="2314"/>
                    </a:lnTo>
                    <a:lnTo>
                      <a:pt x="118" y="2320"/>
                    </a:lnTo>
                    <a:lnTo>
                      <a:pt x="122" y="2326"/>
                    </a:lnTo>
                    <a:lnTo>
                      <a:pt x="132" y="2337"/>
                    </a:lnTo>
                    <a:lnTo>
                      <a:pt x="143" y="2343"/>
                    </a:lnTo>
                    <a:lnTo>
                      <a:pt x="157" y="2345"/>
                    </a:lnTo>
                    <a:lnTo>
                      <a:pt x="165" y="2329"/>
                    </a:lnTo>
                    <a:lnTo>
                      <a:pt x="175" y="2318"/>
                    </a:lnTo>
                    <a:lnTo>
                      <a:pt x="183" y="2308"/>
                    </a:lnTo>
                    <a:lnTo>
                      <a:pt x="193" y="2303"/>
                    </a:lnTo>
                    <a:lnTo>
                      <a:pt x="209" y="2297"/>
                    </a:lnTo>
                    <a:lnTo>
                      <a:pt x="225" y="2292"/>
                    </a:lnTo>
                    <a:lnTo>
                      <a:pt x="257" y="2281"/>
                    </a:lnTo>
                    <a:lnTo>
                      <a:pt x="287" y="2268"/>
                    </a:lnTo>
                    <a:lnTo>
                      <a:pt x="316" y="2256"/>
                    </a:lnTo>
                    <a:lnTo>
                      <a:pt x="321" y="2268"/>
                    </a:lnTo>
                    <a:lnTo>
                      <a:pt x="325" y="2283"/>
                    </a:lnTo>
                    <a:lnTo>
                      <a:pt x="326" y="2298"/>
                    </a:lnTo>
                    <a:lnTo>
                      <a:pt x="326" y="2313"/>
                    </a:lnTo>
                    <a:lnTo>
                      <a:pt x="314" y="2314"/>
                    </a:lnTo>
                    <a:lnTo>
                      <a:pt x="302" y="2317"/>
                    </a:lnTo>
                    <a:lnTo>
                      <a:pt x="292" y="2323"/>
                    </a:lnTo>
                    <a:lnTo>
                      <a:pt x="282" y="2333"/>
                    </a:lnTo>
                    <a:lnTo>
                      <a:pt x="276" y="2336"/>
                    </a:lnTo>
                    <a:lnTo>
                      <a:pt x="273" y="2343"/>
                    </a:lnTo>
                    <a:lnTo>
                      <a:pt x="270" y="2351"/>
                    </a:lnTo>
                    <a:lnTo>
                      <a:pt x="270" y="2361"/>
                    </a:lnTo>
                    <a:lnTo>
                      <a:pt x="252" y="2360"/>
                    </a:lnTo>
                    <a:lnTo>
                      <a:pt x="236" y="2361"/>
                    </a:lnTo>
                    <a:lnTo>
                      <a:pt x="222" y="2364"/>
                    </a:lnTo>
                    <a:lnTo>
                      <a:pt x="211" y="2370"/>
                    </a:lnTo>
                    <a:lnTo>
                      <a:pt x="201" y="2378"/>
                    </a:lnTo>
                    <a:lnTo>
                      <a:pt x="194" y="2387"/>
                    </a:lnTo>
                    <a:lnTo>
                      <a:pt x="189" y="2399"/>
                    </a:lnTo>
                    <a:lnTo>
                      <a:pt x="186" y="2415"/>
                    </a:lnTo>
                    <a:lnTo>
                      <a:pt x="164" y="2476"/>
                    </a:lnTo>
                    <a:lnTo>
                      <a:pt x="181" y="2457"/>
                    </a:lnTo>
                    <a:lnTo>
                      <a:pt x="200" y="2442"/>
                    </a:lnTo>
                    <a:lnTo>
                      <a:pt x="217" y="2433"/>
                    </a:lnTo>
                    <a:lnTo>
                      <a:pt x="236" y="2428"/>
                    </a:lnTo>
                    <a:lnTo>
                      <a:pt x="243" y="2431"/>
                    </a:lnTo>
                    <a:lnTo>
                      <a:pt x="250" y="2436"/>
                    </a:lnTo>
                    <a:lnTo>
                      <a:pt x="254" y="2440"/>
                    </a:lnTo>
                    <a:lnTo>
                      <a:pt x="257" y="2446"/>
                    </a:lnTo>
                    <a:lnTo>
                      <a:pt x="263" y="2435"/>
                    </a:lnTo>
                    <a:lnTo>
                      <a:pt x="271" y="2425"/>
                    </a:lnTo>
                    <a:lnTo>
                      <a:pt x="278" y="2418"/>
                    </a:lnTo>
                    <a:lnTo>
                      <a:pt x="287" y="2414"/>
                    </a:lnTo>
                    <a:lnTo>
                      <a:pt x="296" y="2410"/>
                    </a:lnTo>
                    <a:lnTo>
                      <a:pt x="306" y="2411"/>
                    </a:lnTo>
                    <a:lnTo>
                      <a:pt x="317" y="2414"/>
                    </a:lnTo>
                    <a:lnTo>
                      <a:pt x="328" y="2419"/>
                    </a:lnTo>
                    <a:lnTo>
                      <a:pt x="331" y="2427"/>
                    </a:lnTo>
                    <a:lnTo>
                      <a:pt x="328" y="2436"/>
                    </a:lnTo>
                    <a:lnTo>
                      <a:pt x="323" y="2444"/>
                    </a:lnTo>
                    <a:lnTo>
                      <a:pt x="315" y="2453"/>
                    </a:lnTo>
                    <a:lnTo>
                      <a:pt x="303" y="2461"/>
                    </a:lnTo>
                    <a:lnTo>
                      <a:pt x="296" y="2469"/>
                    </a:lnTo>
                    <a:lnTo>
                      <a:pt x="291" y="2478"/>
                    </a:lnTo>
                    <a:lnTo>
                      <a:pt x="288" y="2488"/>
                    </a:lnTo>
                    <a:lnTo>
                      <a:pt x="288" y="2497"/>
                    </a:lnTo>
                    <a:lnTo>
                      <a:pt x="292" y="2507"/>
                    </a:lnTo>
                    <a:lnTo>
                      <a:pt x="297" y="2517"/>
                    </a:lnTo>
                    <a:lnTo>
                      <a:pt x="306" y="2527"/>
                    </a:lnTo>
                    <a:lnTo>
                      <a:pt x="313" y="2529"/>
                    </a:lnTo>
                    <a:lnTo>
                      <a:pt x="319" y="2532"/>
                    </a:lnTo>
                    <a:lnTo>
                      <a:pt x="328" y="2537"/>
                    </a:lnTo>
                    <a:lnTo>
                      <a:pt x="329" y="2537"/>
                    </a:lnTo>
                    <a:lnTo>
                      <a:pt x="332" y="2538"/>
                    </a:lnTo>
                    <a:lnTo>
                      <a:pt x="335" y="2540"/>
                    </a:lnTo>
                    <a:lnTo>
                      <a:pt x="339" y="2542"/>
                    </a:lnTo>
                    <a:lnTo>
                      <a:pt x="333" y="2559"/>
                    </a:lnTo>
                    <a:lnTo>
                      <a:pt x="331" y="2566"/>
                    </a:lnTo>
                    <a:lnTo>
                      <a:pt x="328" y="2572"/>
                    </a:lnTo>
                    <a:lnTo>
                      <a:pt x="324" y="2577"/>
                    </a:lnTo>
                    <a:lnTo>
                      <a:pt x="322" y="2580"/>
                    </a:lnTo>
                    <a:lnTo>
                      <a:pt x="320" y="2582"/>
                    </a:lnTo>
                    <a:lnTo>
                      <a:pt x="318" y="2583"/>
                    </a:lnTo>
                    <a:lnTo>
                      <a:pt x="316" y="2582"/>
                    </a:lnTo>
                    <a:lnTo>
                      <a:pt x="315" y="2582"/>
                    </a:lnTo>
                    <a:lnTo>
                      <a:pt x="313" y="2582"/>
                    </a:lnTo>
                    <a:lnTo>
                      <a:pt x="306" y="2580"/>
                    </a:lnTo>
                    <a:lnTo>
                      <a:pt x="299" y="2576"/>
                    </a:lnTo>
                    <a:lnTo>
                      <a:pt x="291" y="2570"/>
                    </a:lnTo>
                    <a:lnTo>
                      <a:pt x="261" y="2535"/>
                    </a:lnTo>
                    <a:lnTo>
                      <a:pt x="229" y="2536"/>
                    </a:lnTo>
                    <a:lnTo>
                      <a:pt x="215" y="2537"/>
                    </a:lnTo>
                    <a:lnTo>
                      <a:pt x="203" y="2540"/>
                    </a:lnTo>
                    <a:lnTo>
                      <a:pt x="182" y="2547"/>
                    </a:lnTo>
                    <a:lnTo>
                      <a:pt x="174" y="2551"/>
                    </a:lnTo>
                    <a:lnTo>
                      <a:pt x="169" y="2558"/>
                    </a:lnTo>
                    <a:lnTo>
                      <a:pt x="161" y="2577"/>
                    </a:lnTo>
                    <a:lnTo>
                      <a:pt x="159" y="2585"/>
                    </a:lnTo>
                    <a:lnTo>
                      <a:pt x="159" y="2592"/>
                    </a:lnTo>
                    <a:lnTo>
                      <a:pt x="159" y="2598"/>
                    </a:lnTo>
                    <a:lnTo>
                      <a:pt x="161" y="2602"/>
                    </a:lnTo>
                    <a:lnTo>
                      <a:pt x="163" y="2605"/>
                    </a:lnTo>
                    <a:lnTo>
                      <a:pt x="168" y="2608"/>
                    </a:lnTo>
                    <a:lnTo>
                      <a:pt x="183" y="2611"/>
                    </a:lnTo>
                    <a:lnTo>
                      <a:pt x="198" y="2615"/>
                    </a:lnTo>
                    <a:lnTo>
                      <a:pt x="212" y="2620"/>
                    </a:lnTo>
                    <a:lnTo>
                      <a:pt x="223" y="2626"/>
                    </a:lnTo>
                    <a:lnTo>
                      <a:pt x="233" y="2631"/>
                    </a:lnTo>
                    <a:lnTo>
                      <a:pt x="241" y="2638"/>
                    </a:lnTo>
                    <a:lnTo>
                      <a:pt x="249" y="2644"/>
                    </a:lnTo>
                    <a:lnTo>
                      <a:pt x="255" y="2651"/>
                    </a:lnTo>
                    <a:lnTo>
                      <a:pt x="264" y="2670"/>
                    </a:lnTo>
                    <a:lnTo>
                      <a:pt x="273" y="2691"/>
                    </a:lnTo>
                    <a:lnTo>
                      <a:pt x="279" y="2712"/>
                    </a:lnTo>
                    <a:lnTo>
                      <a:pt x="284" y="2734"/>
                    </a:lnTo>
                    <a:lnTo>
                      <a:pt x="288" y="2744"/>
                    </a:lnTo>
                    <a:lnTo>
                      <a:pt x="293" y="2751"/>
                    </a:lnTo>
                    <a:lnTo>
                      <a:pt x="295" y="2757"/>
                    </a:lnTo>
                    <a:lnTo>
                      <a:pt x="295" y="2760"/>
                    </a:lnTo>
                    <a:lnTo>
                      <a:pt x="295" y="2761"/>
                    </a:lnTo>
                    <a:lnTo>
                      <a:pt x="296" y="2763"/>
                    </a:lnTo>
                    <a:lnTo>
                      <a:pt x="293" y="2769"/>
                    </a:lnTo>
                    <a:lnTo>
                      <a:pt x="290" y="2775"/>
                    </a:lnTo>
                    <a:lnTo>
                      <a:pt x="285" y="2781"/>
                    </a:lnTo>
                    <a:lnTo>
                      <a:pt x="280" y="2785"/>
                    </a:lnTo>
                    <a:lnTo>
                      <a:pt x="273" y="2787"/>
                    </a:lnTo>
                    <a:lnTo>
                      <a:pt x="268" y="2787"/>
                    </a:lnTo>
                    <a:lnTo>
                      <a:pt x="266" y="2787"/>
                    </a:lnTo>
                    <a:lnTo>
                      <a:pt x="265" y="2787"/>
                    </a:lnTo>
                    <a:lnTo>
                      <a:pt x="265" y="2788"/>
                    </a:lnTo>
                    <a:lnTo>
                      <a:pt x="257" y="2788"/>
                    </a:lnTo>
                    <a:lnTo>
                      <a:pt x="247" y="2788"/>
                    </a:lnTo>
                    <a:lnTo>
                      <a:pt x="234" y="2791"/>
                    </a:lnTo>
                    <a:lnTo>
                      <a:pt x="223" y="2798"/>
                    </a:lnTo>
                    <a:lnTo>
                      <a:pt x="216" y="2806"/>
                    </a:lnTo>
                    <a:lnTo>
                      <a:pt x="211" y="2816"/>
                    </a:lnTo>
                    <a:lnTo>
                      <a:pt x="270" y="2816"/>
                    </a:lnTo>
                    <a:lnTo>
                      <a:pt x="308" y="2819"/>
                    </a:lnTo>
                    <a:lnTo>
                      <a:pt x="350" y="2821"/>
                    </a:lnTo>
                    <a:lnTo>
                      <a:pt x="394" y="2818"/>
                    </a:lnTo>
                    <a:lnTo>
                      <a:pt x="441" y="2815"/>
                    </a:lnTo>
                    <a:lnTo>
                      <a:pt x="444" y="2845"/>
                    </a:lnTo>
                    <a:lnTo>
                      <a:pt x="450" y="2871"/>
                    </a:lnTo>
                    <a:lnTo>
                      <a:pt x="458" y="2894"/>
                    </a:lnTo>
                    <a:lnTo>
                      <a:pt x="468" y="2915"/>
                    </a:lnTo>
                    <a:lnTo>
                      <a:pt x="472" y="2912"/>
                    </a:lnTo>
                    <a:lnTo>
                      <a:pt x="478" y="2910"/>
                    </a:lnTo>
                    <a:lnTo>
                      <a:pt x="482" y="2907"/>
                    </a:lnTo>
                    <a:lnTo>
                      <a:pt x="487" y="2905"/>
                    </a:lnTo>
                    <a:lnTo>
                      <a:pt x="495" y="2898"/>
                    </a:lnTo>
                    <a:lnTo>
                      <a:pt x="503" y="2892"/>
                    </a:lnTo>
                    <a:lnTo>
                      <a:pt x="509" y="2884"/>
                    </a:lnTo>
                    <a:lnTo>
                      <a:pt x="516" y="2875"/>
                    </a:lnTo>
                    <a:lnTo>
                      <a:pt x="520" y="2865"/>
                    </a:lnTo>
                    <a:lnTo>
                      <a:pt x="524" y="2855"/>
                    </a:lnTo>
                    <a:lnTo>
                      <a:pt x="526" y="2838"/>
                    </a:lnTo>
                    <a:lnTo>
                      <a:pt x="531" y="2822"/>
                    </a:lnTo>
                    <a:lnTo>
                      <a:pt x="538" y="2803"/>
                    </a:lnTo>
                    <a:lnTo>
                      <a:pt x="547" y="2785"/>
                    </a:lnTo>
                    <a:lnTo>
                      <a:pt x="559" y="2790"/>
                    </a:lnTo>
                    <a:lnTo>
                      <a:pt x="567" y="2797"/>
                    </a:lnTo>
                    <a:lnTo>
                      <a:pt x="571" y="2806"/>
                    </a:lnTo>
                    <a:lnTo>
                      <a:pt x="573" y="2816"/>
                    </a:lnTo>
                    <a:lnTo>
                      <a:pt x="577" y="2839"/>
                    </a:lnTo>
                    <a:lnTo>
                      <a:pt x="582" y="2860"/>
                    </a:lnTo>
                    <a:lnTo>
                      <a:pt x="587" y="2877"/>
                    </a:lnTo>
                    <a:lnTo>
                      <a:pt x="594" y="2893"/>
                    </a:lnTo>
                    <a:lnTo>
                      <a:pt x="582" y="2906"/>
                    </a:lnTo>
                    <a:lnTo>
                      <a:pt x="569" y="2917"/>
                    </a:lnTo>
                    <a:lnTo>
                      <a:pt x="554" y="2926"/>
                    </a:lnTo>
                    <a:lnTo>
                      <a:pt x="550" y="2927"/>
                    </a:lnTo>
                    <a:lnTo>
                      <a:pt x="547" y="2929"/>
                    </a:lnTo>
                    <a:lnTo>
                      <a:pt x="541" y="2932"/>
                    </a:lnTo>
                    <a:lnTo>
                      <a:pt x="476" y="2947"/>
                    </a:lnTo>
                    <a:lnTo>
                      <a:pt x="470" y="2947"/>
                    </a:lnTo>
                    <a:lnTo>
                      <a:pt x="466" y="2948"/>
                    </a:lnTo>
                    <a:lnTo>
                      <a:pt x="458" y="2949"/>
                    </a:lnTo>
                    <a:lnTo>
                      <a:pt x="456" y="2948"/>
                    </a:lnTo>
                    <a:lnTo>
                      <a:pt x="455" y="2948"/>
                    </a:lnTo>
                    <a:lnTo>
                      <a:pt x="452" y="2948"/>
                    </a:lnTo>
                    <a:lnTo>
                      <a:pt x="448" y="2948"/>
                    </a:lnTo>
                    <a:lnTo>
                      <a:pt x="440" y="2946"/>
                    </a:lnTo>
                    <a:lnTo>
                      <a:pt x="431" y="2938"/>
                    </a:lnTo>
                    <a:lnTo>
                      <a:pt x="424" y="2934"/>
                    </a:lnTo>
                    <a:lnTo>
                      <a:pt x="407" y="2929"/>
                    </a:lnTo>
                    <a:lnTo>
                      <a:pt x="388" y="2929"/>
                    </a:lnTo>
                    <a:lnTo>
                      <a:pt x="378" y="2930"/>
                    </a:lnTo>
                    <a:lnTo>
                      <a:pt x="368" y="2934"/>
                    </a:lnTo>
                    <a:lnTo>
                      <a:pt x="353" y="2957"/>
                    </a:lnTo>
                    <a:lnTo>
                      <a:pt x="346" y="2968"/>
                    </a:lnTo>
                    <a:lnTo>
                      <a:pt x="342" y="2979"/>
                    </a:lnTo>
                    <a:lnTo>
                      <a:pt x="338" y="2989"/>
                    </a:lnTo>
                    <a:lnTo>
                      <a:pt x="337" y="2999"/>
                    </a:lnTo>
                    <a:lnTo>
                      <a:pt x="337" y="3018"/>
                    </a:lnTo>
                    <a:lnTo>
                      <a:pt x="362" y="3018"/>
                    </a:lnTo>
                    <a:lnTo>
                      <a:pt x="387" y="3017"/>
                    </a:lnTo>
                    <a:lnTo>
                      <a:pt x="410" y="3015"/>
                    </a:lnTo>
                    <a:lnTo>
                      <a:pt x="422" y="3013"/>
                    </a:lnTo>
                    <a:lnTo>
                      <a:pt x="435" y="3012"/>
                    </a:lnTo>
                    <a:lnTo>
                      <a:pt x="456" y="3007"/>
                    </a:lnTo>
                    <a:lnTo>
                      <a:pt x="478" y="3000"/>
                    </a:lnTo>
                    <a:lnTo>
                      <a:pt x="487" y="2996"/>
                    </a:lnTo>
                    <a:lnTo>
                      <a:pt x="498" y="2993"/>
                    </a:lnTo>
                    <a:lnTo>
                      <a:pt x="518" y="2985"/>
                    </a:lnTo>
                    <a:lnTo>
                      <a:pt x="564" y="2969"/>
                    </a:lnTo>
                    <a:lnTo>
                      <a:pt x="586" y="2960"/>
                    </a:lnTo>
                    <a:lnTo>
                      <a:pt x="609" y="2953"/>
                    </a:lnTo>
                    <a:lnTo>
                      <a:pt x="652" y="2934"/>
                    </a:lnTo>
                    <a:lnTo>
                      <a:pt x="672" y="2924"/>
                    </a:lnTo>
                    <a:lnTo>
                      <a:pt x="693" y="2914"/>
                    </a:lnTo>
                    <a:lnTo>
                      <a:pt x="704" y="2906"/>
                    </a:lnTo>
                    <a:lnTo>
                      <a:pt x="709" y="2902"/>
                    </a:lnTo>
                    <a:lnTo>
                      <a:pt x="715" y="2898"/>
                    </a:lnTo>
                    <a:lnTo>
                      <a:pt x="720" y="2893"/>
                    </a:lnTo>
                    <a:lnTo>
                      <a:pt x="725" y="2889"/>
                    </a:lnTo>
                    <a:lnTo>
                      <a:pt x="735" y="2880"/>
                    </a:lnTo>
                    <a:lnTo>
                      <a:pt x="725" y="2880"/>
                    </a:lnTo>
                    <a:lnTo>
                      <a:pt x="720" y="2880"/>
                    </a:lnTo>
                    <a:lnTo>
                      <a:pt x="715" y="2882"/>
                    </a:lnTo>
                    <a:lnTo>
                      <a:pt x="696" y="2882"/>
                    </a:lnTo>
                    <a:lnTo>
                      <a:pt x="686" y="2880"/>
                    </a:lnTo>
                    <a:lnTo>
                      <a:pt x="676" y="2880"/>
                    </a:lnTo>
                    <a:lnTo>
                      <a:pt x="658" y="2879"/>
                    </a:lnTo>
                    <a:lnTo>
                      <a:pt x="650" y="2857"/>
                    </a:lnTo>
                    <a:lnTo>
                      <a:pt x="648" y="2848"/>
                    </a:lnTo>
                    <a:lnTo>
                      <a:pt x="649" y="2841"/>
                    </a:lnTo>
                    <a:lnTo>
                      <a:pt x="650" y="2832"/>
                    </a:lnTo>
                    <a:lnTo>
                      <a:pt x="654" y="2826"/>
                    </a:lnTo>
                    <a:lnTo>
                      <a:pt x="659" y="2821"/>
                    </a:lnTo>
                    <a:lnTo>
                      <a:pt x="666" y="2817"/>
                    </a:lnTo>
                    <a:lnTo>
                      <a:pt x="676" y="2819"/>
                    </a:lnTo>
                    <a:lnTo>
                      <a:pt x="681" y="2819"/>
                    </a:lnTo>
                    <a:lnTo>
                      <a:pt x="683" y="2819"/>
                    </a:lnTo>
                    <a:lnTo>
                      <a:pt x="684" y="2819"/>
                    </a:lnTo>
                    <a:lnTo>
                      <a:pt x="686" y="2821"/>
                    </a:lnTo>
                    <a:lnTo>
                      <a:pt x="693" y="2821"/>
                    </a:lnTo>
                    <a:lnTo>
                      <a:pt x="701" y="2821"/>
                    </a:lnTo>
                    <a:lnTo>
                      <a:pt x="709" y="2806"/>
                    </a:lnTo>
                    <a:lnTo>
                      <a:pt x="718" y="2789"/>
                    </a:lnTo>
                    <a:lnTo>
                      <a:pt x="718" y="2803"/>
                    </a:lnTo>
                    <a:lnTo>
                      <a:pt x="722" y="2815"/>
                    </a:lnTo>
                    <a:lnTo>
                      <a:pt x="726" y="2824"/>
                    </a:lnTo>
                    <a:lnTo>
                      <a:pt x="732" y="2831"/>
                    </a:lnTo>
                    <a:lnTo>
                      <a:pt x="738" y="2834"/>
                    </a:lnTo>
                    <a:lnTo>
                      <a:pt x="748" y="2836"/>
                    </a:lnTo>
                    <a:lnTo>
                      <a:pt x="757" y="2835"/>
                    </a:lnTo>
                    <a:lnTo>
                      <a:pt x="770" y="2833"/>
                    </a:lnTo>
                    <a:lnTo>
                      <a:pt x="768" y="2813"/>
                    </a:lnTo>
                    <a:lnTo>
                      <a:pt x="767" y="2796"/>
                    </a:lnTo>
                    <a:lnTo>
                      <a:pt x="766" y="2783"/>
                    </a:lnTo>
                    <a:lnTo>
                      <a:pt x="766" y="2771"/>
                    </a:lnTo>
                    <a:lnTo>
                      <a:pt x="766" y="2762"/>
                    </a:lnTo>
                    <a:lnTo>
                      <a:pt x="766" y="2755"/>
                    </a:lnTo>
                    <a:lnTo>
                      <a:pt x="766" y="2751"/>
                    </a:lnTo>
                    <a:lnTo>
                      <a:pt x="767" y="2750"/>
                    </a:lnTo>
                    <a:lnTo>
                      <a:pt x="779" y="2733"/>
                    </a:lnTo>
                    <a:lnTo>
                      <a:pt x="786" y="2724"/>
                    </a:lnTo>
                    <a:lnTo>
                      <a:pt x="793" y="2715"/>
                    </a:lnTo>
                    <a:lnTo>
                      <a:pt x="804" y="2681"/>
                    </a:lnTo>
                    <a:lnTo>
                      <a:pt x="811" y="2647"/>
                    </a:lnTo>
                    <a:lnTo>
                      <a:pt x="816" y="2628"/>
                    </a:lnTo>
                    <a:lnTo>
                      <a:pt x="819" y="2611"/>
                    </a:lnTo>
                    <a:lnTo>
                      <a:pt x="820" y="2594"/>
                    </a:lnTo>
                    <a:lnTo>
                      <a:pt x="820" y="2579"/>
                    </a:lnTo>
                    <a:lnTo>
                      <a:pt x="808" y="2572"/>
                    </a:lnTo>
                    <a:lnTo>
                      <a:pt x="797" y="2567"/>
                    </a:lnTo>
                    <a:lnTo>
                      <a:pt x="778" y="2555"/>
                    </a:lnTo>
                    <a:lnTo>
                      <a:pt x="763" y="2539"/>
                    </a:lnTo>
                    <a:lnTo>
                      <a:pt x="755" y="2530"/>
                    </a:lnTo>
                    <a:lnTo>
                      <a:pt x="750" y="2523"/>
                    </a:lnTo>
                    <a:lnTo>
                      <a:pt x="722" y="2459"/>
                    </a:lnTo>
                    <a:lnTo>
                      <a:pt x="715" y="2443"/>
                    </a:lnTo>
                    <a:lnTo>
                      <a:pt x="711" y="2429"/>
                    </a:lnTo>
                    <a:lnTo>
                      <a:pt x="708" y="2418"/>
                    </a:lnTo>
                    <a:lnTo>
                      <a:pt x="707" y="2408"/>
                    </a:lnTo>
                    <a:lnTo>
                      <a:pt x="721" y="2411"/>
                    </a:lnTo>
                    <a:lnTo>
                      <a:pt x="734" y="2419"/>
                    </a:lnTo>
                    <a:lnTo>
                      <a:pt x="740" y="2423"/>
                    </a:lnTo>
                    <a:lnTo>
                      <a:pt x="746" y="2429"/>
                    </a:lnTo>
                    <a:lnTo>
                      <a:pt x="755" y="2445"/>
                    </a:lnTo>
                    <a:lnTo>
                      <a:pt x="764" y="2443"/>
                    </a:lnTo>
                    <a:lnTo>
                      <a:pt x="771" y="2441"/>
                    </a:lnTo>
                    <a:lnTo>
                      <a:pt x="773" y="2439"/>
                    </a:lnTo>
                    <a:lnTo>
                      <a:pt x="773" y="2438"/>
                    </a:lnTo>
                    <a:lnTo>
                      <a:pt x="774" y="2438"/>
                    </a:lnTo>
                    <a:lnTo>
                      <a:pt x="776" y="2438"/>
                    </a:lnTo>
                    <a:lnTo>
                      <a:pt x="781" y="2435"/>
                    </a:lnTo>
                    <a:lnTo>
                      <a:pt x="783" y="2429"/>
                    </a:lnTo>
                    <a:lnTo>
                      <a:pt x="783" y="2426"/>
                    </a:lnTo>
                    <a:lnTo>
                      <a:pt x="784" y="2424"/>
                    </a:lnTo>
                    <a:lnTo>
                      <a:pt x="783" y="2418"/>
                    </a:lnTo>
                    <a:lnTo>
                      <a:pt x="782" y="2411"/>
                    </a:lnTo>
                    <a:lnTo>
                      <a:pt x="782" y="2383"/>
                    </a:lnTo>
                    <a:lnTo>
                      <a:pt x="803" y="2392"/>
                    </a:lnTo>
                    <a:lnTo>
                      <a:pt x="822" y="2400"/>
                    </a:lnTo>
                    <a:lnTo>
                      <a:pt x="880" y="2552"/>
                    </a:lnTo>
                    <a:lnTo>
                      <a:pt x="886" y="2569"/>
                    </a:lnTo>
                    <a:lnTo>
                      <a:pt x="891" y="2588"/>
                    </a:lnTo>
                    <a:lnTo>
                      <a:pt x="892" y="2605"/>
                    </a:lnTo>
                    <a:lnTo>
                      <a:pt x="893" y="2624"/>
                    </a:lnTo>
                    <a:lnTo>
                      <a:pt x="895" y="2639"/>
                    </a:lnTo>
                    <a:lnTo>
                      <a:pt x="899" y="2649"/>
                    </a:lnTo>
                    <a:lnTo>
                      <a:pt x="901" y="2655"/>
                    </a:lnTo>
                    <a:lnTo>
                      <a:pt x="906" y="2658"/>
                    </a:lnTo>
                    <a:lnTo>
                      <a:pt x="928" y="2659"/>
                    </a:lnTo>
                    <a:lnTo>
                      <a:pt x="949" y="2663"/>
                    </a:lnTo>
                    <a:lnTo>
                      <a:pt x="969" y="2670"/>
                    </a:lnTo>
                    <a:lnTo>
                      <a:pt x="988" y="2681"/>
                    </a:lnTo>
                    <a:lnTo>
                      <a:pt x="982" y="2687"/>
                    </a:lnTo>
                    <a:lnTo>
                      <a:pt x="978" y="2693"/>
                    </a:lnTo>
                    <a:lnTo>
                      <a:pt x="970" y="2702"/>
                    </a:lnTo>
                    <a:lnTo>
                      <a:pt x="965" y="2704"/>
                    </a:lnTo>
                    <a:lnTo>
                      <a:pt x="960" y="2706"/>
                    </a:lnTo>
                    <a:lnTo>
                      <a:pt x="952" y="2707"/>
                    </a:lnTo>
                    <a:lnTo>
                      <a:pt x="926" y="2707"/>
                    </a:lnTo>
                    <a:lnTo>
                      <a:pt x="903" y="2712"/>
                    </a:lnTo>
                    <a:lnTo>
                      <a:pt x="880" y="2720"/>
                    </a:lnTo>
                    <a:lnTo>
                      <a:pt x="860" y="2731"/>
                    </a:lnTo>
                    <a:lnTo>
                      <a:pt x="853" y="2736"/>
                    </a:lnTo>
                    <a:lnTo>
                      <a:pt x="848" y="2744"/>
                    </a:lnTo>
                    <a:lnTo>
                      <a:pt x="839" y="2760"/>
                    </a:lnTo>
                    <a:lnTo>
                      <a:pt x="835" y="2777"/>
                    </a:lnTo>
                    <a:lnTo>
                      <a:pt x="837" y="2800"/>
                    </a:lnTo>
                    <a:lnTo>
                      <a:pt x="836" y="2809"/>
                    </a:lnTo>
                    <a:lnTo>
                      <a:pt x="837" y="2821"/>
                    </a:lnTo>
                    <a:lnTo>
                      <a:pt x="840" y="2848"/>
                    </a:lnTo>
                    <a:lnTo>
                      <a:pt x="953" y="2812"/>
                    </a:lnTo>
                    <a:lnTo>
                      <a:pt x="969" y="2804"/>
                    </a:lnTo>
                    <a:lnTo>
                      <a:pt x="982" y="2795"/>
                    </a:lnTo>
                    <a:lnTo>
                      <a:pt x="985" y="2792"/>
                    </a:lnTo>
                    <a:lnTo>
                      <a:pt x="988" y="2790"/>
                    </a:lnTo>
                    <a:lnTo>
                      <a:pt x="993" y="2786"/>
                    </a:lnTo>
                    <a:lnTo>
                      <a:pt x="1002" y="2777"/>
                    </a:lnTo>
                    <a:lnTo>
                      <a:pt x="1003" y="2786"/>
                    </a:lnTo>
                    <a:lnTo>
                      <a:pt x="1006" y="2795"/>
                    </a:lnTo>
                    <a:lnTo>
                      <a:pt x="1007" y="2812"/>
                    </a:lnTo>
                    <a:lnTo>
                      <a:pt x="1003" y="2827"/>
                    </a:lnTo>
                    <a:lnTo>
                      <a:pt x="1001" y="2833"/>
                    </a:lnTo>
                    <a:lnTo>
                      <a:pt x="999" y="2841"/>
                    </a:lnTo>
                    <a:lnTo>
                      <a:pt x="991" y="2851"/>
                    </a:lnTo>
                    <a:lnTo>
                      <a:pt x="986" y="2855"/>
                    </a:lnTo>
                    <a:lnTo>
                      <a:pt x="982" y="2857"/>
                    </a:lnTo>
                    <a:lnTo>
                      <a:pt x="980" y="2860"/>
                    </a:lnTo>
                    <a:lnTo>
                      <a:pt x="976" y="2862"/>
                    </a:lnTo>
                    <a:lnTo>
                      <a:pt x="973" y="2864"/>
                    </a:lnTo>
                    <a:lnTo>
                      <a:pt x="967" y="2868"/>
                    </a:lnTo>
                    <a:lnTo>
                      <a:pt x="951" y="2874"/>
                    </a:lnTo>
                    <a:lnTo>
                      <a:pt x="928" y="2878"/>
                    </a:lnTo>
                    <a:lnTo>
                      <a:pt x="917" y="2880"/>
                    </a:lnTo>
                    <a:lnTo>
                      <a:pt x="909" y="2884"/>
                    </a:lnTo>
                    <a:lnTo>
                      <a:pt x="892" y="2888"/>
                    </a:lnTo>
                    <a:lnTo>
                      <a:pt x="880" y="2893"/>
                    </a:lnTo>
                    <a:lnTo>
                      <a:pt x="854" y="2902"/>
                    </a:lnTo>
                    <a:lnTo>
                      <a:pt x="842" y="2908"/>
                    </a:lnTo>
                    <a:lnTo>
                      <a:pt x="831" y="2916"/>
                    </a:lnTo>
                    <a:lnTo>
                      <a:pt x="811" y="2936"/>
                    </a:lnTo>
                    <a:lnTo>
                      <a:pt x="793" y="2962"/>
                    </a:lnTo>
                    <a:lnTo>
                      <a:pt x="776" y="2987"/>
                    </a:lnTo>
                    <a:lnTo>
                      <a:pt x="785" y="2990"/>
                    </a:lnTo>
                    <a:lnTo>
                      <a:pt x="794" y="2992"/>
                    </a:lnTo>
                    <a:lnTo>
                      <a:pt x="803" y="2991"/>
                    </a:lnTo>
                    <a:lnTo>
                      <a:pt x="811" y="2990"/>
                    </a:lnTo>
                    <a:lnTo>
                      <a:pt x="817" y="2986"/>
                    </a:lnTo>
                    <a:lnTo>
                      <a:pt x="826" y="2980"/>
                    </a:lnTo>
                    <a:lnTo>
                      <a:pt x="832" y="2973"/>
                    </a:lnTo>
                    <a:lnTo>
                      <a:pt x="839" y="2965"/>
                    </a:lnTo>
                    <a:lnTo>
                      <a:pt x="842" y="2974"/>
                    </a:lnTo>
                    <a:lnTo>
                      <a:pt x="844" y="2982"/>
                    </a:lnTo>
                    <a:lnTo>
                      <a:pt x="848" y="2997"/>
                    </a:lnTo>
                    <a:lnTo>
                      <a:pt x="850" y="3006"/>
                    </a:lnTo>
                    <a:lnTo>
                      <a:pt x="850" y="3009"/>
                    </a:lnTo>
                    <a:lnTo>
                      <a:pt x="850" y="3010"/>
                    </a:lnTo>
                    <a:lnTo>
                      <a:pt x="851" y="3012"/>
                    </a:lnTo>
                    <a:lnTo>
                      <a:pt x="876" y="2994"/>
                    </a:lnTo>
                    <a:lnTo>
                      <a:pt x="897" y="2980"/>
                    </a:lnTo>
                    <a:lnTo>
                      <a:pt x="914" y="2969"/>
                    </a:lnTo>
                    <a:lnTo>
                      <a:pt x="928" y="2961"/>
                    </a:lnTo>
                    <a:lnTo>
                      <a:pt x="929" y="2976"/>
                    </a:lnTo>
                    <a:lnTo>
                      <a:pt x="928" y="2982"/>
                    </a:lnTo>
                    <a:lnTo>
                      <a:pt x="928" y="2990"/>
                    </a:lnTo>
                    <a:lnTo>
                      <a:pt x="926" y="2995"/>
                    </a:lnTo>
                    <a:lnTo>
                      <a:pt x="925" y="3001"/>
                    </a:lnTo>
                    <a:lnTo>
                      <a:pt x="919" y="3012"/>
                    </a:lnTo>
                    <a:lnTo>
                      <a:pt x="915" y="3015"/>
                    </a:lnTo>
                    <a:lnTo>
                      <a:pt x="911" y="3019"/>
                    </a:lnTo>
                    <a:lnTo>
                      <a:pt x="909" y="3019"/>
                    </a:lnTo>
                    <a:lnTo>
                      <a:pt x="908" y="3019"/>
                    </a:lnTo>
                    <a:lnTo>
                      <a:pt x="908" y="3020"/>
                    </a:lnTo>
                    <a:lnTo>
                      <a:pt x="906" y="3022"/>
                    </a:lnTo>
                    <a:lnTo>
                      <a:pt x="901" y="3027"/>
                    </a:lnTo>
                    <a:lnTo>
                      <a:pt x="895" y="3029"/>
                    </a:lnTo>
                    <a:lnTo>
                      <a:pt x="889" y="3032"/>
                    </a:lnTo>
                    <a:lnTo>
                      <a:pt x="885" y="3032"/>
                    </a:lnTo>
                    <a:lnTo>
                      <a:pt x="883" y="3032"/>
                    </a:lnTo>
                    <a:lnTo>
                      <a:pt x="881" y="3032"/>
                    </a:lnTo>
                    <a:lnTo>
                      <a:pt x="881" y="3033"/>
                    </a:lnTo>
                    <a:lnTo>
                      <a:pt x="875" y="3035"/>
                    </a:lnTo>
                    <a:lnTo>
                      <a:pt x="870" y="3042"/>
                    </a:lnTo>
                    <a:lnTo>
                      <a:pt x="868" y="3050"/>
                    </a:lnTo>
                    <a:lnTo>
                      <a:pt x="867" y="3055"/>
                    </a:lnTo>
                    <a:lnTo>
                      <a:pt x="870" y="3060"/>
                    </a:lnTo>
                    <a:lnTo>
                      <a:pt x="873" y="3063"/>
                    </a:lnTo>
                    <a:lnTo>
                      <a:pt x="879" y="3067"/>
                    </a:lnTo>
                    <a:lnTo>
                      <a:pt x="887" y="3069"/>
                    </a:lnTo>
                    <a:lnTo>
                      <a:pt x="898" y="3070"/>
                    </a:lnTo>
                    <a:lnTo>
                      <a:pt x="917" y="3067"/>
                    </a:lnTo>
                    <a:lnTo>
                      <a:pt x="935" y="3062"/>
                    </a:lnTo>
                    <a:lnTo>
                      <a:pt x="938" y="3060"/>
                    </a:lnTo>
                    <a:lnTo>
                      <a:pt x="942" y="3059"/>
                    </a:lnTo>
                    <a:lnTo>
                      <a:pt x="951" y="3057"/>
                    </a:lnTo>
                    <a:lnTo>
                      <a:pt x="958" y="3053"/>
                    </a:lnTo>
                    <a:lnTo>
                      <a:pt x="967" y="3050"/>
                    </a:lnTo>
                    <a:lnTo>
                      <a:pt x="979" y="3040"/>
                    </a:lnTo>
                    <a:lnTo>
                      <a:pt x="991" y="3030"/>
                    </a:lnTo>
                    <a:lnTo>
                      <a:pt x="1001" y="3018"/>
                    </a:lnTo>
                    <a:lnTo>
                      <a:pt x="1006" y="3011"/>
                    </a:lnTo>
                    <a:lnTo>
                      <a:pt x="1011" y="3005"/>
                    </a:lnTo>
                    <a:lnTo>
                      <a:pt x="1020" y="2989"/>
                    </a:lnTo>
                    <a:lnTo>
                      <a:pt x="1033" y="2976"/>
                    </a:lnTo>
                    <a:lnTo>
                      <a:pt x="1047" y="2965"/>
                    </a:lnTo>
                    <a:lnTo>
                      <a:pt x="1062" y="2957"/>
                    </a:lnTo>
                    <a:lnTo>
                      <a:pt x="1072" y="2953"/>
                    </a:lnTo>
                    <a:lnTo>
                      <a:pt x="1080" y="2952"/>
                    </a:lnTo>
                    <a:lnTo>
                      <a:pt x="1087" y="2951"/>
                    </a:lnTo>
                    <a:lnTo>
                      <a:pt x="1092" y="2954"/>
                    </a:lnTo>
                    <a:lnTo>
                      <a:pt x="1095" y="2957"/>
                    </a:lnTo>
                    <a:lnTo>
                      <a:pt x="1096" y="2962"/>
                    </a:lnTo>
                    <a:lnTo>
                      <a:pt x="1095" y="2969"/>
                    </a:lnTo>
                    <a:lnTo>
                      <a:pt x="1094" y="2978"/>
                    </a:lnTo>
                    <a:lnTo>
                      <a:pt x="1090" y="2987"/>
                    </a:lnTo>
                    <a:lnTo>
                      <a:pt x="1084" y="2995"/>
                    </a:lnTo>
                    <a:lnTo>
                      <a:pt x="1070" y="3014"/>
                    </a:lnTo>
                    <a:lnTo>
                      <a:pt x="1010" y="3059"/>
                    </a:lnTo>
                    <a:lnTo>
                      <a:pt x="998" y="3069"/>
                    </a:lnTo>
                    <a:lnTo>
                      <a:pt x="990" y="3080"/>
                    </a:lnTo>
                    <a:lnTo>
                      <a:pt x="982" y="3092"/>
                    </a:lnTo>
                    <a:lnTo>
                      <a:pt x="978" y="3105"/>
                    </a:lnTo>
                    <a:lnTo>
                      <a:pt x="973" y="3118"/>
                    </a:lnTo>
                    <a:lnTo>
                      <a:pt x="972" y="3133"/>
                    </a:lnTo>
                    <a:lnTo>
                      <a:pt x="971" y="3148"/>
                    </a:lnTo>
                    <a:lnTo>
                      <a:pt x="973" y="3164"/>
                    </a:lnTo>
                    <a:lnTo>
                      <a:pt x="982" y="3159"/>
                    </a:lnTo>
                    <a:lnTo>
                      <a:pt x="992" y="3156"/>
                    </a:lnTo>
                    <a:lnTo>
                      <a:pt x="999" y="3154"/>
                    </a:lnTo>
                    <a:lnTo>
                      <a:pt x="1007" y="3154"/>
                    </a:lnTo>
                    <a:lnTo>
                      <a:pt x="1010" y="3161"/>
                    </a:lnTo>
                    <a:lnTo>
                      <a:pt x="1015" y="3169"/>
                    </a:lnTo>
                    <a:lnTo>
                      <a:pt x="1020" y="3175"/>
                    </a:lnTo>
                    <a:lnTo>
                      <a:pt x="1028" y="3180"/>
                    </a:lnTo>
                    <a:lnTo>
                      <a:pt x="1034" y="3183"/>
                    </a:lnTo>
                    <a:lnTo>
                      <a:pt x="1042" y="3186"/>
                    </a:lnTo>
                    <a:lnTo>
                      <a:pt x="1060" y="3191"/>
                    </a:lnTo>
                    <a:lnTo>
                      <a:pt x="1089" y="3192"/>
                    </a:lnTo>
                    <a:lnTo>
                      <a:pt x="1115" y="3197"/>
                    </a:lnTo>
                    <a:lnTo>
                      <a:pt x="1138" y="3204"/>
                    </a:lnTo>
                    <a:lnTo>
                      <a:pt x="1149" y="3210"/>
                    </a:lnTo>
                    <a:lnTo>
                      <a:pt x="1160" y="3217"/>
                    </a:lnTo>
                    <a:lnTo>
                      <a:pt x="1175" y="3214"/>
                    </a:lnTo>
                    <a:lnTo>
                      <a:pt x="1190" y="3209"/>
                    </a:lnTo>
                    <a:lnTo>
                      <a:pt x="1202" y="3201"/>
                    </a:lnTo>
                    <a:lnTo>
                      <a:pt x="1215" y="3192"/>
                    </a:lnTo>
                    <a:lnTo>
                      <a:pt x="1218" y="3184"/>
                    </a:lnTo>
                    <a:lnTo>
                      <a:pt x="1225" y="3181"/>
                    </a:lnTo>
                    <a:lnTo>
                      <a:pt x="1233" y="3181"/>
                    </a:lnTo>
                    <a:lnTo>
                      <a:pt x="1244" y="3184"/>
                    </a:lnTo>
                    <a:lnTo>
                      <a:pt x="1261" y="3189"/>
                    </a:lnTo>
                    <a:lnTo>
                      <a:pt x="1280" y="3192"/>
                    </a:lnTo>
                    <a:lnTo>
                      <a:pt x="1297" y="3191"/>
                    </a:lnTo>
                    <a:lnTo>
                      <a:pt x="1305" y="3190"/>
                    </a:lnTo>
                    <a:lnTo>
                      <a:pt x="1315" y="3190"/>
                    </a:lnTo>
                    <a:lnTo>
                      <a:pt x="1321" y="3179"/>
                    </a:lnTo>
                    <a:lnTo>
                      <a:pt x="1323" y="3175"/>
                    </a:lnTo>
                    <a:lnTo>
                      <a:pt x="1326" y="3173"/>
                    </a:lnTo>
                    <a:lnTo>
                      <a:pt x="1330" y="3169"/>
                    </a:lnTo>
                    <a:lnTo>
                      <a:pt x="1334" y="3168"/>
                    </a:lnTo>
                    <a:lnTo>
                      <a:pt x="1367" y="3168"/>
                    </a:lnTo>
                    <a:lnTo>
                      <a:pt x="1372" y="3163"/>
                    </a:lnTo>
                    <a:lnTo>
                      <a:pt x="1380" y="3159"/>
                    </a:lnTo>
                    <a:lnTo>
                      <a:pt x="1389" y="3154"/>
                    </a:lnTo>
                    <a:lnTo>
                      <a:pt x="1401" y="3149"/>
                    </a:lnTo>
                    <a:lnTo>
                      <a:pt x="1412" y="3140"/>
                    </a:lnTo>
                    <a:lnTo>
                      <a:pt x="1428" y="3132"/>
                    </a:lnTo>
                    <a:lnTo>
                      <a:pt x="1444" y="3122"/>
                    </a:lnTo>
                    <a:lnTo>
                      <a:pt x="1464" y="3112"/>
                    </a:lnTo>
                    <a:lnTo>
                      <a:pt x="1457" y="3100"/>
                    </a:lnTo>
                    <a:lnTo>
                      <a:pt x="1453" y="3091"/>
                    </a:lnTo>
                    <a:lnTo>
                      <a:pt x="1451" y="3081"/>
                    </a:lnTo>
                    <a:lnTo>
                      <a:pt x="1452" y="3074"/>
                    </a:lnTo>
                    <a:lnTo>
                      <a:pt x="1455" y="3067"/>
                    </a:lnTo>
                    <a:lnTo>
                      <a:pt x="1460" y="3061"/>
                    </a:lnTo>
                    <a:lnTo>
                      <a:pt x="1467" y="3057"/>
                    </a:lnTo>
                    <a:lnTo>
                      <a:pt x="1477" y="3055"/>
                    </a:lnTo>
                    <a:lnTo>
                      <a:pt x="1487" y="3062"/>
                    </a:lnTo>
                    <a:lnTo>
                      <a:pt x="1498" y="3068"/>
                    </a:lnTo>
                    <a:lnTo>
                      <a:pt x="1502" y="3069"/>
                    </a:lnTo>
                    <a:lnTo>
                      <a:pt x="1504" y="3069"/>
                    </a:lnTo>
                    <a:lnTo>
                      <a:pt x="1505" y="3069"/>
                    </a:lnTo>
                    <a:lnTo>
                      <a:pt x="1507" y="3070"/>
                    </a:lnTo>
                    <a:lnTo>
                      <a:pt x="1511" y="3070"/>
                    </a:lnTo>
                    <a:lnTo>
                      <a:pt x="1513" y="3070"/>
                    </a:lnTo>
                    <a:lnTo>
                      <a:pt x="1514" y="3070"/>
                    </a:lnTo>
                    <a:lnTo>
                      <a:pt x="1517" y="3071"/>
                    </a:lnTo>
                    <a:lnTo>
                      <a:pt x="1531" y="3067"/>
                    </a:lnTo>
                    <a:lnTo>
                      <a:pt x="1539" y="3066"/>
                    </a:lnTo>
                    <a:lnTo>
                      <a:pt x="1547" y="3067"/>
                    </a:lnTo>
                    <a:lnTo>
                      <a:pt x="1562" y="3071"/>
                    </a:lnTo>
                    <a:lnTo>
                      <a:pt x="1579" y="3079"/>
                    </a:lnTo>
                    <a:lnTo>
                      <a:pt x="1587" y="3084"/>
                    </a:lnTo>
                    <a:lnTo>
                      <a:pt x="1598" y="3090"/>
                    </a:lnTo>
                    <a:lnTo>
                      <a:pt x="1608" y="3091"/>
                    </a:lnTo>
                    <a:lnTo>
                      <a:pt x="1619" y="3092"/>
                    </a:lnTo>
                    <a:lnTo>
                      <a:pt x="1629" y="3090"/>
                    </a:lnTo>
                    <a:lnTo>
                      <a:pt x="1640" y="3087"/>
                    </a:lnTo>
                    <a:lnTo>
                      <a:pt x="1650" y="3081"/>
                    </a:lnTo>
                    <a:lnTo>
                      <a:pt x="1662" y="3074"/>
                    </a:lnTo>
                    <a:lnTo>
                      <a:pt x="1666" y="3069"/>
                    </a:lnTo>
                    <a:lnTo>
                      <a:pt x="1671" y="3064"/>
                    </a:lnTo>
                    <a:lnTo>
                      <a:pt x="1680" y="3054"/>
                    </a:lnTo>
                    <a:lnTo>
                      <a:pt x="1686" y="3040"/>
                    </a:lnTo>
                    <a:lnTo>
                      <a:pt x="1688" y="3033"/>
                    </a:lnTo>
                    <a:lnTo>
                      <a:pt x="1691" y="3027"/>
                    </a:lnTo>
                    <a:lnTo>
                      <a:pt x="1691" y="3018"/>
                    </a:lnTo>
                    <a:lnTo>
                      <a:pt x="1694" y="3012"/>
                    </a:lnTo>
                    <a:lnTo>
                      <a:pt x="1697" y="3007"/>
                    </a:lnTo>
                    <a:lnTo>
                      <a:pt x="1705" y="3002"/>
                    </a:lnTo>
                    <a:lnTo>
                      <a:pt x="1734" y="3032"/>
                    </a:lnTo>
                    <a:lnTo>
                      <a:pt x="1758" y="3023"/>
                    </a:lnTo>
                    <a:lnTo>
                      <a:pt x="1785" y="3011"/>
                    </a:lnTo>
                    <a:lnTo>
                      <a:pt x="1811" y="2994"/>
                    </a:lnTo>
                    <a:lnTo>
                      <a:pt x="1838" y="2974"/>
                    </a:lnTo>
                    <a:lnTo>
                      <a:pt x="1839" y="2954"/>
                    </a:lnTo>
                    <a:lnTo>
                      <a:pt x="1838" y="2945"/>
                    </a:lnTo>
                    <a:lnTo>
                      <a:pt x="1838" y="2937"/>
                    </a:lnTo>
                    <a:lnTo>
                      <a:pt x="1836" y="2929"/>
                    </a:lnTo>
                    <a:lnTo>
                      <a:pt x="1835" y="2923"/>
                    </a:lnTo>
                    <a:lnTo>
                      <a:pt x="1830" y="2911"/>
                    </a:lnTo>
                    <a:lnTo>
                      <a:pt x="1821" y="2902"/>
                    </a:lnTo>
                    <a:lnTo>
                      <a:pt x="1812" y="2894"/>
                    </a:lnTo>
                    <a:lnTo>
                      <a:pt x="1800" y="2889"/>
                    </a:lnTo>
                    <a:lnTo>
                      <a:pt x="1787" y="2888"/>
                    </a:lnTo>
                    <a:lnTo>
                      <a:pt x="1748" y="2879"/>
                    </a:lnTo>
                    <a:lnTo>
                      <a:pt x="1730" y="2876"/>
                    </a:lnTo>
                    <a:lnTo>
                      <a:pt x="1714" y="2872"/>
                    </a:lnTo>
                    <a:lnTo>
                      <a:pt x="1699" y="2865"/>
                    </a:lnTo>
                    <a:lnTo>
                      <a:pt x="1687" y="2857"/>
                    </a:lnTo>
                    <a:lnTo>
                      <a:pt x="1690" y="2845"/>
                    </a:lnTo>
                    <a:lnTo>
                      <a:pt x="1694" y="2836"/>
                    </a:lnTo>
                    <a:lnTo>
                      <a:pt x="1698" y="2831"/>
                    </a:lnTo>
                    <a:lnTo>
                      <a:pt x="1704" y="2830"/>
                    </a:lnTo>
                    <a:lnTo>
                      <a:pt x="1724" y="2831"/>
                    </a:lnTo>
                    <a:lnTo>
                      <a:pt x="1743" y="2834"/>
                    </a:lnTo>
                    <a:lnTo>
                      <a:pt x="1758" y="2839"/>
                    </a:lnTo>
                    <a:lnTo>
                      <a:pt x="1772" y="2847"/>
                    </a:lnTo>
                    <a:lnTo>
                      <a:pt x="1780" y="2846"/>
                    </a:lnTo>
                    <a:lnTo>
                      <a:pt x="1780" y="2845"/>
                    </a:lnTo>
                    <a:lnTo>
                      <a:pt x="1782" y="2845"/>
                    </a:lnTo>
                    <a:lnTo>
                      <a:pt x="1784" y="2845"/>
                    </a:lnTo>
                    <a:lnTo>
                      <a:pt x="1788" y="2845"/>
                    </a:lnTo>
                    <a:lnTo>
                      <a:pt x="1794" y="2842"/>
                    </a:lnTo>
                    <a:lnTo>
                      <a:pt x="1799" y="2839"/>
                    </a:lnTo>
                    <a:lnTo>
                      <a:pt x="1803" y="2835"/>
                    </a:lnTo>
                    <a:lnTo>
                      <a:pt x="1805" y="2831"/>
                    </a:lnTo>
                    <a:lnTo>
                      <a:pt x="1806" y="2825"/>
                    </a:lnTo>
                    <a:lnTo>
                      <a:pt x="1806" y="2819"/>
                    </a:lnTo>
                    <a:lnTo>
                      <a:pt x="1798" y="2795"/>
                    </a:lnTo>
                    <a:lnTo>
                      <a:pt x="1790" y="2772"/>
                    </a:lnTo>
                    <a:lnTo>
                      <a:pt x="1780" y="2749"/>
                    </a:lnTo>
                    <a:lnTo>
                      <a:pt x="1771" y="2728"/>
                    </a:lnTo>
                    <a:lnTo>
                      <a:pt x="1772" y="2729"/>
                    </a:lnTo>
                    <a:lnTo>
                      <a:pt x="1775" y="2732"/>
                    </a:lnTo>
                    <a:lnTo>
                      <a:pt x="1785" y="2741"/>
                    </a:lnTo>
                    <a:lnTo>
                      <a:pt x="1796" y="2753"/>
                    </a:lnTo>
                    <a:lnTo>
                      <a:pt x="1813" y="2771"/>
                    </a:lnTo>
                    <a:lnTo>
                      <a:pt x="1826" y="2794"/>
                    </a:lnTo>
                    <a:lnTo>
                      <a:pt x="1839" y="2815"/>
                    </a:lnTo>
                    <a:lnTo>
                      <a:pt x="1854" y="2831"/>
                    </a:lnTo>
                    <a:lnTo>
                      <a:pt x="1870" y="2844"/>
                    </a:lnTo>
                    <a:lnTo>
                      <a:pt x="1878" y="2851"/>
                    </a:lnTo>
                    <a:lnTo>
                      <a:pt x="1882" y="2859"/>
                    </a:lnTo>
                    <a:lnTo>
                      <a:pt x="1883" y="2869"/>
                    </a:lnTo>
                    <a:lnTo>
                      <a:pt x="1881" y="2880"/>
                    </a:lnTo>
                    <a:lnTo>
                      <a:pt x="1887" y="2892"/>
                    </a:lnTo>
                    <a:lnTo>
                      <a:pt x="1893" y="2902"/>
                    </a:lnTo>
                    <a:lnTo>
                      <a:pt x="1900" y="2909"/>
                    </a:lnTo>
                    <a:lnTo>
                      <a:pt x="1909" y="2914"/>
                    </a:lnTo>
                    <a:lnTo>
                      <a:pt x="1917" y="2917"/>
                    </a:lnTo>
                    <a:lnTo>
                      <a:pt x="1927" y="2918"/>
                    </a:lnTo>
                    <a:lnTo>
                      <a:pt x="1936" y="2917"/>
                    </a:lnTo>
                    <a:lnTo>
                      <a:pt x="1947" y="2915"/>
                    </a:lnTo>
                    <a:lnTo>
                      <a:pt x="1966" y="2898"/>
                    </a:lnTo>
                    <a:lnTo>
                      <a:pt x="1985" y="2888"/>
                    </a:lnTo>
                    <a:lnTo>
                      <a:pt x="2007" y="2883"/>
                    </a:lnTo>
                    <a:lnTo>
                      <a:pt x="2029" y="2884"/>
                    </a:lnTo>
                    <a:lnTo>
                      <a:pt x="2030" y="2884"/>
                    </a:lnTo>
                    <a:lnTo>
                      <a:pt x="2033" y="2885"/>
                    </a:lnTo>
                    <a:lnTo>
                      <a:pt x="2038" y="2886"/>
                    </a:lnTo>
                    <a:lnTo>
                      <a:pt x="2048" y="2888"/>
                    </a:lnTo>
                    <a:lnTo>
                      <a:pt x="2057" y="2890"/>
                    </a:lnTo>
                    <a:lnTo>
                      <a:pt x="2071" y="2893"/>
                    </a:lnTo>
                    <a:lnTo>
                      <a:pt x="2085" y="2897"/>
                    </a:lnTo>
                    <a:lnTo>
                      <a:pt x="2103" y="2903"/>
                    </a:lnTo>
                    <a:lnTo>
                      <a:pt x="2100" y="2892"/>
                    </a:lnTo>
                    <a:lnTo>
                      <a:pt x="2098" y="2884"/>
                    </a:lnTo>
                    <a:lnTo>
                      <a:pt x="2091" y="2868"/>
                    </a:lnTo>
                    <a:lnTo>
                      <a:pt x="2080" y="2854"/>
                    </a:lnTo>
                    <a:lnTo>
                      <a:pt x="2069" y="2843"/>
                    </a:lnTo>
                    <a:lnTo>
                      <a:pt x="2070" y="2833"/>
                    </a:lnTo>
                    <a:lnTo>
                      <a:pt x="2073" y="2827"/>
                    </a:lnTo>
                    <a:lnTo>
                      <a:pt x="2076" y="2821"/>
                    </a:lnTo>
                    <a:lnTo>
                      <a:pt x="2081" y="2817"/>
                    </a:lnTo>
                    <a:lnTo>
                      <a:pt x="2086" y="2809"/>
                    </a:lnTo>
                    <a:lnTo>
                      <a:pt x="2091" y="2803"/>
                    </a:lnTo>
                    <a:lnTo>
                      <a:pt x="2094" y="2796"/>
                    </a:lnTo>
                    <a:lnTo>
                      <a:pt x="2096" y="2790"/>
                    </a:lnTo>
                    <a:lnTo>
                      <a:pt x="2096" y="2782"/>
                    </a:lnTo>
                    <a:lnTo>
                      <a:pt x="2095" y="2775"/>
                    </a:lnTo>
                    <a:lnTo>
                      <a:pt x="2089" y="2763"/>
                    </a:lnTo>
                    <a:lnTo>
                      <a:pt x="2089" y="2740"/>
                    </a:lnTo>
                    <a:lnTo>
                      <a:pt x="2092" y="2720"/>
                    </a:lnTo>
                    <a:lnTo>
                      <a:pt x="2097" y="2700"/>
                    </a:lnTo>
                    <a:lnTo>
                      <a:pt x="2104" y="2683"/>
                    </a:lnTo>
                    <a:lnTo>
                      <a:pt x="2124" y="2682"/>
                    </a:lnTo>
                    <a:lnTo>
                      <a:pt x="2133" y="2683"/>
                    </a:lnTo>
                    <a:lnTo>
                      <a:pt x="2141" y="2686"/>
                    </a:lnTo>
                    <a:lnTo>
                      <a:pt x="2154" y="2693"/>
                    </a:lnTo>
                    <a:lnTo>
                      <a:pt x="2158" y="2699"/>
                    </a:lnTo>
                    <a:lnTo>
                      <a:pt x="2163" y="2706"/>
                    </a:lnTo>
                    <a:lnTo>
                      <a:pt x="2165" y="2710"/>
                    </a:lnTo>
                    <a:lnTo>
                      <a:pt x="2167" y="2715"/>
                    </a:lnTo>
                    <a:lnTo>
                      <a:pt x="2167" y="2719"/>
                    </a:lnTo>
                    <a:lnTo>
                      <a:pt x="2167" y="2723"/>
                    </a:lnTo>
                    <a:lnTo>
                      <a:pt x="2165" y="2725"/>
                    </a:lnTo>
                    <a:lnTo>
                      <a:pt x="2163" y="2726"/>
                    </a:lnTo>
                    <a:lnTo>
                      <a:pt x="2162" y="2728"/>
                    </a:lnTo>
                    <a:lnTo>
                      <a:pt x="2158" y="2729"/>
                    </a:lnTo>
                    <a:lnTo>
                      <a:pt x="2153" y="2731"/>
                    </a:lnTo>
                    <a:lnTo>
                      <a:pt x="2136" y="2745"/>
                    </a:lnTo>
                    <a:lnTo>
                      <a:pt x="2124" y="2761"/>
                    </a:lnTo>
                    <a:lnTo>
                      <a:pt x="2118" y="2777"/>
                    </a:lnTo>
                    <a:lnTo>
                      <a:pt x="2118" y="2796"/>
                    </a:lnTo>
                    <a:lnTo>
                      <a:pt x="2120" y="2803"/>
                    </a:lnTo>
                    <a:lnTo>
                      <a:pt x="2124" y="2809"/>
                    </a:lnTo>
                    <a:lnTo>
                      <a:pt x="2130" y="2813"/>
                    </a:lnTo>
                    <a:lnTo>
                      <a:pt x="2138" y="2817"/>
                    </a:lnTo>
                    <a:lnTo>
                      <a:pt x="2145" y="2818"/>
                    </a:lnTo>
                    <a:lnTo>
                      <a:pt x="2156" y="2821"/>
                    </a:lnTo>
                    <a:lnTo>
                      <a:pt x="2167" y="2822"/>
                    </a:lnTo>
                    <a:lnTo>
                      <a:pt x="2181" y="2824"/>
                    </a:lnTo>
                    <a:lnTo>
                      <a:pt x="2189" y="2803"/>
                    </a:lnTo>
                    <a:lnTo>
                      <a:pt x="2200" y="2785"/>
                    </a:lnTo>
                    <a:lnTo>
                      <a:pt x="2224" y="2753"/>
                    </a:lnTo>
                    <a:lnTo>
                      <a:pt x="2237" y="2739"/>
                    </a:lnTo>
                    <a:lnTo>
                      <a:pt x="2252" y="2726"/>
                    </a:lnTo>
                    <a:lnTo>
                      <a:pt x="2266" y="2714"/>
                    </a:lnTo>
                    <a:lnTo>
                      <a:pt x="2283" y="2706"/>
                    </a:lnTo>
                    <a:lnTo>
                      <a:pt x="2289" y="2702"/>
                    </a:lnTo>
                    <a:lnTo>
                      <a:pt x="2295" y="2698"/>
                    </a:lnTo>
                    <a:lnTo>
                      <a:pt x="2288" y="2678"/>
                    </a:lnTo>
                    <a:lnTo>
                      <a:pt x="2304" y="2665"/>
                    </a:lnTo>
                    <a:lnTo>
                      <a:pt x="2304" y="2662"/>
                    </a:lnTo>
                    <a:lnTo>
                      <a:pt x="2302" y="2653"/>
                    </a:lnTo>
                    <a:lnTo>
                      <a:pt x="2303" y="2645"/>
                    </a:lnTo>
                    <a:lnTo>
                      <a:pt x="2307" y="2638"/>
                    </a:lnTo>
                    <a:lnTo>
                      <a:pt x="2315" y="2631"/>
                    </a:lnTo>
                    <a:lnTo>
                      <a:pt x="2318" y="2624"/>
                    </a:lnTo>
                    <a:lnTo>
                      <a:pt x="2325" y="2617"/>
                    </a:lnTo>
                    <a:lnTo>
                      <a:pt x="2321" y="2606"/>
                    </a:lnTo>
                    <a:lnTo>
                      <a:pt x="2290" y="2557"/>
                    </a:lnTo>
                    <a:lnTo>
                      <a:pt x="2285" y="250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270">
                <a:extLst>
                  <a:ext uri="{FF2B5EF4-FFF2-40B4-BE49-F238E27FC236}">
                    <a16:creationId xmlns:a16="http://schemas.microsoft.com/office/drawing/2014/main" id="{3E3D9B16-D265-5DD6-2CC0-93F881A8F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4" y="1365"/>
                <a:ext cx="435" cy="711"/>
              </a:xfrm>
              <a:custGeom>
                <a:avLst/>
                <a:gdLst>
                  <a:gd name="T0" fmla="*/ 1100 w 1305"/>
                  <a:gd name="T1" fmla="*/ 172 h 2132"/>
                  <a:gd name="T2" fmla="*/ 1096 w 1305"/>
                  <a:gd name="T3" fmla="*/ 233 h 2132"/>
                  <a:gd name="T4" fmla="*/ 951 w 1305"/>
                  <a:gd name="T5" fmla="*/ 325 h 2132"/>
                  <a:gd name="T6" fmla="*/ 1004 w 1305"/>
                  <a:gd name="T7" fmla="*/ 182 h 2132"/>
                  <a:gd name="T8" fmla="*/ 948 w 1305"/>
                  <a:gd name="T9" fmla="*/ 177 h 2132"/>
                  <a:gd name="T10" fmla="*/ 1014 w 1305"/>
                  <a:gd name="T11" fmla="*/ 126 h 2132"/>
                  <a:gd name="T12" fmla="*/ 999 w 1305"/>
                  <a:gd name="T13" fmla="*/ 68 h 2132"/>
                  <a:gd name="T14" fmla="*/ 886 w 1305"/>
                  <a:gd name="T15" fmla="*/ 155 h 2132"/>
                  <a:gd name="T16" fmla="*/ 800 w 1305"/>
                  <a:gd name="T17" fmla="*/ 168 h 2132"/>
                  <a:gd name="T18" fmla="*/ 768 w 1305"/>
                  <a:gd name="T19" fmla="*/ 239 h 2132"/>
                  <a:gd name="T20" fmla="*/ 694 w 1305"/>
                  <a:gd name="T21" fmla="*/ 256 h 2132"/>
                  <a:gd name="T22" fmla="*/ 705 w 1305"/>
                  <a:gd name="T23" fmla="*/ 305 h 2132"/>
                  <a:gd name="T24" fmla="*/ 615 w 1305"/>
                  <a:gd name="T25" fmla="*/ 290 h 2132"/>
                  <a:gd name="T26" fmla="*/ 463 w 1305"/>
                  <a:gd name="T27" fmla="*/ 389 h 2132"/>
                  <a:gd name="T28" fmla="*/ 497 w 1305"/>
                  <a:gd name="T29" fmla="*/ 431 h 2132"/>
                  <a:gd name="T30" fmla="*/ 532 w 1305"/>
                  <a:gd name="T31" fmla="*/ 431 h 2132"/>
                  <a:gd name="T32" fmla="*/ 585 w 1305"/>
                  <a:gd name="T33" fmla="*/ 521 h 2132"/>
                  <a:gd name="T34" fmla="*/ 566 w 1305"/>
                  <a:gd name="T35" fmla="*/ 521 h 2132"/>
                  <a:gd name="T36" fmla="*/ 507 w 1305"/>
                  <a:gd name="T37" fmla="*/ 524 h 2132"/>
                  <a:gd name="T38" fmla="*/ 479 w 1305"/>
                  <a:gd name="T39" fmla="*/ 556 h 2132"/>
                  <a:gd name="T40" fmla="*/ 405 w 1305"/>
                  <a:gd name="T41" fmla="*/ 584 h 2132"/>
                  <a:gd name="T42" fmla="*/ 386 w 1305"/>
                  <a:gd name="T43" fmla="*/ 666 h 2132"/>
                  <a:gd name="T44" fmla="*/ 328 w 1305"/>
                  <a:gd name="T45" fmla="*/ 666 h 2132"/>
                  <a:gd name="T46" fmla="*/ 234 w 1305"/>
                  <a:gd name="T47" fmla="*/ 775 h 2132"/>
                  <a:gd name="T48" fmla="*/ 203 w 1305"/>
                  <a:gd name="T49" fmla="*/ 867 h 2132"/>
                  <a:gd name="T50" fmla="*/ 130 w 1305"/>
                  <a:gd name="T51" fmla="*/ 984 h 2132"/>
                  <a:gd name="T52" fmla="*/ 136 w 1305"/>
                  <a:gd name="T53" fmla="*/ 1145 h 2132"/>
                  <a:gd name="T54" fmla="*/ 194 w 1305"/>
                  <a:gd name="T55" fmla="*/ 1042 h 2132"/>
                  <a:gd name="T56" fmla="*/ 372 w 1305"/>
                  <a:gd name="T57" fmla="*/ 870 h 2132"/>
                  <a:gd name="T58" fmla="*/ 257 w 1305"/>
                  <a:gd name="T59" fmla="*/ 1154 h 2132"/>
                  <a:gd name="T60" fmla="*/ 324 w 1305"/>
                  <a:gd name="T61" fmla="*/ 1291 h 2132"/>
                  <a:gd name="T62" fmla="*/ 368 w 1305"/>
                  <a:gd name="T63" fmla="*/ 1243 h 2132"/>
                  <a:gd name="T64" fmla="*/ 406 w 1305"/>
                  <a:gd name="T65" fmla="*/ 1226 h 2132"/>
                  <a:gd name="T66" fmla="*/ 386 w 1305"/>
                  <a:gd name="T67" fmla="*/ 1283 h 2132"/>
                  <a:gd name="T68" fmla="*/ 174 w 1305"/>
                  <a:gd name="T69" fmla="*/ 1453 h 2132"/>
                  <a:gd name="T70" fmla="*/ 197 w 1305"/>
                  <a:gd name="T71" fmla="*/ 1572 h 2132"/>
                  <a:gd name="T72" fmla="*/ 139 w 1305"/>
                  <a:gd name="T73" fmla="*/ 1591 h 2132"/>
                  <a:gd name="T74" fmla="*/ 96 w 1305"/>
                  <a:gd name="T75" fmla="*/ 1514 h 2132"/>
                  <a:gd name="T76" fmla="*/ 59 w 1305"/>
                  <a:gd name="T77" fmla="*/ 1657 h 2132"/>
                  <a:gd name="T78" fmla="*/ 4 w 1305"/>
                  <a:gd name="T79" fmla="*/ 1757 h 2132"/>
                  <a:gd name="T80" fmla="*/ 27 w 1305"/>
                  <a:gd name="T81" fmla="*/ 1840 h 2132"/>
                  <a:gd name="T82" fmla="*/ 89 w 1305"/>
                  <a:gd name="T83" fmla="*/ 1974 h 2132"/>
                  <a:gd name="T84" fmla="*/ 203 w 1305"/>
                  <a:gd name="T85" fmla="*/ 2120 h 2132"/>
                  <a:gd name="T86" fmla="*/ 206 w 1305"/>
                  <a:gd name="T87" fmla="*/ 2043 h 2132"/>
                  <a:gd name="T88" fmla="*/ 188 w 1305"/>
                  <a:gd name="T89" fmla="*/ 1958 h 2132"/>
                  <a:gd name="T90" fmla="*/ 223 w 1305"/>
                  <a:gd name="T91" fmla="*/ 1867 h 2132"/>
                  <a:gd name="T92" fmla="*/ 305 w 1305"/>
                  <a:gd name="T93" fmla="*/ 1893 h 2132"/>
                  <a:gd name="T94" fmla="*/ 333 w 1305"/>
                  <a:gd name="T95" fmla="*/ 1805 h 2132"/>
                  <a:gd name="T96" fmla="*/ 292 w 1305"/>
                  <a:gd name="T97" fmla="*/ 1683 h 2132"/>
                  <a:gd name="T98" fmla="*/ 361 w 1305"/>
                  <a:gd name="T99" fmla="*/ 1607 h 2132"/>
                  <a:gd name="T100" fmla="*/ 446 w 1305"/>
                  <a:gd name="T101" fmla="*/ 1529 h 2132"/>
                  <a:gd name="T102" fmla="*/ 580 w 1305"/>
                  <a:gd name="T103" fmla="*/ 1452 h 2132"/>
                  <a:gd name="T104" fmla="*/ 570 w 1305"/>
                  <a:gd name="T105" fmla="*/ 1298 h 2132"/>
                  <a:gd name="T106" fmla="*/ 566 w 1305"/>
                  <a:gd name="T107" fmla="*/ 1173 h 2132"/>
                  <a:gd name="T108" fmla="*/ 859 w 1305"/>
                  <a:gd name="T109" fmla="*/ 878 h 2132"/>
                  <a:gd name="T110" fmla="*/ 1011 w 1305"/>
                  <a:gd name="T111" fmla="*/ 576 h 2132"/>
                  <a:gd name="T112" fmla="*/ 1263 w 1305"/>
                  <a:gd name="T113" fmla="*/ 252 h 2132"/>
                  <a:gd name="T114" fmla="*/ 1192 w 1305"/>
                  <a:gd name="T115" fmla="*/ 131 h 2132"/>
                  <a:gd name="T116" fmla="*/ 1260 w 1305"/>
                  <a:gd name="T117" fmla="*/ 19 h 2132"/>
                  <a:gd name="T118" fmla="*/ 1157 w 1305"/>
                  <a:gd name="T119" fmla="*/ 23 h 2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05" h="2132">
                    <a:moveTo>
                      <a:pt x="1146" y="79"/>
                    </a:moveTo>
                    <a:lnTo>
                      <a:pt x="1125" y="79"/>
                    </a:lnTo>
                    <a:lnTo>
                      <a:pt x="1107" y="82"/>
                    </a:lnTo>
                    <a:lnTo>
                      <a:pt x="1089" y="88"/>
                    </a:lnTo>
                    <a:lnTo>
                      <a:pt x="1074" y="99"/>
                    </a:lnTo>
                    <a:lnTo>
                      <a:pt x="1071" y="110"/>
                    </a:lnTo>
                    <a:lnTo>
                      <a:pt x="1070" y="127"/>
                    </a:lnTo>
                    <a:lnTo>
                      <a:pt x="1069" y="149"/>
                    </a:lnTo>
                    <a:lnTo>
                      <a:pt x="1069" y="177"/>
                    </a:lnTo>
                    <a:lnTo>
                      <a:pt x="1084" y="173"/>
                    </a:lnTo>
                    <a:lnTo>
                      <a:pt x="1100" y="172"/>
                    </a:lnTo>
                    <a:lnTo>
                      <a:pt x="1113" y="173"/>
                    </a:lnTo>
                    <a:lnTo>
                      <a:pt x="1128" y="177"/>
                    </a:lnTo>
                    <a:lnTo>
                      <a:pt x="1126" y="188"/>
                    </a:lnTo>
                    <a:lnTo>
                      <a:pt x="1123" y="198"/>
                    </a:lnTo>
                    <a:lnTo>
                      <a:pt x="1120" y="203"/>
                    </a:lnTo>
                    <a:lnTo>
                      <a:pt x="1117" y="208"/>
                    </a:lnTo>
                    <a:lnTo>
                      <a:pt x="1114" y="212"/>
                    </a:lnTo>
                    <a:lnTo>
                      <a:pt x="1112" y="217"/>
                    </a:lnTo>
                    <a:lnTo>
                      <a:pt x="1108" y="220"/>
                    </a:lnTo>
                    <a:lnTo>
                      <a:pt x="1105" y="225"/>
                    </a:lnTo>
                    <a:lnTo>
                      <a:pt x="1096" y="233"/>
                    </a:lnTo>
                    <a:lnTo>
                      <a:pt x="1087" y="239"/>
                    </a:lnTo>
                    <a:lnTo>
                      <a:pt x="1076" y="247"/>
                    </a:lnTo>
                    <a:lnTo>
                      <a:pt x="1051" y="264"/>
                    </a:lnTo>
                    <a:lnTo>
                      <a:pt x="1030" y="283"/>
                    </a:lnTo>
                    <a:lnTo>
                      <a:pt x="1011" y="301"/>
                    </a:lnTo>
                    <a:lnTo>
                      <a:pt x="995" y="322"/>
                    </a:lnTo>
                    <a:lnTo>
                      <a:pt x="985" y="332"/>
                    </a:lnTo>
                    <a:lnTo>
                      <a:pt x="974" y="340"/>
                    </a:lnTo>
                    <a:lnTo>
                      <a:pt x="962" y="345"/>
                    </a:lnTo>
                    <a:lnTo>
                      <a:pt x="949" y="347"/>
                    </a:lnTo>
                    <a:lnTo>
                      <a:pt x="951" y="325"/>
                    </a:lnTo>
                    <a:lnTo>
                      <a:pt x="954" y="314"/>
                    </a:lnTo>
                    <a:lnTo>
                      <a:pt x="960" y="306"/>
                    </a:lnTo>
                    <a:lnTo>
                      <a:pt x="972" y="290"/>
                    </a:lnTo>
                    <a:lnTo>
                      <a:pt x="990" y="276"/>
                    </a:lnTo>
                    <a:lnTo>
                      <a:pt x="1023" y="219"/>
                    </a:lnTo>
                    <a:lnTo>
                      <a:pt x="1023" y="208"/>
                    </a:lnTo>
                    <a:lnTo>
                      <a:pt x="1022" y="199"/>
                    </a:lnTo>
                    <a:lnTo>
                      <a:pt x="1020" y="192"/>
                    </a:lnTo>
                    <a:lnTo>
                      <a:pt x="1016" y="187"/>
                    </a:lnTo>
                    <a:lnTo>
                      <a:pt x="1010" y="183"/>
                    </a:lnTo>
                    <a:lnTo>
                      <a:pt x="1004" y="182"/>
                    </a:lnTo>
                    <a:lnTo>
                      <a:pt x="995" y="182"/>
                    </a:lnTo>
                    <a:lnTo>
                      <a:pt x="986" y="185"/>
                    </a:lnTo>
                    <a:lnTo>
                      <a:pt x="967" y="189"/>
                    </a:lnTo>
                    <a:lnTo>
                      <a:pt x="960" y="190"/>
                    </a:lnTo>
                    <a:lnTo>
                      <a:pt x="954" y="192"/>
                    </a:lnTo>
                    <a:lnTo>
                      <a:pt x="944" y="194"/>
                    </a:lnTo>
                    <a:lnTo>
                      <a:pt x="940" y="196"/>
                    </a:lnTo>
                    <a:lnTo>
                      <a:pt x="940" y="191"/>
                    </a:lnTo>
                    <a:lnTo>
                      <a:pt x="942" y="187"/>
                    </a:lnTo>
                    <a:lnTo>
                      <a:pt x="944" y="182"/>
                    </a:lnTo>
                    <a:lnTo>
                      <a:pt x="948" y="177"/>
                    </a:lnTo>
                    <a:lnTo>
                      <a:pt x="959" y="167"/>
                    </a:lnTo>
                    <a:lnTo>
                      <a:pt x="966" y="162"/>
                    </a:lnTo>
                    <a:lnTo>
                      <a:pt x="975" y="157"/>
                    </a:lnTo>
                    <a:lnTo>
                      <a:pt x="986" y="149"/>
                    </a:lnTo>
                    <a:lnTo>
                      <a:pt x="991" y="145"/>
                    </a:lnTo>
                    <a:lnTo>
                      <a:pt x="998" y="142"/>
                    </a:lnTo>
                    <a:lnTo>
                      <a:pt x="1007" y="133"/>
                    </a:lnTo>
                    <a:lnTo>
                      <a:pt x="1011" y="129"/>
                    </a:lnTo>
                    <a:lnTo>
                      <a:pt x="1013" y="127"/>
                    </a:lnTo>
                    <a:lnTo>
                      <a:pt x="1013" y="126"/>
                    </a:lnTo>
                    <a:lnTo>
                      <a:pt x="1014" y="126"/>
                    </a:lnTo>
                    <a:lnTo>
                      <a:pt x="1016" y="126"/>
                    </a:lnTo>
                    <a:lnTo>
                      <a:pt x="1004" y="118"/>
                    </a:lnTo>
                    <a:lnTo>
                      <a:pt x="989" y="114"/>
                    </a:lnTo>
                    <a:lnTo>
                      <a:pt x="970" y="111"/>
                    </a:lnTo>
                    <a:lnTo>
                      <a:pt x="950" y="111"/>
                    </a:lnTo>
                    <a:lnTo>
                      <a:pt x="979" y="94"/>
                    </a:lnTo>
                    <a:lnTo>
                      <a:pt x="986" y="88"/>
                    </a:lnTo>
                    <a:lnTo>
                      <a:pt x="993" y="82"/>
                    </a:lnTo>
                    <a:lnTo>
                      <a:pt x="998" y="73"/>
                    </a:lnTo>
                    <a:lnTo>
                      <a:pt x="998" y="70"/>
                    </a:lnTo>
                    <a:lnTo>
                      <a:pt x="999" y="68"/>
                    </a:lnTo>
                    <a:lnTo>
                      <a:pt x="1001" y="64"/>
                    </a:lnTo>
                    <a:lnTo>
                      <a:pt x="986" y="61"/>
                    </a:lnTo>
                    <a:lnTo>
                      <a:pt x="973" y="60"/>
                    </a:lnTo>
                    <a:lnTo>
                      <a:pt x="961" y="60"/>
                    </a:lnTo>
                    <a:lnTo>
                      <a:pt x="950" y="63"/>
                    </a:lnTo>
                    <a:lnTo>
                      <a:pt x="930" y="72"/>
                    </a:lnTo>
                    <a:lnTo>
                      <a:pt x="914" y="90"/>
                    </a:lnTo>
                    <a:lnTo>
                      <a:pt x="905" y="102"/>
                    </a:lnTo>
                    <a:lnTo>
                      <a:pt x="898" y="117"/>
                    </a:lnTo>
                    <a:lnTo>
                      <a:pt x="890" y="135"/>
                    </a:lnTo>
                    <a:lnTo>
                      <a:pt x="886" y="155"/>
                    </a:lnTo>
                    <a:lnTo>
                      <a:pt x="872" y="166"/>
                    </a:lnTo>
                    <a:lnTo>
                      <a:pt x="867" y="170"/>
                    </a:lnTo>
                    <a:lnTo>
                      <a:pt x="864" y="175"/>
                    </a:lnTo>
                    <a:lnTo>
                      <a:pt x="860" y="178"/>
                    </a:lnTo>
                    <a:lnTo>
                      <a:pt x="858" y="182"/>
                    </a:lnTo>
                    <a:lnTo>
                      <a:pt x="857" y="187"/>
                    </a:lnTo>
                    <a:lnTo>
                      <a:pt x="842" y="174"/>
                    </a:lnTo>
                    <a:lnTo>
                      <a:pt x="834" y="170"/>
                    </a:lnTo>
                    <a:lnTo>
                      <a:pt x="826" y="168"/>
                    </a:lnTo>
                    <a:lnTo>
                      <a:pt x="809" y="167"/>
                    </a:lnTo>
                    <a:lnTo>
                      <a:pt x="800" y="168"/>
                    </a:lnTo>
                    <a:lnTo>
                      <a:pt x="791" y="172"/>
                    </a:lnTo>
                    <a:lnTo>
                      <a:pt x="782" y="174"/>
                    </a:lnTo>
                    <a:lnTo>
                      <a:pt x="776" y="179"/>
                    </a:lnTo>
                    <a:lnTo>
                      <a:pt x="770" y="185"/>
                    </a:lnTo>
                    <a:lnTo>
                      <a:pt x="767" y="192"/>
                    </a:lnTo>
                    <a:lnTo>
                      <a:pt x="764" y="199"/>
                    </a:lnTo>
                    <a:lnTo>
                      <a:pt x="764" y="209"/>
                    </a:lnTo>
                    <a:lnTo>
                      <a:pt x="765" y="218"/>
                    </a:lnTo>
                    <a:lnTo>
                      <a:pt x="768" y="231"/>
                    </a:lnTo>
                    <a:lnTo>
                      <a:pt x="768" y="235"/>
                    </a:lnTo>
                    <a:lnTo>
                      <a:pt x="768" y="239"/>
                    </a:lnTo>
                    <a:lnTo>
                      <a:pt x="766" y="243"/>
                    </a:lnTo>
                    <a:lnTo>
                      <a:pt x="765" y="247"/>
                    </a:lnTo>
                    <a:lnTo>
                      <a:pt x="761" y="248"/>
                    </a:lnTo>
                    <a:lnTo>
                      <a:pt x="758" y="250"/>
                    </a:lnTo>
                    <a:lnTo>
                      <a:pt x="755" y="250"/>
                    </a:lnTo>
                    <a:lnTo>
                      <a:pt x="753" y="251"/>
                    </a:lnTo>
                    <a:lnTo>
                      <a:pt x="749" y="251"/>
                    </a:lnTo>
                    <a:lnTo>
                      <a:pt x="747" y="252"/>
                    </a:lnTo>
                    <a:lnTo>
                      <a:pt x="727" y="251"/>
                    </a:lnTo>
                    <a:lnTo>
                      <a:pt x="711" y="253"/>
                    </a:lnTo>
                    <a:lnTo>
                      <a:pt x="694" y="256"/>
                    </a:lnTo>
                    <a:lnTo>
                      <a:pt x="680" y="262"/>
                    </a:lnTo>
                    <a:lnTo>
                      <a:pt x="692" y="267"/>
                    </a:lnTo>
                    <a:lnTo>
                      <a:pt x="696" y="270"/>
                    </a:lnTo>
                    <a:lnTo>
                      <a:pt x="700" y="275"/>
                    </a:lnTo>
                    <a:lnTo>
                      <a:pt x="702" y="279"/>
                    </a:lnTo>
                    <a:lnTo>
                      <a:pt x="705" y="286"/>
                    </a:lnTo>
                    <a:lnTo>
                      <a:pt x="707" y="299"/>
                    </a:lnTo>
                    <a:lnTo>
                      <a:pt x="706" y="301"/>
                    </a:lnTo>
                    <a:lnTo>
                      <a:pt x="705" y="301"/>
                    </a:lnTo>
                    <a:lnTo>
                      <a:pt x="705" y="303"/>
                    </a:lnTo>
                    <a:lnTo>
                      <a:pt x="705" y="305"/>
                    </a:lnTo>
                    <a:lnTo>
                      <a:pt x="702" y="311"/>
                    </a:lnTo>
                    <a:lnTo>
                      <a:pt x="696" y="315"/>
                    </a:lnTo>
                    <a:lnTo>
                      <a:pt x="688" y="319"/>
                    </a:lnTo>
                    <a:lnTo>
                      <a:pt x="664" y="326"/>
                    </a:lnTo>
                    <a:lnTo>
                      <a:pt x="654" y="327"/>
                    </a:lnTo>
                    <a:lnTo>
                      <a:pt x="644" y="327"/>
                    </a:lnTo>
                    <a:lnTo>
                      <a:pt x="639" y="313"/>
                    </a:lnTo>
                    <a:lnTo>
                      <a:pt x="633" y="303"/>
                    </a:lnTo>
                    <a:lnTo>
                      <a:pt x="624" y="294"/>
                    </a:lnTo>
                    <a:lnTo>
                      <a:pt x="619" y="291"/>
                    </a:lnTo>
                    <a:lnTo>
                      <a:pt x="615" y="290"/>
                    </a:lnTo>
                    <a:lnTo>
                      <a:pt x="598" y="290"/>
                    </a:lnTo>
                    <a:lnTo>
                      <a:pt x="583" y="293"/>
                    </a:lnTo>
                    <a:lnTo>
                      <a:pt x="570" y="299"/>
                    </a:lnTo>
                    <a:lnTo>
                      <a:pt x="559" y="309"/>
                    </a:lnTo>
                    <a:lnTo>
                      <a:pt x="539" y="322"/>
                    </a:lnTo>
                    <a:lnTo>
                      <a:pt x="530" y="328"/>
                    </a:lnTo>
                    <a:lnTo>
                      <a:pt x="522" y="334"/>
                    </a:lnTo>
                    <a:lnTo>
                      <a:pt x="504" y="346"/>
                    </a:lnTo>
                    <a:lnTo>
                      <a:pt x="490" y="359"/>
                    </a:lnTo>
                    <a:lnTo>
                      <a:pt x="475" y="373"/>
                    </a:lnTo>
                    <a:lnTo>
                      <a:pt x="463" y="389"/>
                    </a:lnTo>
                    <a:lnTo>
                      <a:pt x="443" y="421"/>
                    </a:lnTo>
                    <a:lnTo>
                      <a:pt x="436" y="439"/>
                    </a:lnTo>
                    <a:lnTo>
                      <a:pt x="431" y="459"/>
                    </a:lnTo>
                    <a:lnTo>
                      <a:pt x="439" y="460"/>
                    </a:lnTo>
                    <a:lnTo>
                      <a:pt x="450" y="460"/>
                    </a:lnTo>
                    <a:lnTo>
                      <a:pt x="458" y="458"/>
                    </a:lnTo>
                    <a:lnTo>
                      <a:pt x="468" y="456"/>
                    </a:lnTo>
                    <a:lnTo>
                      <a:pt x="475" y="452"/>
                    </a:lnTo>
                    <a:lnTo>
                      <a:pt x="483" y="447"/>
                    </a:lnTo>
                    <a:lnTo>
                      <a:pt x="490" y="439"/>
                    </a:lnTo>
                    <a:lnTo>
                      <a:pt x="497" y="431"/>
                    </a:lnTo>
                    <a:lnTo>
                      <a:pt x="507" y="416"/>
                    </a:lnTo>
                    <a:lnTo>
                      <a:pt x="519" y="408"/>
                    </a:lnTo>
                    <a:lnTo>
                      <a:pt x="532" y="401"/>
                    </a:lnTo>
                    <a:lnTo>
                      <a:pt x="548" y="400"/>
                    </a:lnTo>
                    <a:lnTo>
                      <a:pt x="546" y="405"/>
                    </a:lnTo>
                    <a:lnTo>
                      <a:pt x="546" y="410"/>
                    </a:lnTo>
                    <a:lnTo>
                      <a:pt x="544" y="414"/>
                    </a:lnTo>
                    <a:lnTo>
                      <a:pt x="543" y="416"/>
                    </a:lnTo>
                    <a:lnTo>
                      <a:pt x="543" y="419"/>
                    </a:lnTo>
                    <a:lnTo>
                      <a:pt x="538" y="426"/>
                    </a:lnTo>
                    <a:lnTo>
                      <a:pt x="532" y="431"/>
                    </a:lnTo>
                    <a:lnTo>
                      <a:pt x="551" y="442"/>
                    </a:lnTo>
                    <a:lnTo>
                      <a:pt x="568" y="457"/>
                    </a:lnTo>
                    <a:lnTo>
                      <a:pt x="581" y="472"/>
                    </a:lnTo>
                    <a:lnTo>
                      <a:pt x="593" y="490"/>
                    </a:lnTo>
                    <a:lnTo>
                      <a:pt x="591" y="497"/>
                    </a:lnTo>
                    <a:lnTo>
                      <a:pt x="590" y="497"/>
                    </a:lnTo>
                    <a:lnTo>
                      <a:pt x="590" y="498"/>
                    </a:lnTo>
                    <a:lnTo>
                      <a:pt x="590" y="500"/>
                    </a:lnTo>
                    <a:lnTo>
                      <a:pt x="590" y="504"/>
                    </a:lnTo>
                    <a:lnTo>
                      <a:pt x="587" y="517"/>
                    </a:lnTo>
                    <a:lnTo>
                      <a:pt x="585" y="521"/>
                    </a:lnTo>
                    <a:lnTo>
                      <a:pt x="584" y="525"/>
                    </a:lnTo>
                    <a:lnTo>
                      <a:pt x="582" y="528"/>
                    </a:lnTo>
                    <a:lnTo>
                      <a:pt x="581" y="528"/>
                    </a:lnTo>
                    <a:lnTo>
                      <a:pt x="581" y="529"/>
                    </a:lnTo>
                    <a:lnTo>
                      <a:pt x="581" y="531"/>
                    </a:lnTo>
                    <a:lnTo>
                      <a:pt x="578" y="531"/>
                    </a:lnTo>
                    <a:lnTo>
                      <a:pt x="576" y="531"/>
                    </a:lnTo>
                    <a:lnTo>
                      <a:pt x="572" y="528"/>
                    </a:lnTo>
                    <a:lnTo>
                      <a:pt x="570" y="525"/>
                    </a:lnTo>
                    <a:lnTo>
                      <a:pt x="569" y="524"/>
                    </a:lnTo>
                    <a:lnTo>
                      <a:pt x="566" y="521"/>
                    </a:lnTo>
                    <a:lnTo>
                      <a:pt x="564" y="518"/>
                    </a:lnTo>
                    <a:lnTo>
                      <a:pt x="563" y="516"/>
                    </a:lnTo>
                    <a:lnTo>
                      <a:pt x="561" y="511"/>
                    </a:lnTo>
                    <a:lnTo>
                      <a:pt x="551" y="498"/>
                    </a:lnTo>
                    <a:lnTo>
                      <a:pt x="540" y="491"/>
                    </a:lnTo>
                    <a:lnTo>
                      <a:pt x="530" y="487"/>
                    </a:lnTo>
                    <a:lnTo>
                      <a:pt x="524" y="487"/>
                    </a:lnTo>
                    <a:lnTo>
                      <a:pt x="520" y="489"/>
                    </a:lnTo>
                    <a:lnTo>
                      <a:pt x="515" y="497"/>
                    </a:lnTo>
                    <a:lnTo>
                      <a:pt x="512" y="507"/>
                    </a:lnTo>
                    <a:lnTo>
                      <a:pt x="507" y="524"/>
                    </a:lnTo>
                    <a:lnTo>
                      <a:pt x="504" y="532"/>
                    </a:lnTo>
                    <a:lnTo>
                      <a:pt x="504" y="540"/>
                    </a:lnTo>
                    <a:lnTo>
                      <a:pt x="504" y="546"/>
                    </a:lnTo>
                    <a:lnTo>
                      <a:pt x="507" y="554"/>
                    </a:lnTo>
                    <a:lnTo>
                      <a:pt x="500" y="555"/>
                    </a:lnTo>
                    <a:lnTo>
                      <a:pt x="497" y="555"/>
                    </a:lnTo>
                    <a:lnTo>
                      <a:pt x="495" y="556"/>
                    </a:lnTo>
                    <a:lnTo>
                      <a:pt x="489" y="556"/>
                    </a:lnTo>
                    <a:lnTo>
                      <a:pt x="486" y="556"/>
                    </a:lnTo>
                    <a:lnTo>
                      <a:pt x="483" y="557"/>
                    </a:lnTo>
                    <a:lnTo>
                      <a:pt x="479" y="556"/>
                    </a:lnTo>
                    <a:lnTo>
                      <a:pt x="476" y="556"/>
                    </a:lnTo>
                    <a:lnTo>
                      <a:pt x="470" y="555"/>
                    </a:lnTo>
                    <a:lnTo>
                      <a:pt x="461" y="553"/>
                    </a:lnTo>
                    <a:lnTo>
                      <a:pt x="454" y="551"/>
                    </a:lnTo>
                    <a:lnTo>
                      <a:pt x="438" y="551"/>
                    </a:lnTo>
                    <a:lnTo>
                      <a:pt x="426" y="554"/>
                    </a:lnTo>
                    <a:lnTo>
                      <a:pt x="415" y="557"/>
                    </a:lnTo>
                    <a:lnTo>
                      <a:pt x="409" y="562"/>
                    </a:lnTo>
                    <a:lnTo>
                      <a:pt x="405" y="567"/>
                    </a:lnTo>
                    <a:lnTo>
                      <a:pt x="403" y="576"/>
                    </a:lnTo>
                    <a:lnTo>
                      <a:pt x="405" y="584"/>
                    </a:lnTo>
                    <a:lnTo>
                      <a:pt x="410" y="595"/>
                    </a:lnTo>
                    <a:lnTo>
                      <a:pt x="412" y="603"/>
                    </a:lnTo>
                    <a:lnTo>
                      <a:pt x="412" y="607"/>
                    </a:lnTo>
                    <a:lnTo>
                      <a:pt x="412" y="610"/>
                    </a:lnTo>
                    <a:lnTo>
                      <a:pt x="412" y="611"/>
                    </a:lnTo>
                    <a:lnTo>
                      <a:pt x="413" y="613"/>
                    </a:lnTo>
                    <a:lnTo>
                      <a:pt x="412" y="621"/>
                    </a:lnTo>
                    <a:lnTo>
                      <a:pt x="410" y="630"/>
                    </a:lnTo>
                    <a:lnTo>
                      <a:pt x="396" y="648"/>
                    </a:lnTo>
                    <a:lnTo>
                      <a:pt x="390" y="657"/>
                    </a:lnTo>
                    <a:lnTo>
                      <a:pt x="386" y="666"/>
                    </a:lnTo>
                    <a:lnTo>
                      <a:pt x="378" y="682"/>
                    </a:lnTo>
                    <a:lnTo>
                      <a:pt x="375" y="688"/>
                    </a:lnTo>
                    <a:lnTo>
                      <a:pt x="374" y="696"/>
                    </a:lnTo>
                    <a:lnTo>
                      <a:pt x="360" y="698"/>
                    </a:lnTo>
                    <a:lnTo>
                      <a:pt x="350" y="699"/>
                    </a:lnTo>
                    <a:lnTo>
                      <a:pt x="340" y="698"/>
                    </a:lnTo>
                    <a:lnTo>
                      <a:pt x="335" y="696"/>
                    </a:lnTo>
                    <a:lnTo>
                      <a:pt x="330" y="691"/>
                    </a:lnTo>
                    <a:lnTo>
                      <a:pt x="327" y="684"/>
                    </a:lnTo>
                    <a:lnTo>
                      <a:pt x="326" y="676"/>
                    </a:lnTo>
                    <a:lnTo>
                      <a:pt x="328" y="666"/>
                    </a:lnTo>
                    <a:lnTo>
                      <a:pt x="319" y="661"/>
                    </a:lnTo>
                    <a:lnTo>
                      <a:pt x="315" y="661"/>
                    </a:lnTo>
                    <a:lnTo>
                      <a:pt x="312" y="663"/>
                    </a:lnTo>
                    <a:lnTo>
                      <a:pt x="304" y="669"/>
                    </a:lnTo>
                    <a:lnTo>
                      <a:pt x="299" y="675"/>
                    </a:lnTo>
                    <a:lnTo>
                      <a:pt x="296" y="682"/>
                    </a:lnTo>
                    <a:lnTo>
                      <a:pt x="264" y="734"/>
                    </a:lnTo>
                    <a:lnTo>
                      <a:pt x="258" y="744"/>
                    </a:lnTo>
                    <a:lnTo>
                      <a:pt x="252" y="755"/>
                    </a:lnTo>
                    <a:lnTo>
                      <a:pt x="244" y="764"/>
                    </a:lnTo>
                    <a:lnTo>
                      <a:pt x="234" y="775"/>
                    </a:lnTo>
                    <a:lnTo>
                      <a:pt x="210" y="791"/>
                    </a:lnTo>
                    <a:lnTo>
                      <a:pt x="187" y="813"/>
                    </a:lnTo>
                    <a:lnTo>
                      <a:pt x="178" y="819"/>
                    </a:lnTo>
                    <a:lnTo>
                      <a:pt x="177" y="825"/>
                    </a:lnTo>
                    <a:lnTo>
                      <a:pt x="182" y="831"/>
                    </a:lnTo>
                    <a:lnTo>
                      <a:pt x="193" y="840"/>
                    </a:lnTo>
                    <a:lnTo>
                      <a:pt x="198" y="850"/>
                    </a:lnTo>
                    <a:lnTo>
                      <a:pt x="200" y="855"/>
                    </a:lnTo>
                    <a:lnTo>
                      <a:pt x="202" y="860"/>
                    </a:lnTo>
                    <a:lnTo>
                      <a:pt x="202" y="863"/>
                    </a:lnTo>
                    <a:lnTo>
                      <a:pt x="203" y="867"/>
                    </a:lnTo>
                    <a:lnTo>
                      <a:pt x="202" y="867"/>
                    </a:lnTo>
                    <a:lnTo>
                      <a:pt x="202" y="868"/>
                    </a:lnTo>
                    <a:lnTo>
                      <a:pt x="202" y="870"/>
                    </a:lnTo>
                    <a:lnTo>
                      <a:pt x="202" y="875"/>
                    </a:lnTo>
                    <a:lnTo>
                      <a:pt x="185" y="899"/>
                    </a:lnTo>
                    <a:lnTo>
                      <a:pt x="171" y="921"/>
                    </a:lnTo>
                    <a:lnTo>
                      <a:pt x="160" y="939"/>
                    </a:lnTo>
                    <a:lnTo>
                      <a:pt x="150" y="956"/>
                    </a:lnTo>
                    <a:lnTo>
                      <a:pt x="141" y="967"/>
                    </a:lnTo>
                    <a:lnTo>
                      <a:pt x="135" y="978"/>
                    </a:lnTo>
                    <a:lnTo>
                      <a:pt x="130" y="984"/>
                    </a:lnTo>
                    <a:lnTo>
                      <a:pt x="129" y="988"/>
                    </a:lnTo>
                    <a:lnTo>
                      <a:pt x="119" y="1002"/>
                    </a:lnTo>
                    <a:lnTo>
                      <a:pt x="108" y="1015"/>
                    </a:lnTo>
                    <a:lnTo>
                      <a:pt x="110" y="1036"/>
                    </a:lnTo>
                    <a:lnTo>
                      <a:pt x="114" y="1063"/>
                    </a:lnTo>
                    <a:lnTo>
                      <a:pt x="119" y="1092"/>
                    </a:lnTo>
                    <a:lnTo>
                      <a:pt x="124" y="1127"/>
                    </a:lnTo>
                    <a:lnTo>
                      <a:pt x="126" y="1134"/>
                    </a:lnTo>
                    <a:lnTo>
                      <a:pt x="129" y="1140"/>
                    </a:lnTo>
                    <a:lnTo>
                      <a:pt x="132" y="1143"/>
                    </a:lnTo>
                    <a:lnTo>
                      <a:pt x="136" y="1145"/>
                    </a:lnTo>
                    <a:lnTo>
                      <a:pt x="140" y="1144"/>
                    </a:lnTo>
                    <a:lnTo>
                      <a:pt x="144" y="1143"/>
                    </a:lnTo>
                    <a:lnTo>
                      <a:pt x="148" y="1138"/>
                    </a:lnTo>
                    <a:lnTo>
                      <a:pt x="154" y="1133"/>
                    </a:lnTo>
                    <a:lnTo>
                      <a:pt x="163" y="1118"/>
                    </a:lnTo>
                    <a:lnTo>
                      <a:pt x="171" y="1105"/>
                    </a:lnTo>
                    <a:lnTo>
                      <a:pt x="174" y="1096"/>
                    </a:lnTo>
                    <a:lnTo>
                      <a:pt x="178" y="1089"/>
                    </a:lnTo>
                    <a:lnTo>
                      <a:pt x="186" y="1074"/>
                    </a:lnTo>
                    <a:lnTo>
                      <a:pt x="190" y="1058"/>
                    </a:lnTo>
                    <a:lnTo>
                      <a:pt x="194" y="1042"/>
                    </a:lnTo>
                    <a:lnTo>
                      <a:pt x="197" y="1025"/>
                    </a:lnTo>
                    <a:lnTo>
                      <a:pt x="200" y="1009"/>
                    </a:lnTo>
                    <a:lnTo>
                      <a:pt x="233" y="968"/>
                    </a:lnTo>
                    <a:lnTo>
                      <a:pt x="250" y="950"/>
                    </a:lnTo>
                    <a:lnTo>
                      <a:pt x="268" y="934"/>
                    </a:lnTo>
                    <a:lnTo>
                      <a:pt x="284" y="919"/>
                    </a:lnTo>
                    <a:lnTo>
                      <a:pt x="300" y="906"/>
                    </a:lnTo>
                    <a:lnTo>
                      <a:pt x="334" y="884"/>
                    </a:lnTo>
                    <a:lnTo>
                      <a:pt x="344" y="878"/>
                    </a:lnTo>
                    <a:lnTo>
                      <a:pt x="357" y="873"/>
                    </a:lnTo>
                    <a:lnTo>
                      <a:pt x="372" y="870"/>
                    </a:lnTo>
                    <a:lnTo>
                      <a:pt x="390" y="868"/>
                    </a:lnTo>
                    <a:lnTo>
                      <a:pt x="389" y="873"/>
                    </a:lnTo>
                    <a:lnTo>
                      <a:pt x="386" y="880"/>
                    </a:lnTo>
                    <a:lnTo>
                      <a:pt x="378" y="887"/>
                    </a:lnTo>
                    <a:lnTo>
                      <a:pt x="368" y="897"/>
                    </a:lnTo>
                    <a:lnTo>
                      <a:pt x="327" y="928"/>
                    </a:lnTo>
                    <a:lnTo>
                      <a:pt x="290" y="964"/>
                    </a:lnTo>
                    <a:lnTo>
                      <a:pt x="275" y="1009"/>
                    </a:lnTo>
                    <a:lnTo>
                      <a:pt x="265" y="1056"/>
                    </a:lnTo>
                    <a:lnTo>
                      <a:pt x="258" y="1105"/>
                    </a:lnTo>
                    <a:lnTo>
                      <a:pt x="257" y="1154"/>
                    </a:lnTo>
                    <a:lnTo>
                      <a:pt x="246" y="1203"/>
                    </a:lnTo>
                    <a:lnTo>
                      <a:pt x="243" y="1226"/>
                    </a:lnTo>
                    <a:lnTo>
                      <a:pt x="242" y="1251"/>
                    </a:lnTo>
                    <a:lnTo>
                      <a:pt x="242" y="1270"/>
                    </a:lnTo>
                    <a:lnTo>
                      <a:pt x="243" y="1291"/>
                    </a:lnTo>
                    <a:lnTo>
                      <a:pt x="243" y="1313"/>
                    </a:lnTo>
                    <a:lnTo>
                      <a:pt x="244" y="1338"/>
                    </a:lnTo>
                    <a:lnTo>
                      <a:pt x="259" y="1326"/>
                    </a:lnTo>
                    <a:lnTo>
                      <a:pt x="279" y="1314"/>
                    </a:lnTo>
                    <a:lnTo>
                      <a:pt x="299" y="1301"/>
                    </a:lnTo>
                    <a:lnTo>
                      <a:pt x="324" y="1291"/>
                    </a:lnTo>
                    <a:lnTo>
                      <a:pt x="330" y="1286"/>
                    </a:lnTo>
                    <a:lnTo>
                      <a:pt x="337" y="1281"/>
                    </a:lnTo>
                    <a:lnTo>
                      <a:pt x="344" y="1276"/>
                    </a:lnTo>
                    <a:lnTo>
                      <a:pt x="345" y="1274"/>
                    </a:lnTo>
                    <a:lnTo>
                      <a:pt x="347" y="1273"/>
                    </a:lnTo>
                    <a:lnTo>
                      <a:pt x="351" y="1271"/>
                    </a:lnTo>
                    <a:lnTo>
                      <a:pt x="355" y="1264"/>
                    </a:lnTo>
                    <a:lnTo>
                      <a:pt x="360" y="1257"/>
                    </a:lnTo>
                    <a:lnTo>
                      <a:pt x="365" y="1249"/>
                    </a:lnTo>
                    <a:lnTo>
                      <a:pt x="367" y="1245"/>
                    </a:lnTo>
                    <a:lnTo>
                      <a:pt x="368" y="1243"/>
                    </a:lnTo>
                    <a:lnTo>
                      <a:pt x="370" y="1242"/>
                    </a:lnTo>
                    <a:lnTo>
                      <a:pt x="376" y="1231"/>
                    </a:lnTo>
                    <a:lnTo>
                      <a:pt x="384" y="1224"/>
                    </a:lnTo>
                    <a:lnTo>
                      <a:pt x="389" y="1216"/>
                    </a:lnTo>
                    <a:lnTo>
                      <a:pt x="394" y="1211"/>
                    </a:lnTo>
                    <a:lnTo>
                      <a:pt x="397" y="1206"/>
                    </a:lnTo>
                    <a:lnTo>
                      <a:pt x="400" y="1203"/>
                    </a:lnTo>
                    <a:lnTo>
                      <a:pt x="402" y="1201"/>
                    </a:lnTo>
                    <a:lnTo>
                      <a:pt x="405" y="1201"/>
                    </a:lnTo>
                    <a:lnTo>
                      <a:pt x="406" y="1213"/>
                    </a:lnTo>
                    <a:lnTo>
                      <a:pt x="406" y="1226"/>
                    </a:lnTo>
                    <a:lnTo>
                      <a:pt x="405" y="1228"/>
                    </a:lnTo>
                    <a:lnTo>
                      <a:pt x="405" y="1231"/>
                    </a:lnTo>
                    <a:lnTo>
                      <a:pt x="405" y="1237"/>
                    </a:lnTo>
                    <a:lnTo>
                      <a:pt x="402" y="1250"/>
                    </a:lnTo>
                    <a:lnTo>
                      <a:pt x="398" y="1260"/>
                    </a:lnTo>
                    <a:lnTo>
                      <a:pt x="396" y="1263"/>
                    </a:lnTo>
                    <a:lnTo>
                      <a:pt x="395" y="1263"/>
                    </a:lnTo>
                    <a:lnTo>
                      <a:pt x="395" y="1264"/>
                    </a:lnTo>
                    <a:lnTo>
                      <a:pt x="395" y="1266"/>
                    </a:lnTo>
                    <a:lnTo>
                      <a:pt x="393" y="1272"/>
                    </a:lnTo>
                    <a:lnTo>
                      <a:pt x="386" y="1283"/>
                    </a:lnTo>
                    <a:lnTo>
                      <a:pt x="377" y="1293"/>
                    </a:lnTo>
                    <a:lnTo>
                      <a:pt x="371" y="1297"/>
                    </a:lnTo>
                    <a:lnTo>
                      <a:pt x="365" y="1304"/>
                    </a:lnTo>
                    <a:lnTo>
                      <a:pt x="350" y="1317"/>
                    </a:lnTo>
                    <a:lnTo>
                      <a:pt x="339" y="1325"/>
                    </a:lnTo>
                    <a:lnTo>
                      <a:pt x="329" y="1334"/>
                    </a:lnTo>
                    <a:lnTo>
                      <a:pt x="306" y="1354"/>
                    </a:lnTo>
                    <a:lnTo>
                      <a:pt x="222" y="1401"/>
                    </a:lnTo>
                    <a:lnTo>
                      <a:pt x="200" y="1416"/>
                    </a:lnTo>
                    <a:lnTo>
                      <a:pt x="185" y="1434"/>
                    </a:lnTo>
                    <a:lnTo>
                      <a:pt x="174" y="1453"/>
                    </a:lnTo>
                    <a:lnTo>
                      <a:pt x="170" y="1475"/>
                    </a:lnTo>
                    <a:lnTo>
                      <a:pt x="180" y="1485"/>
                    </a:lnTo>
                    <a:lnTo>
                      <a:pt x="187" y="1496"/>
                    </a:lnTo>
                    <a:lnTo>
                      <a:pt x="193" y="1507"/>
                    </a:lnTo>
                    <a:lnTo>
                      <a:pt x="198" y="1518"/>
                    </a:lnTo>
                    <a:lnTo>
                      <a:pt x="202" y="1529"/>
                    </a:lnTo>
                    <a:lnTo>
                      <a:pt x="204" y="1539"/>
                    </a:lnTo>
                    <a:lnTo>
                      <a:pt x="204" y="1550"/>
                    </a:lnTo>
                    <a:lnTo>
                      <a:pt x="203" y="1562"/>
                    </a:lnTo>
                    <a:lnTo>
                      <a:pt x="200" y="1569"/>
                    </a:lnTo>
                    <a:lnTo>
                      <a:pt x="197" y="1572"/>
                    </a:lnTo>
                    <a:lnTo>
                      <a:pt x="196" y="1576"/>
                    </a:lnTo>
                    <a:lnTo>
                      <a:pt x="193" y="1578"/>
                    </a:lnTo>
                    <a:lnTo>
                      <a:pt x="191" y="1581"/>
                    </a:lnTo>
                    <a:lnTo>
                      <a:pt x="188" y="1583"/>
                    </a:lnTo>
                    <a:lnTo>
                      <a:pt x="186" y="1586"/>
                    </a:lnTo>
                    <a:lnTo>
                      <a:pt x="176" y="1591"/>
                    </a:lnTo>
                    <a:lnTo>
                      <a:pt x="168" y="1594"/>
                    </a:lnTo>
                    <a:lnTo>
                      <a:pt x="160" y="1595"/>
                    </a:lnTo>
                    <a:lnTo>
                      <a:pt x="153" y="1596"/>
                    </a:lnTo>
                    <a:lnTo>
                      <a:pt x="145" y="1594"/>
                    </a:lnTo>
                    <a:lnTo>
                      <a:pt x="139" y="1591"/>
                    </a:lnTo>
                    <a:lnTo>
                      <a:pt x="132" y="1585"/>
                    </a:lnTo>
                    <a:lnTo>
                      <a:pt x="127" y="1579"/>
                    </a:lnTo>
                    <a:lnTo>
                      <a:pt x="125" y="1557"/>
                    </a:lnTo>
                    <a:lnTo>
                      <a:pt x="124" y="1539"/>
                    </a:lnTo>
                    <a:lnTo>
                      <a:pt x="122" y="1521"/>
                    </a:lnTo>
                    <a:lnTo>
                      <a:pt x="122" y="1508"/>
                    </a:lnTo>
                    <a:lnTo>
                      <a:pt x="121" y="1483"/>
                    </a:lnTo>
                    <a:lnTo>
                      <a:pt x="121" y="1474"/>
                    </a:lnTo>
                    <a:lnTo>
                      <a:pt x="121" y="1469"/>
                    </a:lnTo>
                    <a:lnTo>
                      <a:pt x="108" y="1490"/>
                    </a:lnTo>
                    <a:lnTo>
                      <a:pt x="96" y="1514"/>
                    </a:lnTo>
                    <a:lnTo>
                      <a:pt x="85" y="1540"/>
                    </a:lnTo>
                    <a:lnTo>
                      <a:pt x="74" y="1571"/>
                    </a:lnTo>
                    <a:lnTo>
                      <a:pt x="65" y="1583"/>
                    </a:lnTo>
                    <a:lnTo>
                      <a:pt x="59" y="1595"/>
                    </a:lnTo>
                    <a:lnTo>
                      <a:pt x="52" y="1604"/>
                    </a:lnTo>
                    <a:lnTo>
                      <a:pt x="49" y="1613"/>
                    </a:lnTo>
                    <a:lnTo>
                      <a:pt x="51" y="1621"/>
                    </a:lnTo>
                    <a:lnTo>
                      <a:pt x="51" y="1632"/>
                    </a:lnTo>
                    <a:lnTo>
                      <a:pt x="48" y="1643"/>
                    </a:lnTo>
                    <a:lnTo>
                      <a:pt x="44" y="1656"/>
                    </a:lnTo>
                    <a:lnTo>
                      <a:pt x="59" y="1657"/>
                    </a:lnTo>
                    <a:lnTo>
                      <a:pt x="69" y="1662"/>
                    </a:lnTo>
                    <a:lnTo>
                      <a:pt x="75" y="1669"/>
                    </a:lnTo>
                    <a:lnTo>
                      <a:pt x="78" y="1674"/>
                    </a:lnTo>
                    <a:lnTo>
                      <a:pt x="79" y="1679"/>
                    </a:lnTo>
                    <a:lnTo>
                      <a:pt x="64" y="1699"/>
                    </a:lnTo>
                    <a:lnTo>
                      <a:pt x="52" y="1716"/>
                    </a:lnTo>
                    <a:lnTo>
                      <a:pt x="41" y="1728"/>
                    </a:lnTo>
                    <a:lnTo>
                      <a:pt x="32" y="1738"/>
                    </a:lnTo>
                    <a:lnTo>
                      <a:pt x="20" y="1744"/>
                    </a:lnTo>
                    <a:lnTo>
                      <a:pt x="10" y="1750"/>
                    </a:lnTo>
                    <a:lnTo>
                      <a:pt x="4" y="1757"/>
                    </a:lnTo>
                    <a:lnTo>
                      <a:pt x="1" y="1763"/>
                    </a:lnTo>
                    <a:lnTo>
                      <a:pt x="0" y="1769"/>
                    </a:lnTo>
                    <a:lnTo>
                      <a:pt x="2" y="1776"/>
                    </a:lnTo>
                    <a:lnTo>
                      <a:pt x="6" y="1782"/>
                    </a:lnTo>
                    <a:lnTo>
                      <a:pt x="9" y="1785"/>
                    </a:lnTo>
                    <a:lnTo>
                      <a:pt x="14" y="1789"/>
                    </a:lnTo>
                    <a:lnTo>
                      <a:pt x="20" y="1794"/>
                    </a:lnTo>
                    <a:lnTo>
                      <a:pt x="24" y="1801"/>
                    </a:lnTo>
                    <a:lnTo>
                      <a:pt x="26" y="1809"/>
                    </a:lnTo>
                    <a:lnTo>
                      <a:pt x="27" y="1821"/>
                    </a:lnTo>
                    <a:lnTo>
                      <a:pt x="27" y="1840"/>
                    </a:lnTo>
                    <a:lnTo>
                      <a:pt x="29" y="1857"/>
                    </a:lnTo>
                    <a:lnTo>
                      <a:pt x="32" y="1869"/>
                    </a:lnTo>
                    <a:lnTo>
                      <a:pt x="39" y="1881"/>
                    </a:lnTo>
                    <a:lnTo>
                      <a:pt x="45" y="1891"/>
                    </a:lnTo>
                    <a:lnTo>
                      <a:pt x="51" y="1903"/>
                    </a:lnTo>
                    <a:lnTo>
                      <a:pt x="63" y="1924"/>
                    </a:lnTo>
                    <a:lnTo>
                      <a:pt x="70" y="1943"/>
                    </a:lnTo>
                    <a:lnTo>
                      <a:pt x="73" y="1951"/>
                    </a:lnTo>
                    <a:lnTo>
                      <a:pt x="74" y="1956"/>
                    </a:lnTo>
                    <a:lnTo>
                      <a:pt x="76" y="1961"/>
                    </a:lnTo>
                    <a:lnTo>
                      <a:pt x="89" y="1974"/>
                    </a:lnTo>
                    <a:lnTo>
                      <a:pt x="100" y="1989"/>
                    </a:lnTo>
                    <a:lnTo>
                      <a:pt x="106" y="2005"/>
                    </a:lnTo>
                    <a:lnTo>
                      <a:pt x="111" y="2023"/>
                    </a:lnTo>
                    <a:lnTo>
                      <a:pt x="132" y="2039"/>
                    </a:lnTo>
                    <a:lnTo>
                      <a:pt x="152" y="2056"/>
                    </a:lnTo>
                    <a:lnTo>
                      <a:pt x="170" y="2074"/>
                    </a:lnTo>
                    <a:lnTo>
                      <a:pt x="187" y="2095"/>
                    </a:lnTo>
                    <a:lnTo>
                      <a:pt x="195" y="2109"/>
                    </a:lnTo>
                    <a:lnTo>
                      <a:pt x="196" y="2111"/>
                    </a:lnTo>
                    <a:lnTo>
                      <a:pt x="198" y="2114"/>
                    </a:lnTo>
                    <a:lnTo>
                      <a:pt x="203" y="2120"/>
                    </a:lnTo>
                    <a:lnTo>
                      <a:pt x="209" y="2127"/>
                    </a:lnTo>
                    <a:lnTo>
                      <a:pt x="211" y="2129"/>
                    </a:lnTo>
                    <a:lnTo>
                      <a:pt x="212" y="2130"/>
                    </a:lnTo>
                    <a:lnTo>
                      <a:pt x="214" y="2132"/>
                    </a:lnTo>
                    <a:lnTo>
                      <a:pt x="214" y="2118"/>
                    </a:lnTo>
                    <a:lnTo>
                      <a:pt x="215" y="2109"/>
                    </a:lnTo>
                    <a:lnTo>
                      <a:pt x="215" y="2100"/>
                    </a:lnTo>
                    <a:lnTo>
                      <a:pt x="215" y="2094"/>
                    </a:lnTo>
                    <a:lnTo>
                      <a:pt x="213" y="2074"/>
                    </a:lnTo>
                    <a:lnTo>
                      <a:pt x="210" y="2059"/>
                    </a:lnTo>
                    <a:lnTo>
                      <a:pt x="206" y="2043"/>
                    </a:lnTo>
                    <a:lnTo>
                      <a:pt x="201" y="2030"/>
                    </a:lnTo>
                    <a:lnTo>
                      <a:pt x="193" y="2019"/>
                    </a:lnTo>
                    <a:lnTo>
                      <a:pt x="185" y="2009"/>
                    </a:lnTo>
                    <a:lnTo>
                      <a:pt x="175" y="2001"/>
                    </a:lnTo>
                    <a:lnTo>
                      <a:pt x="166" y="1995"/>
                    </a:lnTo>
                    <a:lnTo>
                      <a:pt x="129" y="1964"/>
                    </a:lnTo>
                    <a:lnTo>
                      <a:pt x="144" y="1957"/>
                    </a:lnTo>
                    <a:lnTo>
                      <a:pt x="160" y="1953"/>
                    </a:lnTo>
                    <a:lnTo>
                      <a:pt x="166" y="1952"/>
                    </a:lnTo>
                    <a:lnTo>
                      <a:pt x="173" y="1953"/>
                    </a:lnTo>
                    <a:lnTo>
                      <a:pt x="188" y="1958"/>
                    </a:lnTo>
                    <a:lnTo>
                      <a:pt x="190" y="1933"/>
                    </a:lnTo>
                    <a:lnTo>
                      <a:pt x="193" y="1913"/>
                    </a:lnTo>
                    <a:lnTo>
                      <a:pt x="195" y="1896"/>
                    </a:lnTo>
                    <a:lnTo>
                      <a:pt x="200" y="1881"/>
                    </a:lnTo>
                    <a:lnTo>
                      <a:pt x="201" y="1873"/>
                    </a:lnTo>
                    <a:lnTo>
                      <a:pt x="203" y="1868"/>
                    </a:lnTo>
                    <a:lnTo>
                      <a:pt x="205" y="1864"/>
                    </a:lnTo>
                    <a:lnTo>
                      <a:pt x="209" y="1863"/>
                    </a:lnTo>
                    <a:lnTo>
                      <a:pt x="212" y="1862"/>
                    </a:lnTo>
                    <a:lnTo>
                      <a:pt x="217" y="1864"/>
                    </a:lnTo>
                    <a:lnTo>
                      <a:pt x="223" y="1867"/>
                    </a:lnTo>
                    <a:lnTo>
                      <a:pt x="230" y="1873"/>
                    </a:lnTo>
                    <a:lnTo>
                      <a:pt x="242" y="1883"/>
                    </a:lnTo>
                    <a:lnTo>
                      <a:pt x="255" y="1891"/>
                    </a:lnTo>
                    <a:lnTo>
                      <a:pt x="271" y="1896"/>
                    </a:lnTo>
                    <a:lnTo>
                      <a:pt x="289" y="1898"/>
                    </a:lnTo>
                    <a:lnTo>
                      <a:pt x="295" y="1898"/>
                    </a:lnTo>
                    <a:lnTo>
                      <a:pt x="295" y="1897"/>
                    </a:lnTo>
                    <a:lnTo>
                      <a:pt x="296" y="1897"/>
                    </a:lnTo>
                    <a:lnTo>
                      <a:pt x="298" y="1897"/>
                    </a:lnTo>
                    <a:lnTo>
                      <a:pt x="303" y="1897"/>
                    </a:lnTo>
                    <a:lnTo>
                      <a:pt x="305" y="1893"/>
                    </a:lnTo>
                    <a:lnTo>
                      <a:pt x="308" y="1891"/>
                    </a:lnTo>
                    <a:lnTo>
                      <a:pt x="310" y="1888"/>
                    </a:lnTo>
                    <a:lnTo>
                      <a:pt x="311" y="1886"/>
                    </a:lnTo>
                    <a:lnTo>
                      <a:pt x="313" y="1885"/>
                    </a:lnTo>
                    <a:lnTo>
                      <a:pt x="328" y="1860"/>
                    </a:lnTo>
                    <a:lnTo>
                      <a:pt x="345" y="1831"/>
                    </a:lnTo>
                    <a:lnTo>
                      <a:pt x="340" y="1822"/>
                    </a:lnTo>
                    <a:lnTo>
                      <a:pt x="336" y="1812"/>
                    </a:lnTo>
                    <a:lnTo>
                      <a:pt x="334" y="1808"/>
                    </a:lnTo>
                    <a:lnTo>
                      <a:pt x="333" y="1806"/>
                    </a:lnTo>
                    <a:lnTo>
                      <a:pt x="333" y="1805"/>
                    </a:lnTo>
                    <a:lnTo>
                      <a:pt x="331" y="1799"/>
                    </a:lnTo>
                    <a:lnTo>
                      <a:pt x="327" y="1785"/>
                    </a:lnTo>
                    <a:lnTo>
                      <a:pt x="323" y="1776"/>
                    </a:lnTo>
                    <a:lnTo>
                      <a:pt x="319" y="1767"/>
                    </a:lnTo>
                    <a:lnTo>
                      <a:pt x="313" y="1748"/>
                    </a:lnTo>
                    <a:lnTo>
                      <a:pt x="309" y="1737"/>
                    </a:lnTo>
                    <a:lnTo>
                      <a:pt x="306" y="1726"/>
                    </a:lnTo>
                    <a:lnTo>
                      <a:pt x="302" y="1715"/>
                    </a:lnTo>
                    <a:lnTo>
                      <a:pt x="298" y="1704"/>
                    </a:lnTo>
                    <a:lnTo>
                      <a:pt x="294" y="1694"/>
                    </a:lnTo>
                    <a:lnTo>
                      <a:pt x="292" y="1683"/>
                    </a:lnTo>
                    <a:lnTo>
                      <a:pt x="291" y="1661"/>
                    </a:lnTo>
                    <a:lnTo>
                      <a:pt x="292" y="1652"/>
                    </a:lnTo>
                    <a:lnTo>
                      <a:pt x="293" y="1647"/>
                    </a:lnTo>
                    <a:lnTo>
                      <a:pt x="296" y="1645"/>
                    </a:lnTo>
                    <a:lnTo>
                      <a:pt x="298" y="1642"/>
                    </a:lnTo>
                    <a:lnTo>
                      <a:pt x="303" y="1641"/>
                    </a:lnTo>
                    <a:lnTo>
                      <a:pt x="312" y="1640"/>
                    </a:lnTo>
                    <a:lnTo>
                      <a:pt x="335" y="1627"/>
                    </a:lnTo>
                    <a:lnTo>
                      <a:pt x="354" y="1615"/>
                    </a:lnTo>
                    <a:lnTo>
                      <a:pt x="357" y="1611"/>
                    </a:lnTo>
                    <a:lnTo>
                      <a:pt x="361" y="1607"/>
                    </a:lnTo>
                    <a:lnTo>
                      <a:pt x="368" y="1601"/>
                    </a:lnTo>
                    <a:lnTo>
                      <a:pt x="373" y="1595"/>
                    </a:lnTo>
                    <a:lnTo>
                      <a:pt x="377" y="1589"/>
                    </a:lnTo>
                    <a:lnTo>
                      <a:pt x="390" y="1583"/>
                    </a:lnTo>
                    <a:lnTo>
                      <a:pt x="402" y="1579"/>
                    </a:lnTo>
                    <a:lnTo>
                      <a:pt x="413" y="1573"/>
                    </a:lnTo>
                    <a:lnTo>
                      <a:pt x="422" y="1566"/>
                    </a:lnTo>
                    <a:lnTo>
                      <a:pt x="430" y="1558"/>
                    </a:lnTo>
                    <a:lnTo>
                      <a:pt x="436" y="1550"/>
                    </a:lnTo>
                    <a:lnTo>
                      <a:pt x="441" y="1539"/>
                    </a:lnTo>
                    <a:lnTo>
                      <a:pt x="446" y="1529"/>
                    </a:lnTo>
                    <a:lnTo>
                      <a:pt x="458" y="1529"/>
                    </a:lnTo>
                    <a:lnTo>
                      <a:pt x="470" y="1529"/>
                    </a:lnTo>
                    <a:lnTo>
                      <a:pt x="479" y="1526"/>
                    </a:lnTo>
                    <a:lnTo>
                      <a:pt x="488" y="1523"/>
                    </a:lnTo>
                    <a:lnTo>
                      <a:pt x="494" y="1518"/>
                    </a:lnTo>
                    <a:lnTo>
                      <a:pt x="499" y="1512"/>
                    </a:lnTo>
                    <a:lnTo>
                      <a:pt x="502" y="1503"/>
                    </a:lnTo>
                    <a:lnTo>
                      <a:pt x="504" y="1495"/>
                    </a:lnTo>
                    <a:lnTo>
                      <a:pt x="528" y="1475"/>
                    </a:lnTo>
                    <a:lnTo>
                      <a:pt x="554" y="1461"/>
                    </a:lnTo>
                    <a:lnTo>
                      <a:pt x="580" y="1452"/>
                    </a:lnTo>
                    <a:lnTo>
                      <a:pt x="610" y="1449"/>
                    </a:lnTo>
                    <a:lnTo>
                      <a:pt x="621" y="1421"/>
                    </a:lnTo>
                    <a:lnTo>
                      <a:pt x="623" y="1402"/>
                    </a:lnTo>
                    <a:lnTo>
                      <a:pt x="629" y="1383"/>
                    </a:lnTo>
                    <a:lnTo>
                      <a:pt x="634" y="1362"/>
                    </a:lnTo>
                    <a:lnTo>
                      <a:pt x="641" y="1341"/>
                    </a:lnTo>
                    <a:lnTo>
                      <a:pt x="637" y="1338"/>
                    </a:lnTo>
                    <a:lnTo>
                      <a:pt x="627" y="1332"/>
                    </a:lnTo>
                    <a:lnTo>
                      <a:pt x="620" y="1327"/>
                    </a:lnTo>
                    <a:lnTo>
                      <a:pt x="598" y="1310"/>
                    </a:lnTo>
                    <a:lnTo>
                      <a:pt x="570" y="1298"/>
                    </a:lnTo>
                    <a:lnTo>
                      <a:pt x="582" y="1277"/>
                    </a:lnTo>
                    <a:lnTo>
                      <a:pt x="576" y="1266"/>
                    </a:lnTo>
                    <a:lnTo>
                      <a:pt x="574" y="1258"/>
                    </a:lnTo>
                    <a:lnTo>
                      <a:pt x="566" y="1250"/>
                    </a:lnTo>
                    <a:lnTo>
                      <a:pt x="562" y="1243"/>
                    </a:lnTo>
                    <a:lnTo>
                      <a:pt x="558" y="1234"/>
                    </a:lnTo>
                    <a:lnTo>
                      <a:pt x="557" y="1227"/>
                    </a:lnTo>
                    <a:lnTo>
                      <a:pt x="557" y="1210"/>
                    </a:lnTo>
                    <a:lnTo>
                      <a:pt x="563" y="1193"/>
                    </a:lnTo>
                    <a:lnTo>
                      <a:pt x="563" y="1182"/>
                    </a:lnTo>
                    <a:lnTo>
                      <a:pt x="566" y="1173"/>
                    </a:lnTo>
                    <a:lnTo>
                      <a:pt x="571" y="1166"/>
                    </a:lnTo>
                    <a:lnTo>
                      <a:pt x="578" y="1163"/>
                    </a:lnTo>
                    <a:lnTo>
                      <a:pt x="585" y="1148"/>
                    </a:lnTo>
                    <a:lnTo>
                      <a:pt x="594" y="1136"/>
                    </a:lnTo>
                    <a:lnTo>
                      <a:pt x="600" y="1125"/>
                    </a:lnTo>
                    <a:lnTo>
                      <a:pt x="609" y="1117"/>
                    </a:lnTo>
                    <a:lnTo>
                      <a:pt x="606" y="1115"/>
                    </a:lnTo>
                    <a:lnTo>
                      <a:pt x="612" y="1102"/>
                    </a:lnTo>
                    <a:lnTo>
                      <a:pt x="734" y="977"/>
                    </a:lnTo>
                    <a:lnTo>
                      <a:pt x="784" y="944"/>
                    </a:lnTo>
                    <a:lnTo>
                      <a:pt x="859" y="878"/>
                    </a:lnTo>
                    <a:lnTo>
                      <a:pt x="864" y="857"/>
                    </a:lnTo>
                    <a:lnTo>
                      <a:pt x="852" y="838"/>
                    </a:lnTo>
                    <a:lnTo>
                      <a:pt x="848" y="831"/>
                    </a:lnTo>
                    <a:lnTo>
                      <a:pt x="848" y="829"/>
                    </a:lnTo>
                    <a:lnTo>
                      <a:pt x="863" y="783"/>
                    </a:lnTo>
                    <a:lnTo>
                      <a:pt x="866" y="743"/>
                    </a:lnTo>
                    <a:lnTo>
                      <a:pt x="841" y="699"/>
                    </a:lnTo>
                    <a:lnTo>
                      <a:pt x="884" y="647"/>
                    </a:lnTo>
                    <a:lnTo>
                      <a:pt x="899" y="646"/>
                    </a:lnTo>
                    <a:lnTo>
                      <a:pt x="994" y="611"/>
                    </a:lnTo>
                    <a:lnTo>
                      <a:pt x="1011" y="576"/>
                    </a:lnTo>
                    <a:lnTo>
                      <a:pt x="1056" y="552"/>
                    </a:lnTo>
                    <a:lnTo>
                      <a:pt x="1041" y="533"/>
                    </a:lnTo>
                    <a:lnTo>
                      <a:pt x="1052" y="512"/>
                    </a:lnTo>
                    <a:lnTo>
                      <a:pt x="1071" y="497"/>
                    </a:lnTo>
                    <a:lnTo>
                      <a:pt x="1075" y="476"/>
                    </a:lnTo>
                    <a:lnTo>
                      <a:pt x="1120" y="452"/>
                    </a:lnTo>
                    <a:lnTo>
                      <a:pt x="1163" y="409"/>
                    </a:lnTo>
                    <a:lnTo>
                      <a:pt x="1155" y="402"/>
                    </a:lnTo>
                    <a:lnTo>
                      <a:pt x="1229" y="321"/>
                    </a:lnTo>
                    <a:lnTo>
                      <a:pt x="1224" y="268"/>
                    </a:lnTo>
                    <a:lnTo>
                      <a:pt x="1263" y="252"/>
                    </a:lnTo>
                    <a:lnTo>
                      <a:pt x="1273" y="225"/>
                    </a:lnTo>
                    <a:lnTo>
                      <a:pt x="1293" y="216"/>
                    </a:lnTo>
                    <a:lnTo>
                      <a:pt x="1305" y="201"/>
                    </a:lnTo>
                    <a:lnTo>
                      <a:pt x="1296" y="182"/>
                    </a:lnTo>
                    <a:lnTo>
                      <a:pt x="1274" y="171"/>
                    </a:lnTo>
                    <a:lnTo>
                      <a:pt x="1170" y="193"/>
                    </a:lnTo>
                    <a:lnTo>
                      <a:pt x="1174" y="167"/>
                    </a:lnTo>
                    <a:lnTo>
                      <a:pt x="1186" y="151"/>
                    </a:lnTo>
                    <a:lnTo>
                      <a:pt x="1191" y="137"/>
                    </a:lnTo>
                    <a:lnTo>
                      <a:pt x="1202" y="133"/>
                    </a:lnTo>
                    <a:lnTo>
                      <a:pt x="1192" y="131"/>
                    </a:lnTo>
                    <a:lnTo>
                      <a:pt x="1182" y="130"/>
                    </a:lnTo>
                    <a:lnTo>
                      <a:pt x="1158" y="128"/>
                    </a:lnTo>
                    <a:lnTo>
                      <a:pt x="1166" y="113"/>
                    </a:lnTo>
                    <a:lnTo>
                      <a:pt x="1175" y="102"/>
                    </a:lnTo>
                    <a:lnTo>
                      <a:pt x="1185" y="90"/>
                    </a:lnTo>
                    <a:lnTo>
                      <a:pt x="1196" y="81"/>
                    </a:lnTo>
                    <a:lnTo>
                      <a:pt x="1207" y="71"/>
                    </a:lnTo>
                    <a:lnTo>
                      <a:pt x="1219" y="64"/>
                    </a:lnTo>
                    <a:lnTo>
                      <a:pt x="1248" y="52"/>
                    </a:lnTo>
                    <a:lnTo>
                      <a:pt x="1241" y="25"/>
                    </a:lnTo>
                    <a:lnTo>
                      <a:pt x="1260" y="19"/>
                    </a:lnTo>
                    <a:lnTo>
                      <a:pt x="1255" y="9"/>
                    </a:lnTo>
                    <a:lnTo>
                      <a:pt x="1252" y="5"/>
                    </a:lnTo>
                    <a:lnTo>
                      <a:pt x="1250" y="3"/>
                    </a:lnTo>
                    <a:lnTo>
                      <a:pt x="1243" y="0"/>
                    </a:lnTo>
                    <a:lnTo>
                      <a:pt x="1233" y="1"/>
                    </a:lnTo>
                    <a:lnTo>
                      <a:pt x="1220" y="0"/>
                    </a:lnTo>
                    <a:lnTo>
                      <a:pt x="1210" y="1"/>
                    </a:lnTo>
                    <a:lnTo>
                      <a:pt x="1191" y="4"/>
                    </a:lnTo>
                    <a:lnTo>
                      <a:pt x="1175" y="9"/>
                    </a:lnTo>
                    <a:lnTo>
                      <a:pt x="1164" y="19"/>
                    </a:lnTo>
                    <a:lnTo>
                      <a:pt x="1157" y="23"/>
                    </a:lnTo>
                    <a:lnTo>
                      <a:pt x="1153" y="29"/>
                    </a:lnTo>
                    <a:lnTo>
                      <a:pt x="1148" y="43"/>
                    </a:lnTo>
                    <a:lnTo>
                      <a:pt x="1145" y="59"/>
                    </a:lnTo>
                    <a:lnTo>
                      <a:pt x="1146" y="79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271">
                <a:extLst>
                  <a:ext uri="{FF2B5EF4-FFF2-40B4-BE49-F238E27FC236}">
                    <a16:creationId xmlns:a16="http://schemas.microsoft.com/office/drawing/2014/main" id="{8D76F155-ACDE-1DEF-A93D-7396240CE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6" y="1642"/>
                <a:ext cx="2" cy="3"/>
              </a:xfrm>
              <a:custGeom>
                <a:avLst/>
                <a:gdLst>
                  <a:gd name="T0" fmla="*/ 0 w 4"/>
                  <a:gd name="T1" fmla="*/ 2 h 9"/>
                  <a:gd name="T2" fmla="*/ 4 w 4"/>
                  <a:gd name="T3" fmla="*/ 9 h 9"/>
                  <a:gd name="T4" fmla="*/ 0 w 4"/>
                  <a:gd name="T5" fmla="*/ 0 h 9"/>
                  <a:gd name="T6" fmla="*/ 0 w 4"/>
                  <a:gd name="T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9">
                    <a:moveTo>
                      <a:pt x="0" y="2"/>
                    </a:moveTo>
                    <a:lnTo>
                      <a:pt x="4" y="9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272">
                <a:extLst>
                  <a:ext uri="{FF2B5EF4-FFF2-40B4-BE49-F238E27FC236}">
                    <a16:creationId xmlns:a16="http://schemas.microsoft.com/office/drawing/2014/main" id="{0A4D82EE-69A2-85A2-DF6C-0CA05E36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1811"/>
                <a:ext cx="1" cy="1"/>
              </a:xfrm>
              <a:custGeom>
                <a:avLst/>
                <a:gdLst>
                  <a:gd name="T0" fmla="*/ 4 w 4"/>
                  <a:gd name="T1" fmla="*/ 3 h 3"/>
                  <a:gd name="T2" fmla="*/ 4 w 4"/>
                  <a:gd name="T3" fmla="*/ 2 h 3"/>
                  <a:gd name="T4" fmla="*/ 0 w 4"/>
                  <a:gd name="T5" fmla="*/ 0 h 3"/>
                  <a:gd name="T6" fmla="*/ 4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4" y="3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273">
                <a:extLst>
                  <a:ext uri="{FF2B5EF4-FFF2-40B4-BE49-F238E27FC236}">
                    <a16:creationId xmlns:a16="http://schemas.microsoft.com/office/drawing/2014/main" id="{9E4427A8-A5A8-E8A3-7A36-79BD2570D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9" y="1859"/>
                <a:ext cx="3" cy="10"/>
              </a:xfrm>
              <a:custGeom>
                <a:avLst/>
                <a:gdLst>
                  <a:gd name="T0" fmla="*/ 9 w 9"/>
                  <a:gd name="T1" fmla="*/ 0 h 31"/>
                  <a:gd name="T2" fmla="*/ 4 w 9"/>
                  <a:gd name="T3" fmla="*/ 0 h 31"/>
                  <a:gd name="T4" fmla="*/ 3 w 9"/>
                  <a:gd name="T5" fmla="*/ 0 h 31"/>
                  <a:gd name="T6" fmla="*/ 3 w 9"/>
                  <a:gd name="T7" fmla="*/ 1 h 31"/>
                  <a:gd name="T8" fmla="*/ 3 w 9"/>
                  <a:gd name="T9" fmla="*/ 3 h 31"/>
                  <a:gd name="T10" fmla="*/ 3 w 9"/>
                  <a:gd name="T11" fmla="*/ 8 h 31"/>
                  <a:gd name="T12" fmla="*/ 3 w 9"/>
                  <a:gd name="T13" fmla="*/ 16 h 31"/>
                  <a:gd name="T14" fmla="*/ 1 w 9"/>
                  <a:gd name="T15" fmla="*/ 23 h 31"/>
                  <a:gd name="T16" fmla="*/ 0 w 9"/>
                  <a:gd name="T17" fmla="*/ 23 h 31"/>
                  <a:gd name="T18" fmla="*/ 0 w 9"/>
                  <a:gd name="T19" fmla="*/ 24 h 31"/>
                  <a:gd name="T20" fmla="*/ 0 w 9"/>
                  <a:gd name="T21" fmla="*/ 27 h 31"/>
                  <a:gd name="T22" fmla="*/ 0 w 9"/>
                  <a:gd name="T23" fmla="*/ 31 h 31"/>
                  <a:gd name="T24" fmla="*/ 4 w 9"/>
                  <a:gd name="T25" fmla="*/ 28 h 31"/>
                  <a:gd name="T26" fmla="*/ 9 w 9"/>
                  <a:gd name="T2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31">
                    <a:moveTo>
                      <a:pt x="9" y="0"/>
                    </a:moveTo>
                    <a:lnTo>
                      <a:pt x="4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3" y="3"/>
                    </a:lnTo>
                    <a:lnTo>
                      <a:pt x="3" y="8"/>
                    </a:lnTo>
                    <a:lnTo>
                      <a:pt x="3" y="16"/>
                    </a:lnTo>
                    <a:lnTo>
                      <a:pt x="1" y="23"/>
                    </a:lnTo>
                    <a:lnTo>
                      <a:pt x="0" y="23"/>
                    </a:lnTo>
                    <a:lnTo>
                      <a:pt x="0" y="24"/>
                    </a:lnTo>
                    <a:lnTo>
                      <a:pt x="0" y="27"/>
                    </a:lnTo>
                    <a:lnTo>
                      <a:pt x="0" y="31"/>
                    </a:lnTo>
                    <a:lnTo>
                      <a:pt x="4" y="2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274">
                <a:extLst>
                  <a:ext uri="{FF2B5EF4-FFF2-40B4-BE49-F238E27FC236}">
                    <a16:creationId xmlns:a16="http://schemas.microsoft.com/office/drawing/2014/main" id="{EFA0F4A4-0BC4-2B8A-C449-C3E1FB996F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82" y="3023"/>
                <a:ext cx="1206" cy="351"/>
              </a:xfrm>
              <a:custGeom>
                <a:avLst/>
                <a:gdLst>
                  <a:gd name="T0" fmla="*/ 2334 w 3618"/>
                  <a:gd name="T1" fmla="*/ 271 h 1053"/>
                  <a:gd name="T2" fmla="*/ 2201 w 3618"/>
                  <a:gd name="T3" fmla="*/ 318 h 1053"/>
                  <a:gd name="T4" fmla="*/ 2185 w 3618"/>
                  <a:gd name="T5" fmla="*/ 393 h 1053"/>
                  <a:gd name="T6" fmla="*/ 2105 w 3618"/>
                  <a:gd name="T7" fmla="*/ 283 h 1053"/>
                  <a:gd name="T8" fmla="*/ 2006 w 3618"/>
                  <a:gd name="T9" fmla="*/ 255 h 1053"/>
                  <a:gd name="T10" fmla="*/ 1938 w 3618"/>
                  <a:gd name="T11" fmla="*/ 213 h 1053"/>
                  <a:gd name="T12" fmla="*/ 1753 w 3618"/>
                  <a:gd name="T13" fmla="*/ 251 h 1053"/>
                  <a:gd name="T14" fmla="*/ 1820 w 3618"/>
                  <a:gd name="T15" fmla="*/ 162 h 1053"/>
                  <a:gd name="T16" fmla="*/ 1561 w 3618"/>
                  <a:gd name="T17" fmla="*/ 173 h 1053"/>
                  <a:gd name="T18" fmla="*/ 1640 w 3618"/>
                  <a:gd name="T19" fmla="*/ 77 h 1053"/>
                  <a:gd name="T20" fmla="*/ 1476 w 3618"/>
                  <a:gd name="T21" fmla="*/ 64 h 1053"/>
                  <a:gd name="T22" fmla="*/ 1352 w 3618"/>
                  <a:gd name="T23" fmla="*/ 149 h 1053"/>
                  <a:gd name="T24" fmla="*/ 1229 w 3618"/>
                  <a:gd name="T25" fmla="*/ 135 h 1053"/>
                  <a:gd name="T26" fmla="*/ 1131 w 3618"/>
                  <a:gd name="T27" fmla="*/ 100 h 1053"/>
                  <a:gd name="T28" fmla="*/ 1100 w 3618"/>
                  <a:gd name="T29" fmla="*/ 136 h 1053"/>
                  <a:gd name="T30" fmla="*/ 1025 w 3618"/>
                  <a:gd name="T31" fmla="*/ 155 h 1053"/>
                  <a:gd name="T32" fmla="*/ 855 w 3618"/>
                  <a:gd name="T33" fmla="*/ 168 h 1053"/>
                  <a:gd name="T34" fmla="*/ 692 w 3618"/>
                  <a:gd name="T35" fmla="*/ 167 h 1053"/>
                  <a:gd name="T36" fmla="*/ 538 w 3618"/>
                  <a:gd name="T37" fmla="*/ 137 h 1053"/>
                  <a:gd name="T38" fmla="*/ 434 w 3618"/>
                  <a:gd name="T39" fmla="*/ 188 h 1053"/>
                  <a:gd name="T40" fmla="*/ 391 w 3618"/>
                  <a:gd name="T41" fmla="*/ 62 h 1053"/>
                  <a:gd name="T42" fmla="*/ 293 w 3618"/>
                  <a:gd name="T43" fmla="*/ 21 h 1053"/>
                  <a:gd name="T44" fmla="*/ 221 w 3618"/>
                  <a:gd name="T45" fmla="*/ 69 h 1053"/>
                  <a:gd name="T46" fmla="*/ 103 w 3618"/>
                  <a:gd name="T47" fmla="*/ 12 h 1053"/>
                  <a:gd name="T48" fmla="*/ 130 w 3618"/>
                  <a:gd name="T49" fmla="*/ 101 h 1053"/>
                  <a:gd name="T50" fmla="*/ 598 w 3618"/>
                  <a:gd name="T51" fmla="*/ 312 h 1053"/>
                  <a:gd name="T52" fmla="*/ 1081 w 3618"/>
                  <a:gd name="T53" fmla="*/ 475 h 1053"/>
                  <a:gd name="T54" fmla="*/ 1647 w 3618"/>
                  <a:gd name="T55" fmla="*/ 609 h 1053"/>
                  <a:gd name="T56" fmla="*/ 1777 w 3618"/>
                  <a:gd name="T57" fmla="*/ 551 h 1053"/>
                  <a:gd name="T58" fmla="*/ 2051 w 3618"/>
                  <a:gd name="T59" fmla="*/ 510 h 1053"/>
                  <a:gd name="T60" fmla="*/ 2388 w 3618"/>
                  <a:gd name="T61" fmla="*/ 637 h 1053"/>
                  <a:gd name="T62" fmla="*/ 2640 w 3618"/>
                  <a:gd name="T63" fmla="*/ 712 h 1053"/>
                  <a:gd name="T64" fmla="*/ 2763 w 3618"/>
                  <a:gd name="T65" fmla="*/ 875 h 1053"/>
                  <a:gd name="T66" fmla="*/ 3322 w 3618"/>
                  <a:gd name="T67" fmla="*/ 1045 h 1053"/>
                  <a:gd name="T68" fmla="*/ 3601 w 3618"/>
                  <a:gd name="T69" fmla="*/ 916 h 1053"/>
                  <a:gd name="T70" fmla="*/ 3461 w 3618"/>
                  <a:gd name="T71" fmla="*/ 876 h 1053"/>
                  <a:gd name="T72" fmla="*/ 3485 w 3618"/>
                  <a:gd name="T73" fmla="*/ 749 h 1053"/>
                  <a:gd name="T74" fmla="*/ 3257 w 3618"/>
                  <a:gd name="T75" fmla="*/ 725 h 1053"/>
                  <a:gd name="T76" fmla="*/ 3368 w 3618"/>
                  <a:gd name="T77" fmla="*/ 518 h 1053"/>
                  <a:gd name="T78" fmla="*/ 3327 w 3618"/>
                  <a:gd name="T79" fmla="*/ 429 h 1053"/>
                  <a:gd name="T80" fmla="*/ 3450 w 3618"/>
                  <a:gd name="T81" fmla="*/ 446 h 1053"/>
                  <a:gd name="T82" fmla="*/ 3456 w 3618"/>
                  <a:gd name="T83" fmla="*/ 364 h 1053"/>
                  <a:gd name="T84" fmla="*/ 3404 w 3618"/>
                  <a:gd name="T85" fmla="*/ 305 h 1053"/>
                  <a:gd name="T86" fmla="*/ 3293 w 3618"/>
                  <a:gd name="T87" fmla="*/ 181 h 1053"/>
                  <a:gd name="T88" fmla="*/ 3184 w 3618"/>
                  <a:gd name="T89" fmla="*/ 299 h 1053"/>
                  <a:gd name="T90" fmla="*/ 3253 w 3618"/>
                  <a:gd name="T91" fmla="*/ 360 h 1053"/>
                  <a:gd name="T92" fmla="*/ 3180 w 3618"/>
                  <a:gd name="T93" fmla="*/ 413 h 1053"/>
                  <a:gd name="T94" fmla="*/ 3084 w 3618"/>
                  <a:gd name="T95" fmla="*/ 514 h 1053"/>
                  <a:gd name="T96" fmla="*/ 3044 w 3618"/>
                  <a:gd name="T97" fmla="*/ 378 h 1053"/>
                  <a:gd name="T98" fmla="*/ 2984 w 3618"/>
                  <a:gd name="T99" fmla="*/ 253 h 1053"/>
                  <a:gd name="T100" fmla="*/ 2895 w 3618"/>
                  <a:gd name="T101" fmla="*/ 221 h 1053"/>
                  <a:gd name="T102" fmla="*/ 2970 w 3618"/>
                  <a:gd name="T103" fmla="*/ 377 h 1053"/>
                  <a:gd name="T104" fmla="*/ 2862 w 3618"/>
                  <a:gd name="T105" fmla="*/ 359 h 1053"/>
                  <a:gd name="T106" fmla="*/ 2792 w 3618"/>
                  <a:gd name="T107" fmla="*/ 371 h 1053"/>
                  <a:gd name="T108" fmla="*/ 2724 w 3618"/>
                  <a:gd name="T109" fmla="*/ 359 h 1053"/>
                  <a:gd name="T110" fmla="*/ 2621 w 3618"/>
                  <a:gd name="T111" fmla="*/ 246 h 1053"/>
                  <a:gd name="T112" fmla="*/ 2582 w 3618"/>
                  <a:gd name="T113" fmla="*/ 321 h 1053"/>
                  <a:gd name="T114" fmla="*/ 2570 w 3618"/>
                  <a:gd name="T115" fmla="*/ 396 h 1053"/>
                  <a:gd name="T116" fmla="*/ 2423 w 3618"/>
                  <a:gd name="T117" fmla="*/ 215 h 1053"/>
                  <a:gd name="T118" fmla="*/ 2906 w 3618"/>
                  <a:gd name="T119" fmla="*/ 902 h 1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618" h="1053">
                    <a:moveTo>
                      <a:pt x="2381" y="232"/>
                    </a:moveTo>
                    <a:lnTo>
                      <a:pt x="2371" y="271"/>
                    </a:lnTo>
                    <a:lnTo>
                      <a:pt x="2362" y="261"/>
                    </a:lnTo>
                    <a:lnTo>
                      <a:pt x="2353" y="256"/>
                    </a:lnTo>
                    <a:lnTo>
                      <a:pt x="2336" y="249"/>
                    </a:lnTo>
                    <a:lnTo>
                      <a:pt x="2328" y="248"/>
                    </a:lnTo>
                    <a:lnTo>
                      <a:pt x="2321" y="249"/>
                    </a:lnTo>
                    <a:lnTo>
                      <a:pt x="2306" y="256"/>
                    </a:lnTo>
                    <a:lnTo>
                      <a:pt x="2315" y="260"/>
                    </a:lnTo>
                    <a:lnTo>
                      <a:pt x="2325" y="264"/>
                    </a:lnTo>
                    <a:lnTo>
                      <a:pt x="2327" y="265"/>
                    </a:lnTo>
                    <a:lnTo>
                      <a:pt x="2330" y="268"/>
                    </a:lnTo>
                    <a:lnTo>
                      <a:pt x="2332" y="269"/>
                    </a:lnTo>
                    <a:lnTo>
                      <a:pt x="2334" y="271"/>
                    </a:lnTo>
                    <a:lnTo>
                      <a:pt x="2295" y="291"/>
                    </a:lnTo>
                    <a:lnTo>
                      <a:pt x="2286" y="294"/>
                    </a:lnTo>
                    <a:lnTo>
                      <a:pt x="2279" y="296"/>
                    </a:lnTo>
                    <a:lnTo>
                      <a:pt x="2267" y="296"/>
                    </a:lnTo>
                    <a:lnTo>
                      <a:pt x="2262" y="293"/>
                    </a:lnTo>
                    <a:lnTo>
                      <a:pt x="2259" y="290"/>
                    </a:lnTo>
                    <a:lnTo>
                      <a:pt x="2256" y="284"/>
                    </a:lnTo>
                    <a:lnTo>
                      <a:pt x="2255" y="278"/>
                    </a:lnTo>
                    <a:lnTo>
                      <a:pt x="2237" y="285"/>
                    </a:lnTo>
                    <a:lnTo>
                      <a:pt x="2223" y="295"/>
                    </a:lnTo>
                    <a:lnTo>
                      <a:pt x="2217" y="299"/>
                    </a:lnTo>
                    <a:lnTo>
                      <a:pt x="2212" y="304"/>
                    </a:lnTo>
                    <a:lnTo>
                      <a:pt x="2205" y="312"/>
                    </a:lnTo>
                    <a:lnTo>
                      <a:pt x="2201" y="318"/>
                    </a:lnTo>
                    <a:lnTo>
                      <a:pt x="2200" y="323"/>
                    </a:lnTo>
                    <a:lnTo>
                      <a:pt x="2210" y="355"/>
                    </a:lnTo>
                    <a:lnTo>
                      <a:pt x="2217" y="386"/>
                    </a:lnTo>
                    <a:lnTo>
                      <a:pt x="2219" y="418"/>
                    </a:lnTo>
                    <a:lnTo>
                      <a:pt x="2219" y="433"/>
                    </a:lnTo>
                    <a:lnTo>
                      <a:pt x="2218" y="449"/>
                    </a:lnTo>
                    <a:lnTo>
                      <a:pt x="2207" y="444"/>
                    </a:lnTo>
                    <a:lnTo>
                      <a:pt x="2200" y="439"/>
                    </a:lnTo>
                    <a:lnTo>
                      <a:pt x="2193" y="433"/>
                    </a:lnTo>
                    <a:lnTo>
                      <a:pt x="2189" y="426"/>
                    </a:lnTo>
                    <a:lnTo>
                      <a:pt x="2185" y="418"/>
                    </a:lnTo>
                    <a:lnTo>
                      <a:pt x="2184" y="411"/>
                    </a:lnTo>
                    <a:lnTo>
                      <a:pt x="2183" y="401"/>
                    </a:lnTo>
                    <a:lnTo>
                      <a:pt x="2185" y="393"/>
                    </a:lnTo>
                    <a:lnTo>
                      <a:pt x="2170" y="376"/>
                    </a:lnTo>
                    <a:lnTo>
                      <a:pt x="2160" y="359"/>
                    </a:lnTo>
                    <a:lnTo>
                      <a:pt x="2156" y="350"/>
                    </a:lnTo>
                    <a:lnTo>
                      <a:pt x="2153" y="341"/>
                    </a:lnTo>
                    <a:lnTo>
                      <a:pt x="2152" y="323"/>
                    </a:lnTo>
                    <a:lnTo>
                      <a:pt x="2132" y="322"/>
                    </a:lnTo>
                    <a:lnTo>
                      <a:pt x="2118" y="323"/>
                    </a:lnTo>
                    <a:lnTo>
                      <a:pt x="2106" y="326"/>
                    </a:lnTo>
                    <a:lnTo>
                      <a:pt x="2100" y="332"/>
                    </a:lnTo>
                    <a:lnTo>
                      <a:pt x="2097" y="316"/>
                    </a:lnTo>
                    <a:lnTo>
                      <a:pt x="2096" y="305"/>
                    </a:lnTo>
                    <a:lnTo>
                      <a:pt x="2097" y="297"/>
                    </a:lnTo>
                    <a:lnTo>
                      <a:pt x="2101" y="294"/>
                    </a:lnTo>
                    <a:lnTo>
                      <a:pt x="2105" y="283"/>
                    </a:lnTo>
                    <a:lnTo>
                      <a:pt x="2108" y="276"/>
                    </a:lnTo>
                    <a:lnTo>
                      <a:pt x="2110" y="269"/>
                    </a:lnTo>
                    <a:lnTo>
                      <a:pt x="2112" y="265"/>
                    </a:lnTo>
                    <a:lnTo>
                      <a:pt x="2104" y="253"/>
                    </a:lnTo>
                    <a:lnTo>
                      <a:pt x="2096" y="243"/>
                    </a:lnTo>
                    <a:lnTo>
                      <a:pt x="2087" y="236"/>
                    </a:lnTo>
                    <a:lnTo>
                      <a:pt x="2083" y="233"/>
                    </a:lnTo>
                    <a:lnTo>
                      <a:pt x="2080" y="232"/>
                    </a:lnTo>
                    <a:lnTo>
                      <a:pt x="2071" y="229"/>
                    </a:lnTo>
                    <a:lnTo>
                      <a:pt x="2063" y="230"/>
                    </a:lnTo>
                    <a:lnTo>
                      <a:pt x="2055" y="232"/>
                    </a:lnTo>
                    <a:lnTo>
                      <a:pt x="2047" y="237"/>
                    </a:lnTo>
                    <a:lnTo>
                      <a:pt x="2026" y="246"/>
                    </a:lnTo>
                    <a:lnTo>
                      <a:pt x="2006" y="255"/>
                    </a:lnTo>
                    <a:lnTo>
                      <a:pt x="1987" y="259"/>
                    </a:lnTo>
                    <a:lnTo>
                      <a:pt x="1970" y="261"/>
                    </a:lnTo>
                    <a:lnTo>
                      <a:pt x="1953" y="258"/>
                    </a:lnTo>
                    <a:lnTo>
                      <a:pt x="1939" y="256"/>
                    </a:lnTo>
                    <a:lnTo>
                      <a:pt x="1927" y="254"/>
                    </a:lnTo>
                    <a:lnTo>
                      <a:pt x="1920" y="252"/>
                    </a:lnTo>
                    <a:lnTo>
                      <a:pt x="1928" y="245"/>
                    </a:lnTo>
                    <a:lnTo>
                      <a:pt x="1936" y="239"/>
                    </a:lnTo>
                    <a:lnTo>
                      <a:pt x="1940" y="233"/>
                    </a:lnTo>
                    <a:lnTo>
                      <a:pt x="1943" y="226"/>
                    </a:lnTo>
                    <a:lnTo>
                      <a:pt x="1942" y="222"/>
                    </a:lnTo>
                    <a:lnTo>
                      <a:pt x="1941" y="220"/>
                    </a:lnTo>
                    <a:lnTo>
                      <a:pt x="1941" y="219"/>
                    </a:lnTo>
                    <a:lnTo>
                      <a:pt x="1938" y="213"/>
                    </a:lnTo>
                    <a:lnTo>
                      <a:pt x="1932" y="207"/>
                    </a:lnTo>
                    <a:lnTo>
                      <a:pt x="1924" y="200"/>
                    </a:lnTo>
                    <a:lnTo>
                      <a:pt x="1898" y="219"/>
                    </a:lnTo>
                    <a:lnTo>
                      <a:pt x="1875" y="235"/>
                    </a:lnTo>
                    <a:lnTo>
                      <a:pt x="1852" y="248"/>
                    </a:lnTo>
                    <a:lnTo>
                      <a:pt x="1831" y="256"/>
                    </a:lnTo>
                    <a:lnTo>
                      <a:pt x="1810" y="257"/>
                    </a:lnTo>
                    <a:lnTo>
                      <a:pt x="1799" y="257"/>
                    </a:lnTo>
                    <a:lnTo>
                      <a:pt x="1790" y="257"/>
                    </a:lnTo>
                    <a:lnTo>
                      <a:pt x="1769" y="254"/>
                    </a:lnTo>
                    <a:lnTo>
                      <a:pt x="1758" y="252"/>
                    </a:lnTo>
                    <a:lnTo>
                      <a:pt x="1756" y="251"/>
                    </a:lnTo>
                    <a:lnTo>
                      <a:pt x="1755" y="251"/>
                    </a:lnTo>
                    <a:lnTo>
                      <a:pt x="1753" y="251"/>
                    </a:lnTo>
                    <a:lnTo>
                      <a:pt x="1749" y="251"/>
                    </a:lnTo>
                    <a:lnTo>
                      <a:pt x="1758" y="237"/>
                    </a:lnTo>
                    <a:lnTo>
                      <a:pt x="1764" y="231"/>
                    </a:lnTo>
                    <a:lnTo>
                      <a:pt x="1773" y="226"/>
                    </a:lnTo>
                    <a:lnTo>
                      <a:pt x="1790" y="217"/>
                    </a:lnTo>
                    <a:lnTo>
                      <a:pt x="1812" y="212"/>
                    </a:lnTo>
                    <a:lnTo>
                      <a:pt x="1819" y="200"/>
                    </a:lnTo>
                    <a:lnTo>
                      <a:pt x="1825" y="191"/>
                    </a:lnTo>
                    <a:lnTo>
                      <a:pt x="1829" y="182"/>
                    </a:lnTo>
                    <a:lnTo>
                      <a:pt x="1832" y="176"/>
                    </a:lnTo>
                    <a:lnTo>
                      <a:pt x="1831" y="170"/>
                    </a:lnTo>
                    <a:lnTo>
                      <a:pt x="1830" y="166"/>
                    </a:lnTo>
                    <a:lnTo>
                      <a:pt x="1825" y="162"/>
                    </a:lnTo>
                    <a:lnTo>
                      <a:pt x="1820" y="162"/>
                    </a:lnTo>
                    <a:lnTo>
                      <a:pt x="1767" y="147"/>
                    </a:lnTo>
                    <a:lnTo>
                      <a:pt x="1718" y="178"/>
                    </a:lnTo>
                    <a:lnTo>
                      <a:pt x="1677" y="184"/>
                    </a:lnTo>
                    <a:lnTo>
                      <a:pt x="1639" y="191"/>
                    </a:lnTo>
                    <a:lnTo>
                      <a:pt x="1604" y="195"/>
                    </a:lnTo>
                    <a:lnTo>
                      <a:pt x="1587" y="196"/>
                    </a:lnTo>
                    <a:lnTo>
                      <a:pt x="1572" y="198"/>
                    </a:lnTo>
                    <a:lnTo>
                      <a:pt x="1563" y="194"/>
                    </a:lnTo>
                    <a:lnTo>
                      <a:pt x="1557" y="192"/>
                    </a:lnTo>
                    <a:lnTo>
                      <a:pt x="1552" y="189"/>
                    </a:lnTo>
                    <a:lnTo>
                      <a:pt x="1551" y="187"/>
                    </a:lnTo>
                    <a:lnTo>
                      <a:pt x="1550" y="182"/>
                    </a:lnTo>
                    <a:lnTo>
                      <a:pt x="1552" y="179"/>
                    </a:lnTo>
                    <a:lnTo>
                      <a:pt x="1561" y="173"/>
                    </a:lnTo>
                    <a:lnTo>
                      <a:pt x="1627" y="141"/>
                    </a:lnTo>
                    <a:lnTo>
                      <a:pt x="1630" y="139"/>
                    </a:lnTo>
                    <a:lnTo>
                      <a:pt x="1634" y="138"/>
                    </a:lnTo>
                    <a:lnTo>
                      <a:pt x="1641" y="134"/>
                    </a:lnTo>
                    <a:lnTo>
                      <a:pt x="1642" y="130"/>
                    </a:lnTo>
                    <a:lnTo>
                      <a:pt x="1645" y="127"/>
                    </a:lnTo>
                    <a:lnTo>
                      <a:pt x="1646" y="122"/>
                    </a:lnTo>
                    <a:lnTo>
                      <a:pt x="1646" y="120"/>
                    </a:lnTo>
                    <a:lnTo>
                      <a:pt x="1646" y="119"/>
                    </a:lnTo>
                    <a:lnTo>
                      <a:pt x="1647" y="119"/>
                    </a:lnTo>
                    <a:lnTo>
                      <a:pt x="1647" y="108"/>
                    </a:lnTo>
                    <a:lnTo>
                      <a:pt x="1646" y="97"/>
                    </a:lnTo>
                    <a:lnTo>
                      <a:pt x="1643" y="87"/>
                    </a:lnTo>
                    <a:lnTo>
                      <a:pt x="1640" y="77"/>
                    </a:lnTo>
                    <a:lnTo>
                      <a:pt x="1635" y="68"/>
                    </a:lnTo>
                    <a:lnTo>
                      <a:pt x="1629" y="59"/>
                    </a:lnTo>
                    <a:lnTo>
                      <a:pt x="1621" y="52"/>
                    </a:lnTo>
                    <a:lnTo>
                      <a:pt x="1613" y="46"/>
                    </a:lnTo>
                    <a:lnTo>
                      <a:pt x="1602" y="36"/>
                    </a:lnTo>
                    <a:lnTo>
                      <a:pt x="1593" y="30"/>
                    </a:lnTo>
                    <a:lnTo>
                      <a:pt x="1583" y="25"/>
                    </a:lnTo>
                    <a:lnTo>
                      <a:pt x="1573" y="23"/>
                    </a:lnTo>
                    <a:lnTo>
                      <a:pt x="1552" y="21"/>
                    </a:lnTo>
                    <a:lnTo>
                      <a:pt x="1540" y="25"/>
                    </a:lnTo>
                    <a:lnTo>
                      <a:pt x="1530" y="30"/>
                    </a:lnTo>
                    <a:lnTo>
                      <a:pt x="1510" y="38"/>
                    </a:lnTo>
                    <a:lnTo>
                      <a:pt x="1492" y="50"/>
                    </a:lnTo>
                    <a:lnTo>
                      <a:pt x="1476" y="64"/>
                    </a:lnTo>
                    <a:lnTo>
                      <a:pt x="1463" y="80"/>
                    </a:lnTo>
                    <a:lnTo>
                      <a:pt x="1454" y="92"/>
                    </a:lnTo>
                    <a:lnTo>
                      <a:pt x="1450" y="97"/>
                    </a:lnTo>
                    <a:lnTo>
                      <a:pt x="1447" y="103"/>
                    </a:lnTo>
                    <a:lnTo>
                      <a:pt x="1438" y="114"/>
                    </a:lnTo>
                    <a:lnTo>
                      <a:pt x="1430" y="125"/>
                    </a:lnTo>
                    <a:lnTo>
                      <a:pt x="1420" y="133"/>
                    </a:lnTo>
                    <a:lnTo>
                      <a:pt x="1410" y="141"/>
                    </a:lnTo>
                    <a:lnTo>
                      <a:pt x="1399" y="148"/>
                    </a:lnTo>
                    <a:lnTo>
                      <a:pt x="1388" y="155"/>
                    </a:lnTo>
                    <a:lnTo>
                      <a:pt x="1375" y="155"/>
                    </a:lnTo>
                    <a:lnTo>
                      <a:pt x="1366" y="154"/>
                    </a:lnTo>
                    <a:lnTo>
                      <a:pt x="1357" y="152"/>
                    </a:lnTo>
                    <a:lnTo>
                      <a:pt x="1352" y="149"/>
                    </a:lnTo>
                    <a:lnTo>
                      <a:pt x="1346" y="143"/>
                    </a:lnTo>
                    <a:lnTo>
                      <a:pt x="1343" y="138"/>
                    </a:lnTo>
                    <a:lnTo>
                      <a:pt x="1341" y="132"/>
                    </a:lnTo>
                    <a:lnTo>
                      <a:pt x="1341" y="125"/>
                    </a:lnTo>
                    <a:lnTo>
                      <a:pt x="1340" y="93"/>
                    </a:lnTo>
                    <a:lnTo>
                      <a:pt x="1336" y="83"/>
                    </a:lnTo>
                    <a:lnTo>
                      <a:pt x="1333" y="78"/>
                    </a:lnTo>
                    <a:lnTo>
                      <a:pt x="1329" y="73"/>
                    </a:lnTo>
                    <a:lnTo>
                      <a:pt x="1325" y="72"/>
                    </a:lnTo>
                    <a:lnTo>
                      <a:pt x="1318" y="71"/>
                    </a:lnTo>
                    <a:lnTo>
                      <a:pt x="1310" y="72"/>
                    </a:lnTo>
                    <a:lnTo>
                      <a:pt x="1302" y="75"/>
                    </a:lnTo>
                    <a:lnTo>
                      <a:pt x="1293" y="81"/>
                    </a:lnTo>
                    <a:lnTo>
                      <a:pt x="1229" y="135"/>
                    </a:lnTo>
                    <a:lnTo>
                      <a:pt x="1228" y="119"/>
                    </a:lnTo>
                    <a:lnTo>
                      <a:pt x="1226" y="106"/>
                    </a:lnTo>
                    <a:lnTo>
                      <a:pt x="1222" y="92"/>
                    </a:lnTo>
                    <a:lnTo>
                      <a:pt x="1217" y="81"/>
                    </a:lnTo>
                    <a:lnTo>
                      <a:pt x="1209" y="71"/>
                    </a:lnTo>
                    <a:lnTo>
                      <a:pt x="1201" y="62"/>
                    </a:lnTo>
                    <a:lnTo>
                      <a:pt x="1191" y="55"/>
                    </a:lnTo>
                    <a:lnTo>
                      <a:pt x="1180" y="50"/>
                    </a:lnTo>
                    <a:lnTo>
                      <a:pt x="1157" y="53"/>
                    </a:lnTo>
                    <a:lnTo>
                      <a:pt x="1140" y="60"/>
                    </a:lnTo>
                    <a:lnTo>
                      <a:pt x="1125" y="68"/>
                    </a:lnTo>
                    <a:lnTo>
                      <a:pt x="1117" y="79"/>
                    </a:lnTo>
                    <a:lnTo>
                      <a:pt x="1124" y="90"/>
                    </a:lnTo>
                    <a:lnTo>
                      <a:pt x="1131" y="100"/>
                    </a:lnTo>
                    <a:lnTo>
                      <a:pt x="1137" y="109"/>
                    </a:lnTo>
                    <a:lnTo>
                      <a:pt x="1142" y="117"/>
                    </a:lnTo>
                    <a:lnTo>
                      <a:pt x="1143" y="119"/>
                    </a:lnTo>
                    <a:lnTo>
                      <a:pt x="1145" y="122"/>
                    </a:lnTo>
                    <a:lnTo>
                      <a:pt x="1149" y="128"/>
                    </a:lnTo>
                    <a:lnTo>
                      <a:pt x="1151" y="131"/>
                    </a:lnTo>
                    <a:lnTo>
                      <a:pt x="1154" y="134"/>
                    </a:lnTo>
                    <a:lnTo>
                      <a:pt x="1143" y="144"/>
                    </a:lnTo>
                    <a:lnTo>
                      <a:pt x="1134" y="151"/>
                    </a:lnTo>
                    <a:lnTo>
                      <a:pt x="1125" y="151"/>
                    </a:lnTo>
                    <a:lnTo>
                      <a:pt x="1121" y="150"/>
                    </a:lnTo>
                    <a:lnTo>
                      <a:pt x="1118" y="148"/>
                    </a:lnTo>
                    <a:lnTo>
                      <a:pt x="1108" y="140"/>
                    </a:lnTo>
                    <a:lnTo>
                      <a:pt x="1100" y="136"/>
                    </a:lnTo>
                    <a:lnTo>
                      <a:pt x="1090" y="135"/>
                    </a:lnTo>
                    <a:lnTo>
                      <a:pt x="1085" y="135"/>
                    </a:lnTo>
                    <a:lnTo>
                      <a:pt x="1081" y="137"/>
                    </a:lnTo>
                    <a:lnTo>
                      <a:pt x="1076" y="139"/>
                    </a:lnTo>
                    <a:lnTo>
                      <a:pt x="1072" y="142"/>
                    </a:lnTo>
                    <a:lnTo>
                      <a:pt x="1063" y="148"/>
                    </a:lnTo>
                    <a:lnTo>
                      <a:pt x="1053" y="151"/>
                    </a:lnTo>
                    <a:lnTo>
                      <a:pt x="1049" y="151"/>
                    </a:lnTo>
                    <a:lnTo>
                      <a:pt x="1047" y="152"/>
                    </a:lnTo>
                    <a:lnTo>
                      <a:pt x="1043" y="154"/>
                    </a:lnTo>
                    <a:lnTo>
                      <a:pt x="1037" y="154"/>
                    </a:lnTo>
                    <a:lnTo>
                      <a:pt x="1034" y="154"/>
                    </a:lnTo>
                    <a:lnTo>
                      <a:pt x="1032" y="155"/>
                    </a:lnTo>
                    <a:lnTo>
                      <a:pt x="1025" y="155"/>
                    </a:lnTo>
                    <a:lnTo>
                      <a:pt x="1022" y="155"/>
                    </a:lnTo>
                    <a:lnTo>
                      <a:pt x="1020" y="156"/>
                    </a:lnTo>
                    <a:lnTo>
                      <a:pt x="1007" y="156"/>
                    </a:lnTo>
                    <a:lnTo>
                      <a:pt x="996" y="156"/>
                    </a:lnTo>
                    <a:lnTo>
                      <a:pt x="976" y="150"/>
                    </a:lnTo>
                    <a:lnTo>
                      <a:pt x="954" y="147"/>
                    </a:lnTo>
                    <a:lnTo>
                      <a:pt x="930" y="144"/>
                    </a:lnTo>
                    <a:lnTo>
                      <a:pt x="905" y="146"/>
                    </a:lnTo>
                    <a:lnTo>
                      <a:pt x="893" y="146"/>
                    </a:lnTo>
                    <a:lnTo>
                      <a:pt x="882" y="148"/>
                    </a:lnTo>
                    <a:lnTo>
                      <a:pt x="872" y="150"/>
                    </a:lnTo>
                    <a:lnTo>
                      <a:pt x="863" y="155"/>
                    </a:lnTo>
                    <a:lnTo>
                      <a:pt x="858" y="160"/>
                    </a:lnTo>
                    <a:lnTo>
                      <a:pt x="855" y="168"/>
                    </a:lnTo>
                    <a:lnTo>
                      <a:pt x="854" y="177"/>
                    </a:lnTo>
                    <a:lnTo>
                      <a:pt x="857" y="189"/>
                    </a:lnTo>
                    <a:lnTo>
                      <a:pt x="844" y="184"/>
                    </a:lnTo>
                    <a:lnTo>
                      <a:pt x="834" y="179"/>
                    </a:lnTo>
                    <a:lnTo>
                      <a:pt x="822" y="173"/>
                    </a:lnTo>
                    <a:lnTo>
                      <a:pt x="812" y="166"/>
                    </a:lnTo>
                    <a:lnTo>
                      <a:pt x="805" y="160"/>
                    </a:lnTo>
                    <a:lnTo>
                      <a:pt x="800" y="157"/>
                    </a:lnTo>
                    <a:lnTo>
                      <a:pt x="788" y="153"/>
                    </a:lnTo>
                    <a:lnTo>
                      <a:pt x="780" y="151"/>
                    </a:lnTo>
                    <a:lnTo>
                      <a:pt x="774" y="151"/>
                    </a:lnTo>
                    <a:lnTo>
                      <a:pt x="759" y="153"/>
                    </a:lnTo>
                    <a:lnTo>
                      <a:pt x="690" y="153"/>
                    </a:lnTo>
                    <a:lnTo>
                      <a:pt x="692" y="167"/>
                    </a:lnTo>
                    <a:lnTo>
                      <a:pt x="693" y="181"/>
                    </a:lnTo>
                    <a:lnTo>
                      <a:pt x="692" y="196"/>
                    </a:lnTo>
                    <a:lnTo>
                      <a:pt x="689" y="212"/>
                    </a:lnTo>
                    <a:lnTo>
                      <a:pt x="674" y="201"/>
                    </a:lnTo>
                    <a:lnTo>
                      <a:pt x="665" y="190"/>
                    </a:lnTo>
                    <a:lnTo>
                      <a:pt x="658" y="177"/>
                    </a:lnTo>
                    <a:lnTo>
                      <a:pt x="657" y="163"/>
                    </a:lnTo>
                    <a:lnTo>
                      <a:pt x="638" y="153"/>
                    </a:lnTo>
                    <a:lnTo>
                      <a:pt x="619" y="147"/>
                    </a:lnTo>
                    <a:lnTo>
                      <a:pt x="598" y="142"/>
                    </a:lnTo>
                    <a:lnTo>
                      <a:pt x="588" y="141"/>
                    </a:lnTo>
                    <a:lnTo>
                      <a:pt x="578" y="142"/>
                    </a:lnTo>
                    <a:lnTo>
                      <a:pt x="553" y="140"/>
                    </a:lnTo>
                    <a:lnTo>
                      <a:pt x="538" y="137"/>
                    </a:lnTo>
                    <a:lnTo>
                      <a:pt x="526" y="136"/>
                    </a:lnTo>
                    <a:lnTo>
                      <a:pt x="513" y="136"/>
                    </a:lnTo>
                    <a:lnTo>
                      <a:pt x="503" y="139"/>
                    </a:lnTo>
                    <a:lnTo>
                      <a:pt x="492" y="142"/>
                    </a:lnTo>
                    <a:lnTo>
                      <a:pt x="484" y="149"/>
                    </a:lnTo>
                    <a:lnTo>
                      <a:pt x="475" y="155"/>
                    </a:lnTo>
                    <a:lnTo>
                      <a:pt x="469" y="164"/>
                    </a:lnTo>
                    <a:lnTo>
                      <a:pt x="463" y="177"/>
                    </a:lnTo>
                    <a:lnTo>
                      <a:pt x="456" y="188"/>
                    </a:lnTo>
                    <a:lnTo>
                      <a:pt x="452" y="191"/>
                    </a:lnTo>
                    <a:lnTo>
                      <a:pt x="450" y="192"/>
                    </a:lnTo>
                    <a:lnTo>
                      <a:pt x="449" y="194"/>
                    </a:lnTo>
                    <a:lnTo>
                      <a:pt x="443" y="198"/>
                    </a:lnTo>
                    <a:lnTo>
                      <a:pt x="434" y="188"/>
                    </a:lnTo>
                    <a:lnTo>
                      <a:pt x="428" y="178"/>
                    </a:lnTo>
                    <a:lnTo>
                      <a:pt x="419" y="159"/>
                    </a:lnTo>
                    <a:lnTo>
                      <a:pt x="411" y="138"/>
                    </a:lnTo>
                    <a:lnTo>
                      <a:pt x="408" y="117"/>
                    </a:lnTo>
                    <a:lnTo>
                      <a:pt x="406" y="112"/>
                    </a:lnTo>
                    <a:lnTo>
                      <a:pt x="405" y="108"/>
                    </a:lnTo>
                    <a:lnTo>
                      <a:pt x="403" y="97"/>
                    </a:lnTo>
                    <a:lnTo>
                      <a:pt x="401" y="91"/>
                    </a:lnTo>
                    <a:lnTo>
                      <a:pt x="400" y="89"/>
                    </a:lnTo>
                    <a:lnTo>
                      <a:pt x="400" y="88"/>
                    </a:lnTo>
                    <a:lnTo>
                      <a:pt x="400" y="86"/>
                    </a:lnTo>
                    <a:lnTo>
                      <a:pt x="398" y="73"/>
                    </a:lnTo>
                    <a:lnTo>
                      <a:pt x="393" y="68"/>
                    </a:lnTo>
                    <a:lnTo>
                      <a:pt x="391" y="62"/>
                    </a:lnTo>
                    <a:lnTo>
                      <a:pt x="389" y="55"/>
                    </a:lnTo>
                    <a:lnTo>
                      <a:pt x="389" y="46"/>
                    </a:lnTo>
                    <a:lnTo>
                      <a:pt x="385" y="30"/>
                    </a:lnTo>
                    <a:lnTo>
                      <a:pt x="379" y="18"/>
                    </a:lnTo>
                    <a:lnTo>
                      <a:pt x="373" y="13"/>
                    </a:lnTo>
                    <a:lnTo>
                      <a:pt x="368" y="10"/>
                    </a:lnTo>
                    <a:lnTo>
                      <a:pt x="353" y="7"/>
                    </a:lnTo>
                    <a:lnTo>
                      <a:pt x="343" y="14"/>
                    </a:lnTo>
                    <a:lnTo>
                      <a:pt x="333" y="20"/>
                    </a:lnTo>
                    <a:lnTo>
                      <a:pt x="325" y="24"/>
                    </a:lnTo>
                    <a:lnTo>
                      <a:pt x="317" y="27"/>
                    </a:lnTo>
                    <a:lnTo>
                      <a:pt x="308" y="26"/>
                    </a:lnTo>
                    <a:lnTo>
                      <a:pt x="301" y="25"/>
                    </a:lnTo>
                    <a:lnTo>
                      <a:pt x="293" y="21"/>
                    </a:lnTo>
                    <a:lnTo>
                      <a:pt x="287" y="16"/>
                    </a:lnTo>
                    <a:lnTo>
                      <a:pt x="278" y="8"/>
                    </a:lnTo>
                    <a:lnTo>
                      <a:pt x="270" y="3"/>
                    </a:lnTo>
                    <a:lnTo>
                      <a:pt x="263" y="0"/>
                    </a:lnTo>
                    <a:lnTo>
                      <a:pt x="258" y="1"/>
                    </a:lnTo>
                    <a:lnTo>
                      <a:pt x="252" y="5"/>
                    </a:lnTo>
                    <a:lnTo>
                      <a:pt x="249" y="11"/>
                    </a:lnTo>
                    <a:lnTo>
                      <a:pt x="246" y="19"/>
                    </a:lnTo>
                    <a:lnTo>
                      <a:pt x="245" y="32"/>
                    </a:lnTo>
                    <a:lnTo>
                      <a:pt x="238" y="45"/>
                    </a:lnTo>
                    <a:lnTo>
                      <a:pt x="230" y="57"/>
                    </a:lnTo>
                    <a:lnTo>
                      <a:pt x="227" y="59"/>
                    </a:lnTo>
                    <a:lnTo>
                      <a:pt x="225" y="62"/>
                    </a:lnTo>
                    <a:lnTo>
                      <a:pt x="221" y="69"/>
                    </a:lnTo>
                    <a:lnTo>
                      <a:pt x="211" y="79"/>
                    </a:lnTo>
                    <a:lnTo>
                      <a:pt x="202" y="86"/>
                    </a:lnTo>
                    <a:lnTo>
                      <a:pt x="195" y="94"/>
                    </a:lnTo>
                    <a:lnTo>
                      <a:pt x="189" y="102"/>
                    </a:lnTo>
                    <a:lnTo>
                      <a:pt x="186" y="112"/>
                    </a:lnTo>
                    <a:lnTo>
                      <a:pt x="155" y="39"/>
                    </a:lnTo>
                    <a:lnTo>
                      <a:pt x="149" y="28"/>
                    </a:lnTo>
                    <a:lnTo>
                      <a:pt x="144" y="18"/>
                    </a:lnTo>
                    <a:lnTo>
                      <a:pt x="138" y="12"/>
                    </a:lnTo>
                    <a:lnTo>
                      <a:pt x="132" y="9"/>
                    </a:lnTo>
                    <a:lnTo>
                      <a:pt x="126" y="7"/>
                    </a:lnTo>
                    <a:lnTo>
                      <a:pt x="122" y="7"/>
                    </a:lnTo>
                    <a:lnTo>
                      <a:pt x="114" y="8"/>
                    </a:lnTo>
                    <a:lnTo>
                      <a:pt x="103" y="12"/>
                    </a:lnTo>
                    <a:lnTo>
                      <a:pt x="93" y="19"/>
                    </a:lnTo>
                    <a:lnTo>
                      <a:pt x="88" y="20"/>
                    </a:lnTo>
                    <a:lnTo>
                      <a:pt x="83" y="26"/>
                    </a:lnTo>
                    <a:lnTo>
                      <a:pt x="74" y="33"/>
                    </a:lnTo>
                    <a:lnTo>
                      <a:pt x="62" y="42"/>
                    </a:lnTo>
                    <a:lnTo>
                      <a:pt x="25" y="67"/>
                    </a:lnTo>
                    <a:lnTo>
                      <a:pt x="0" y="91"/>
                    </a:lnTo>
                    <a:lnTo>
                      <a:pt x="19" y="126"/>
                    </a:lnTo>
                    <a:lnTo>
                      <a:pt x="81" y="147"/>
                    </a:lnTo>
                    <a:lnTo>
                      <a:pt x="93" y="125"/>
                    </a:lnTo>
                    <a:lnTo>
                      <a:pt x="101" y="70"/>
                    </a:lnTo>
                    <a:lnTo>
                      <a:pt x="120" y="55"/>
                    </a:lnTo>
                    <a:lnTo>
                      <a:pt x="146" y="53"/>
                    </a:lnTo>
                    <a:lnTo>
                      <a:pt x="130" y="101"/>
                    </a:lnTo>
                    <a:lnTo>
                      <a:pt x="160" y="131"/>
                    </a:lnTo>
                    <a:lnTo>
                      <a:pt x="206" y="128"/>
                    </a:lnTo>
                    <a:lnTo>
                      <a:pt x="250" y="157"/>
                    </a:lnTo>
                    <a:lnTo>
                      <a:pt x="265" y="175"/>
                    </a:lnTo>
                    <a:lnTo>
                      <a:pt x="290" y="174"/>
                    </a:lnTo>
                    <a:lnTo>
                      <a:pt x="319" y="197"/>
                    </a:lnTo>
                    <a:lnTo>
                      <a:pt x="367" y="205"/>
                    </a:lnTo>
                    <a:lnTo>
                      <a:pt x="425" y="248"/>
                    </a:lnTo>
                    <a:lnTo>
                      <a:pt x="459" y="245"/>
                    </a:lnTo>
                    <a:lnTo>
                      <a:pt x="527" y="259"/>
                    </a:lnTo>
                    <a:lnTo>
                      <a:pt x="585" y="246"/>
                    </a:lnTo>
                    <a:lnTo>
                      <a:pt x="600" y="272"/>
                    </a:lnTo>
                    <a:lnTo>
                      <a:pt x="611" y="305"/>
                    </a:lnTo>
                    <a:lnTo>
                      <a:pt x="598" y="312"/>
                    </a:lnTo>
                    <a:lnTo>
                      <a:pt x="607" y="332"/>
                    </a:lnTo>
                    <a:lnTo>
                      <a:pt x="620" y="344"/>
                    </a:lnTo>
                    <a:lnTo>
                      <a:pt x="656" y="360"/>
                    </a:lnTo>
                    <a:lnTo>
                      <a:pt x="700" y="402"/>
                    </a:lnTo>
                    <a:lnTo>
                      <a:pt x="709" y="435"/>
                    </a:lnTo>
                    <a:lnTo>
                      <a:pt x="731" y="447"/>
                    </a:lnTo>
                    <a:lnTo>
                      <a:pt x="746" y="466"/>
                    </a:lnTo>
                    <a:lnTo>
                      <a:pt x="772" y="450"/>
                    </a:lnTo>
                    <a:lnTo>
                      <a:pt x="788" y="422"/>
                    </a:lnTo>
                    <a:lnTo>
                      <a:pt x="838" y="452"/>
                    </a:lnTo>
                    <a:lnTo>
                      <a:pt x="884" y="453"/>
                    </a:lnTo>
                    <a:lnTo>
                      <a:pt x="955" y="401"/>
                    </a:lnTo>
                    <a:lnTo>
                      <a:pt x="1039" y="458"/>
                    </a:lnTo>
                    <a:lnTo>
                      <a:pt x="1081" y="475"/>
                    </a:lnTo>
                    <a:lnTo>
                      <a:pt x="1120" y="538"/>
                    </a:lnTo>
                    <a:lnTo>
                      <a:pt x="1179" y="587"/>
                    </a:lnTo>
                    <a:lnTo>
                      <a:pt x="1200" y="598"/>
                    </a:lnTo>
                    <a:lnTo>
                      <a:pt x="1252" y="585"/>
                    </a:lnTo>
                    <a:lnTo>
                      <a:pt x="1368" y="548"/>
                    </a:lnTo>
                    <a:lnTo>
                      <a:pt x="1432" y="577"/>
                    </a:lnTo>
                    <a:lnTo>
                      <a:pt x="1448" y="602"/>
                    </a:lnTo>
                    <a:lnTo>
                      <a:pt x="1463" y="620"/>
                    </a:lnTo>
                    <a:lnTo>
                      <a:pt x="1482" y="611"/>
                    </a:lnTo>
                    <a:lnTo>
                      <a:pt x="1512" y="576"/>
                    </a:lnTo>
                    <a:lnTo>
                      <a:pt x="1533" y="580"/>
                    </a:lnTo>
                    <a:lnTo>
                      <a:pt x="1581" y="609"/>
                    </a:lnTo>
                    <a:lnTo>
                      <a:pt x="1621" y="600"/>
                    </a:lnTo>
                    <a:lnTo>
                      <a:pt x="1647" y="609"/>
                    </a:lnTo>
                    <a:lnTo>
                      <a:pt x="1650" y="609"/>
                    </a:lnTo>
                    <a:lnTo>
                      <a:pt x="1655" y="603"/>
                    </a:lnTo>
                    <a:lnTo>
                      <a:pt x="1668" y="595"/>
                    </a:lnTo>
                    <a:lnTo>
                      <a:pt x="1709" y="604"/>
                    </a:lnTo>
                    <a:lnTo>
                      <a:pt x="1721" y="597"/>
                    </a:lnTo>
                    <a:lnTo>
                      <a:pt x="1776" y="611"/>
                    </a:lnTo>
                    <a:lnTo>
                      <a:pt x="1783" y="618"/>
                    </a:lnTo>
                    <a:lnTo>
                      <a:pt x="1791" y="617"/>
                    </a:lnTo>
                    <a:lnTo>
                      <a:pt x="1789" y="603"/>
                    </a:lnTo>
                    <a:lnTo>
                      <a:pt x="1795" y="597"/>
                    </a:lnTo>
                    <a:lnTo>
                      <a:pt x="1788" y="584"/>
                    </a:lnTo>
                    <a:lnTo>
                      <a:pt x="1793" y="577"/>
                    </a:lnTo>
                    <a:lnTo>
                      <a:pt x="1785" y="570"/>
                    </a:lnTo>
                    <a:lnTo>
                      <a:pt x="1777" y="551"/>
                    </a:lnTo>
                    <a:lnTo>
                      <a:pt x="1763" y="540"/>
                    </a:lnTo>
                    <a:lnTo>
                      <a:pt x="1762" y="539"/>
                    </a:lnTo>
                    <a:lnTo>
                      <a:pt x="1763" y="538"/>
                    </a:lnTo>
                    <a:lnTo>
                      <a:pt x="1781" y="518"/>
                    </a:lnTo>
                    <a:lnTo>
                      <a:pt x="1767" y="505"/>
                    </a:lnTo>
                    <a:lnTo>
                      <a:pt x="1784" y="483"/>
                    </a:lnTo>
                    <a:lnTo>
                      <a:pt x="1780" y="444"/>
                    </a:lnTo>
                    <a:lnTo>
                      <a:pt x="1799" y="428"/>
                    </a:lnTo>
                    <a:lnTo>
                      <a:pt x="1826" y="420"/>
                    </a:lnTo>
                    <a:lnTo>
                      <a:pt x="1874" y="449"/>
                    </a:lnTo>
                    <a:lnTo>
                      <a:pt x="1942" y="463"/>
                    </a:lnTo>
                    <a:lnTo>
                      <a:pt x="2000" y="504"/>
                    </a:lnTo>
                    <a:lnTo>
                      <a:pt x="2033" y="494"/>
                    </a:lnTo>
                    <a:lnTo>
                      <a:pt x="2051" y="510"/>
                    </a:lnTo>
                    <a:lnTo>
                      <a:pt x="2067" y="510"/>
                    </a:lnTo>
                    <a:lnTo>
                      <a:pt x="2082" y="513"/>
                    </a:lnTo>
                    <a:lnTo>
                      <a:pt x="2096" y="515"/>
                    </a:lnTo>
                    <a:lnTo>
                      <a:pt x="2108" y="517"/>
                    </a:lnTo>
                    <a:lnTo>
                      <a:pt x="2136" y="518"/>
                    </a:lnTo>
                    <a:lnTo>
                      <a:pt x="2158" y="542"/>
                    </a:lnTo>
                    <a:lnTo>
                      <a:pt x="2171" y="556"/>
                    </a:lnTo>
                    <a:lnTo>
                      <a:pt x="2182" y="582"/>
                    </a:lnTo>
                    <a:lnTo>
                      <a:pt x="2211" y="605"/>
                    </a:lnTo>
                    <a:lnTo>
                      <a:pt x="2255" y="586"/>
                    </a:lnTo>
                    <a:lnTo>
                      <a:pt x="2284" y="599"/>
                    </a:lnTo>
                    <a:lnTo>
                      <a:pt x="2364" y="597"/>
                    </a:lnTo>
                    <a:lnTo>
                      <a:pt x="2366" y="617"/>
                    </a:lnTo>
                    <a:lnTo>
                      <a:pt x="2388" y="637"/>
                    </a:lnTo>
                    <a:lnTo>
                      <a:pt x="2395" y="656"/>
                    </a:lnTo>
                    <a:lnTo>
                      <a:pt x="2410" y="673"/>
                    </a:lnTo>
                    <a:lnTo>
                      <a:pt x="2421" y="706"/>
                    </a:lnTo>
                    <a:lnTo>
                      <a:pt x="2436" y="731"/>
                    </a:lnTo>
                    <a:lnTo>
                      <a:pt x="2445" y="728"/>
                    </a:lnTo>
                    <a:lnTo>
                      <a:pt x="2452" y="721"/>
                    </a:lnTo>
                    <a:lnTo>
                      <a:pt x="2462" y="713"/>
                    </a:lnTo>
                    <a:lnTo>
                      <a:pt x="2459" y="695"/>
                    </a:lnTo>
                    <a:lnTo>
                      <a:pt x="2472" y="681"/>
                    </a:lnTo>
                    <a:lnTo>
                      <a:pt x="2498" y="686"/>
                    </a:lnTo>
                    <a:lnTo>
                      <a:pt x="2531" y="675"/>
                    </a:lnTo>
                    <a:lnTo>
                      <a:pt x="2574" y="705"/>
                    </a:lnTo>
                    <a:lnTo>
                      <a:pt x="2629" y="714"/>
                    </a:lnTo>
                    <a:lnTo>
                      <a:pt x="2640" y="712"/>
                    </a:lnTo>
                    <a:lnTo>
                      <a:pt x="2650" y="713"/>
                    </a:lnTo>
                    <a:lnTo>
                      <a:pt x="2657" y="715"/>
                    </a:lnTo>
                    <a:lnTo>
                      <a:pt x="2664" y="720"/>
                    </a:lnTo>
                    <a:lnTo>
                      <a:pt x="2682" y="722"/>
                    </a:lnTo>
                    <a:lnTo>
                      <a:pt x="2685" y="748"/>
                    </a:lnTo>
                    <a:lnTo>
                      <a:pt x="2726" y="772"/>
                    </a:lnTo>
                    <a:lnTo>
                      <a:pt x="2714" y="780"/>
                    </a:lnTo>
                    <a:lnTo>
                      <a:pt x="2701" y="781"/>
                    </a:lnTo>
                    <a:lnTo>
                      <a:pt x="2683" y="802"/>
                    </a:lnTo>
                    <a:lnTo>
                      <a:pt x="2685" y="822"/>
                    </a:lnTo>
                    <a:lnTo>
                      <a:pt x="2674" y="836"/>
                    </a:lnTo>
                    <a:lnTo>
                      <a:pt x="2675" y="849"/>
                    </a:lnTo>
                    <a:lnTo>
                      <a:pt x="2682" y="862"/>
                    </a:lnTo>
                    <a:lnTo>
                      <a:pt x="2763" y="875"/>
                    </a:lnTo>
                    <a:lnTo>
                      <a:pt x="2814" y="916"/>
                    </a:lnTo>
                    <a:lnTo>
                      <a:pt x="2854" y="914"/>
                    </a:lnTo>
                    <a:lnTo>
                      <a:pt x="2872" y="952"/>
                    </a:lnTo>
                    <a:lnTo>
                      <a:pt x="2881" y="997"/>
                    </a:lnTo>
                    <a:lnTo>
                      <a:pt x="2925" y="1028"/>
                    </a:lnTo>
                    <a:lnTo>
                      <a:pt x="2978" y="1016"/>
                    </a:lnTo>
                    <a:lnTo>
                      <a:pt x="3039" y="949"/>
                    </a:lnTo>
                    <a:lnTo>
                      <a:pt x="3085" y="953"/>
                    </a:lnTo>
                    <a:lnTo>
                      <a:pt x="3130" y="934"/>
                    </a:lnTo>
                    <a:lnTo>
                      <a:pt x="3172" y="945"/>
                    </a:lnTo>
                    <a:lnTo>
                      <a:pt x="3222" y="973"/>
                    </a:lnTo>
                    <a:lnTo>
                      <a:pt x="3276" y="989"/>
                    </a:lnTo>
                    <a:lnTo>
                      <a:pt x="3321" y="1044"/>
                    </a:lnTo>
                    <a:lnTo>
                      <a:pt x="3322" y="1045"/>
                    </a:lnTo>
                    <a:lnTo>
                      <a:pt x="3362" y="1053"/>
                    </a:lnTo>
                    <a:lnTo>
                      <a:pt x="3375" y="1052"/>
                    </a:lnTo>
                    <a:lnTo>
                      <a:pt x="3393" y="1031"/>
                    </a:lnTo>
                    <a:lnTo>
                      <a:pt x="3481" y="1041"/>
                    </a:lnTo>
                    <a:lnTo>
                      <a:pt x="3487" y="1035"/>
                    </a:lnTo>
                    <a:lnTo>
                      <a:pt x="3471" y="997"/>
                    </a:lnTo>
                    <a:lnTo>
                      <a:pt x="3489" y="976"/>
                    </a:lnTo>
                    <a:lnTo>
                      <a:pt x="3501" y="968"/>
                    </a:lnTo>
                    <a:lnTo>
                      <a:pt x="3547" y="950"/>
                    </a:lnTo>
                    <a:lnTo>
                      <a:pt x="3569" y="962"/>
                    </a:lnTo>
                    <a:lnTo>
                      <a:pt x="3589" y="959"/>
                    </a:lnTo>
                    <a:lnTo>
                      <a:pt x="3615" y="932"/>
                    </a:lnTo>
                    <a:lnTo>
                      <a:pt x="3618" y="928"/>
                    </a:lnTo>
                    <a:lnTo>
                      <a:pt x="3601" y="916"/>
                    </a:lnTo>
                    <a:lnTo>
                      <a:pt x="3584" y="908"/>
                    </a:lnTo>
                    <a:lnTo>
                      <a:pt x="3568" y="902"/>
                    </a:lnTo>
                    <a:lnTo>
                      <a:pt x="3553" y="898"/>
                    </a:lnTo>
                    <a:lnTo>
                      <a:pt x="3536" y="896"/>
                    </a:lnTo>
                    <a:lnTo>
                      <a:pt x="3519" y="897"/>
                    </a:lnTo>
                    <a:lnTo>
                      <a:pt x="3502" y="901"/>
                    </a:lnTo>
                    <a:lnTo>
                      <a:pt x="3488" y="907"/>
                    </a:lnTo>
                    <a:lnTo>
                      <a:pt x="3479" y="909"/>
                    </a:lnTo>
                    <a:lnTo>
                      <a:pt x="3472" y="914"/>
                    </a:lnTo>
                    <a:lnTo>
                      <a:pt x="3464" y="921"/>
                    </a:lnTo>
                    <a:lnTo>
                      <a:pt x="3456" y="930"/>
                    </a:lnTo>
                    <a:lnTo>
                      <a:pt x="3452" y="911"/>
                    </a:lnTo>
                    <a:lnTo>
                      <a:pt x="3454" y="893"/>
                    </a:lnTo>
                    <a:lnTo>
                      <a:pt x="3461" y="876"/>
                    </a:lnTo>
                    <a:lnTo>
                      <a:pt x="3476" y="861"/>
                    </a:lnTo>
                    <a:lnTo>
                      <a:pt x="3480" y="853"/>
                    </a:lnTo>
                    <a:lnTo>
                      <a:pt x="3486" y="847"/>
                    </a:lnTo>
                    <a:lnTo>
                      <a:pt x="3490" y="838"/>
                    </a:lnTo>
                    <a:lnTo>
                      <a:pt x="3494" y="831"/>
                    </a:lnTo>
                    <a:lnTo>
                      <a:pt x="3496" y="822"/>
                    </a:lnTo>
                    <a:lnTo>
                      <a:pt x="3498" y="812"/>
                    </a:lnTo>
                    <a:lnTo>
                      <a:pt x="3499" y="802"/>
                    </a:lnTo>
                    <a:lnTo>
                      <a:pt x="3501" y="792"/>
                    </a:lnTo>
                    <a:lnTo>
                      <a:pt x="3499" y="780"/>
                    </a:lnTo>
                    <a:lnTo>
                      <a:pt x="3499" y="770"/>
                    </a:lnTo>
                    <a:lnTo>
                      <a:pt x="3497" y="764"/>
                    </a:lnTo>
                    <a:lnTo>
                      <a:pt x="3497" y="761"/>
                    </a:lnTo>
                    <a:lnTo>
                      <a:pt x="3485" y="749"/>
                    </a:lnTo>
                    <a:lnTo>
                      <a:pt x="3474" y="740"/>
                    </a:lnTo>
                    <a:lnTo>
                      <a:pt x="3461" y="732"/>
                    </a:lnTo>
                    <a:lnTo>
                      <a:pt x="3451" y="727"/>
                    </a:lnTo>
                    <a:lnTo>
                      <a:pt x="3438" y="722"/>
                    </a:lnTo>
                    <a:lnTo>
                      <a:pt x="3427" y="721"/>
                    </a:lnTo>
                    <a:lnTo>
                      <a:pt x="3414" y="720"/>
                    </a:lnTo>
                    <a:lnTo>
                      <a:pt x="3403" y="722"/>
                    </a:lnTo>
                    <a:lnTo>
                      <a:pt x="3348" y="734"/>
                    </a:lnTo>
                    <a:lnTo>
                      <a:pt x="3322" y="740"/>
                    </a:lnTo>
                    <a:lnTo>
                      <a:pt x="3296" y="744"/>
                    </a:lnTo>
                    <a:lnTo>
                      <a:pt x="3283" y="744"/>
                    </a:lnTo>
                    <a:lnTo>
                      <a:pt x="3271" y="740"/>
                    </a:lnTo>
                    <a:lnTo>
                      <a:pt x="3262" y="731"/>
                    </a:lnTo>
                    <a:lnTo>
                      <a:pt x="3257" y="725"/>
                    </a:lnTo>
                    <a:lnTo>
                      <a:pt x="3255" y="720"/>
                    </a:lnTo>
                    <a:lnTo>
                      <a:pt x="3273" y="694"/>
                    </a:lnTo>
                    <a:lnTo>
                      <a:pt x="3293" y="677"/>
                    </a:lnTo>
                    <a:lnTo>
                      <a:pt x="3314" y="664"/>
                    </a:lnTo>
                    <a:lnTo>
                      <a:pt x="3338" y="659"/>
                    </a:lnTo>
                    <a:lnTo>
                      <a:pt x="3336" y="630"/>
                    </a:lnTo>
                    <a:lnTo>
                      <a:pt x="3332" y="604"/>
                    </a:lnTo>
                    <a:lnTo>
                      <a:pt x="3324" y="580"/>
                    </a:lnTo>
                    <a:lnTo>
                      <a:pt x="3312" y="559"/>
                    </a:lnTo>
                    <a:lnTo>
                      <a:pt x="3322" y="541"/>
                    </a:lnTo>
                    <a:lnTo>
                      <a:pt x="3334" y="529"/>
                    </a:lnTo>
                    <a:lnTo>
                      <a:pt x="3347" y="522"/>
                    </a:lnTo>
                    <a:lnTo>
                      <a:pt x="3363" y="520"/>
                    </a:lnTo>
                    <a:lnTo>
                      <a:pt x="3368" y="518"/>
                    </a:lnTo>
                    <a:lnTo>
                      <a:pt x="3372" y="516"/>
                    </a:lnTo>
                    <a:lnTo>
                      <a:pt x="3374" y="513"/>
                    </a:lnTo>
                    <a:lnTo>
                      <a:pt x="3376" y="509"/>
                    </a:lnTo>
                    <a:lnTo>
                      <a:pt x="3376" y="504"/>
                    </a:lnTo>
                    <a:lnTo>
                      <a:pt x="3375" y="500"/>
                    </a:lnTo>
                    <a:lnTo>
                      <a:pt x="3372" y="494"/>
                    </a:lnTo>
                    <a:lnTo>
                      <a:pt x="3370" y="490"/>
                    </a:lnTo>
                    <a:lnTo>
                      <a:pt x="3369" y="488"/>
                    </a:lnTo>
                    <a:lnTo>
                      <a:pt x="3357" y="478"/>
                    </a:lnTo>
                    <a:lnTo>
                      <a:pt x="3350" y="467"/>
                    </a:lnTo>
                    <a:lnTo>
                      <a:pt x="3341" y="447"/>
                    </a:lnTo>
                    <a:lnTo>
                      <a:pt x="3334" y="436"/>
                    </a:lnTo>
                    <a:lnTo>
                      <a:pt x="3330" y="432"/>
                    </a:lnTo>
                    <a:lnTo>
                      <a:pt x="3327" y="429"/>
                    </a:lnTo>
                    <a:lnTo>
                      <a:pt x="3318" y="425"/>
                    </a:lnTo>
                    <a:lnTo>
                      <a:pt x="3313" y="424"/>
                    </a:lnTo>
                    <a:lnTo>
                      <a:pt x="3309" y="425"/>
                    </a:lnTo>
                    <a:lnTo>
                      <a:pt x="3312" y="416"/>
                    </a:lnTo>
                    <a:lnTo>
                      <a:pt x="3319" y="407"/>
                    </a:lnTo>
                    <a:lnTo>
                      <a:pt x="3329" y="400"/>
                    </a:lnTo>
                    <a:lnTo>
                      <a:pt x="3342" y="394"/>
                    </a:lnTo>
                    <a:lnTo>
                      <a:pt x="3354" y="393"/>
                    </a:lnTo>
                    <a:lnTo>
                      <a:pt x="3369" y="395"/>
                    </a:lnTo>
                    <a:lnTo>
                      <a:pt x="3384" y="399"/>
                    </a:lnTo>
                    <a:lnTo>
                      <a:pt x="3400" y="406"/>
                    </a:lnTo>
                    <a:lnTo>
                      <a:pt x="3417" y="420"/>
                    </a:lnTo>
                    <a:lnTo>
                      <a:pt x="3434" y="434"/>
                    </a:lnTo>
                    <a:lnTo>
                      <a:pt x="3450" y="446"/>
                    </a:lnTo>
                    <a:lnTo>
                      <a:pt x="3467" y="458"/>
                    </a:lnTo>
                    <a:lnTo>
                      <a:pt x="3468" y="443"/>
                    </a:lnTo>
                    <a:lnTo>
                      <a:pt x="3470" y="432"/>
                    </a:lnTo>
                    <a:lnTo>
                      <a:pt x="3471" y="420"/>
                    </a:lnTo>
                    <a:lnTo>
                      <a:pt x="3473" y="413"/>
                    </a:lnTo>
                    <a:lnTo>
                      <a:pt x="3473" y="405"/>
                    </a:lnTo>
                    <a:lnTo>
                      <a:pt x="3475" y="400"/>
                    </a:lnTo>
                    <a:lnTo>
                      <a:pt x="3475" y="396"/>
                    </a:lnTo>
                    <a:lnTo>
                      <a:pt x="3476" y="395"/>
                    </a:lnTo>
                    <a:lnTo>
                      <a:pt x="3475" y="384"/>
                    </a:lnTo>
                    <a:lnTo>
                      <a:pt x="3473" y="377"/>
                    </a:lnTo>
                    <a:lnTo>
                      <a:pt x="3469" y="371"/>
                    </a:lnTo>
                    <a:lnTo>
                      <a:pt x="3464" y="367"/>
                    </a:lnTo>
                    <a:lnTo>
                      <a:pt x="3456" y="364"/>
                    </a:lnTo>
                    <a:lnTo>
                      <a:pt x="3449" y="364"/>
                    </a:lnTo>
                    <a:lnTo>
                      <a:pt x="3439" y="364"/>
                    </a:lnTo>
                    <a:lnTo>
                      <a:pt x="3429" y="367"/>
                    </a:lnTo>
                    <a:lnTo>
                      <a:pt x="3417" y="367"/>
                    </a:lnTo>
                    <a:lnTo>
                      <a:pt x="3413" y="365"/>
                    </a:lnTo>
                    <a:lnTo>
                      <a:pt x="3411" y="363"/>
                    </a:lnTo>
                    <a:lnTo>
                      <a:pt x="3408" y="355"/>
                    </a:lnTo>
                    <a:lnTo>
                      <a:pt x="3408" y="350"/>
                    </a:lnTo>
                    <a:lnTo>
                      <a:pt x="3409" y="343"/>
                    </a:lnTo>
                    <a:lnTo>
                      <a:pt x="3409" y="333"/>
                    </a:lnTo>
                    <a:lnTo>
                      <a:pt x="3409" y="324"/>
                    </a:lnTo>
                    <a:lnTo>
                      <a:pt x="3408" y="317"/>
                    </a:lnTo>
                    <a:lnTo>
                      <a:pt x="3407" y="312"/>
                    </a:lnTo>
                    <a:lnTo>
                      <a:pt x="3404" y="305"/>
                    </a:lnTo>
                    <a:lnTo>
                      <a:pt x="3400" y="302"/>
                    </a:lnTo>
                    <a:lnTo>
                      <a:pt x="3396" y="299"/>
                    </a:lnTo>
                    <a:lnTo>
                      <a:pt x="3393" y="298"/>
                    </a:lnTo>
                    <a:lnTo>
                      <a:pt x="3337" y="326"/>
                    </a:lnTo>
                    <a:lnTo>
                      <a:pt x="3330" y="318"/>
                    </a:lnTo>
                    <a:lnTo>
                      <a:pt x="3325" y="311"/>
                    </a:lnTo>
                    <a:lnTo>
                      <a:pt x="3319" y="302"/>
                    </a:lnTo>
                    <a:lnTo>
                      <a:pt x="3316" y="294"/>
                    </a:lnTo>
                    <a:lnTo>
                      <a:pt x="3313" y="283"/>
                    </a:lnTo>
                    <a:lnTo>
                      <a:pt x="3312" y="273"/>
                    </a:lnTo>
                    <a:lnTo>
                      <a:pt x="3311" y="261"/>
                    </a:lnTo>
                    <a:lnTo>
                      <a:pt x="3312" y="250"/>
                    </a:lnTo>
                    <a:lnTo>
                      <a:pt x="3313" y="178"/>
                    </a:lnTo>
                    <a:lnTo>
                      <a:pt x="3293" y="181"/>
                    </a:lnTo>
                    <a:lnTo>
                      <a:pt x="3276" y="189"/>
                    </a:lnTo>
                    <a:lnTo>
                      <a:pt x="3260" y="199"/>
                    </a:lnTo>
                    <a:lnTo>
                      <a:pt x="3246" y="214"/>
                    </a:lnTo>
                    <a:lnTo>
                      <a:pt x="3234" y="218"/>
                    </a:lnTo>
                    <a:lnTo>
                      <a:pt x="3225" y="222"/>
                    </a:lnTo>
                    <a:lnTo>
                      <a:pt x="3209" y="230"/>
                    </a:lnTo>
                    <a:lnTo>
                      <a:pt x="3202" y="232"/>
                    </a:lnTo>
                    <a:lnTo>
                      <a:pt x="3196" y="234"/>
                    </a:lnTo>
                    <a:lnTo>
                      <a:pt x="3191" y="235"/>
                    </a:lnTo>
                    <a:lnTo>
                      <a:pt x="3188" y="236"/>
                    </a:lnTo>
                    <a:lnTo>
                      <a:pt x="3192" y="253"/>
                    </a:lnTo>
                    <a:lnTo>
                      <a:pt x="3194" y="270"/>
                    </a:lnTo>
                    <a:lnTo>
                      <a:pt x="3190" y="284"/>
                    </a:lnTo>
                    <a:lnTo>
                      <a:pt x="3184" y="299"/>
                    </a:lnTo>
                    <a:lnTo>
                      <a:pt x="3181" y="310"/>
                    </a:lnTo>
                    <a:lnTo>
                      <a:pt x="3181" y="319"/>
                    </a:lnTo>
                    <a:lnTo>
                      <a:pt x="3182" y="326"/>
                    </a:lnTo>
                    <a:lnTo>
                      <a:pt x="3187" y="334"/>
                    </a:lnTo>
                    <a:lnTo>
                      <a:pt x="3192" y="338"/>
                    </a:lnTo>
                    <a:lnTo>
                      <a:pt x="3200" y="342"/>
                    </a:lnTo>
                    <a:lnTo>
                      <a:pt x="3209" y="344"/>
                    </a:lnTo>
                    <a:lnTo>
                      <a:pt x="3223" y="345"/>
                    </a:lnTo>
                    <a:lnTo>
                      <a:pt x="3231" y="348"/>
                    </a:lnTo>
                    <a:lnTo>
                      <a:pt x="3240" y="353"/>
                    </a:lnTo>
                    <a:lnTo>
                      <a:pt x="3241" y="353"/>
                    </a:lnTo>
                    <a:lnTo>
                      <a:pt x="3243" y="354"/>
                    </a:lnTo>
                    <a:lnTo>
                      <a:pt x="3247" y="356"/>
                    </a:lnTo>
                    <a:lnTo>
                      <a:pt x="3253" y="360"/>
                    </a:lnTo>
                    <a:lnTo>
                      <a:pt x="3257" y="361"/>
                    </a:lnTo>
                    <a:lnTo>
                      <a:pt x="3262" y="363"/>
                    </a:lnTo>
                    <a:lnTo>
                      <a:pt x="3263" y="363"/>
                    </a:lnTo>
                    <a:lnTo>
                      <a:pt x="3265" y="364"/>
                    </a:lnTo>
                    <a:lnTo>
                      <a:pt x="3267" y="365"/>
                    </a:lnTo>
                    <a:lnTo>
                      <a:pt x="3253" y="365"/>
                    </a:lnTo>
                    <a:lnTo>
                      <a:pt x="3242" y="367"/>
                    </a:lnTo>
                    <a:lnTo>
                      <a:pt x="3222" y="376"/>
                    </a:lnTo>
                    <a:lnTo>
                      <a:pt x="3212" y="381"/>
                    </a:lnTo>
                    <a:lnTo>
                      <a:pt x="3205" y="389"/>
                    </a:lnTo>
                    <a:lnTo>
                      <a:pt x="3199" y="399"/>
                    </a:lnTo>
                    <a:lnTo>
                      <a:pt x="3194" y="411"/>
                    </a:lnTo>
                    <a:lnTo>
                      <a:pt x="3186" y="412"/>
                    </a:lnTo>
                    <a:lnTo>
                      <a:pt x="3180" y="413"/>
                    </a:lnTo>
                    <a:lnTo>
                      <a:pt x="3173" y="413"/>
                    </a:lnTo>
                    <a:lnTo>
                      <a:pt x="3170" y="412"/>
                    </a:lnTo>
                    <a:lnTo>
                      <a:pt x="3166" y="408"/>
                    </a:lnTo>
                    <a:lnTo>
                      <a:pt x="3164" y="404"/>
                    </a:lnTo>
                    <a:lnTo>
                      <a:pt x="3163" y="399"/>
                    </a:lnTo>
                    <a:lnTo>
                      <a:pt x="3164" y="393"/>
                    </a:lnTo>
                    <a:lnTo>
                      <a:pt x="3164" y="356"/>
                    </a:lnTo>
                    <a:lnTo>
                      <a:pt x="3133" y="382"/>
                    </a:lnTo>
                    <a:lnTo>
                      <a:pt x="3108" y="409"/>
                    </a:lnTo>
                    <a:lnTo>
                      <a:pt x="3086" y="437"/>
                    </a:lnTo>
                    <a:lnTo>
                      <a:pt x="3069" y="466"/>
                    </a:lnTo>
                    <a:lnTo>
                      <a:pt x="3078" y="495"/>
                    </a:lnTo>
                    <a:lnTo>
                      <a:pt x="3081" y="503"/>
                    </a:lnTo>
                    <a:lnTo>
                      <a:pt x="3084" y="514"/>
                    </a:lnTo>
                    <a:lnTo>
                      <a:pt x="3083" y="524"/>
                    </a:lnTo>
                    <a:lnTo>
                      <a:pt x="3082" y="538"/>
                    </a:lnTo>
                    <a:lnTo>
                      <a:pt x="3036" y="529"/>
                    </a:lnTo>
                    <a:lnTo>
                      <a:pt x="3029" y="506"/>
                    </a:lnTo>
                    <a:lnTo>
                      <a:pt x="3028" y="495"/>
                    </a:lnTo>
                    <a:lnTo>
                      <a:pt x="3029" y="484"/>
                    </a:lnTo>
                    <a:lnTo>
                      <a:pt x="3030" y="472"/>
                    </a:lnTo>
                    <a:lnTo>
                      <a:pt x="3033" y="460"/>
                    </a:lnTo>
                    <a:lnTo>
                      <a:pt x="3044" y="437"/>
                    </a:lnTo>
                    <a:lnTo>
                      <a:pt x="3046" y="422"/>
                    </a:lnTo>
                    <a:lnTo>
                      <a:pt x="3047" y="409"/>
                    </a:lnTo>
                    <a:lnTo>
                      <a:pt x="3047" y="398"/>
                    </a:lnTo>
                    <a:lnTo>
                      <a:pt x="3047" y="388"/>
                    </a:lnTo>
                    <a:lnTo>
                      <a:pt x="3044" y="378"/>
                    </a:lnTo>
                    <a:lnTo>
                      <a:pt x="3041" y="370"/>
                    </a:lnTo>
                    <a:lnTo>
                      <a:pt x="3032" y="356"/>
                    </a:lnTo>
                    <a:lnTo>
                      <a:pt x="3041" y="340"/>
                    </a:lnTo>
                    <a:lnTo>
                      <a:pt x="3047" y="326"/>
                    </a:lnTo>
                    <a:lnTo>
                      <a:pt x="3049" y="314"/>
                    </a:lnTo>
                    <a:lnTo>
                      <a:pt x="3050" y="303"/>
                    </a:lnTo>
                    <a:lnTo>
                      <a:pt x="3047" y="293"/>
                    </a:lnTo>
                    <a:lnTo>
                      <a:pt x="3042" y="285"/>
                    </a:lnTo>
                    <a:lnTo>
                      <a:pt x="3032" y="278"/>
                    </a:lnTo>
                    <a:lnTo>
                      <a:pt x="3021" y="274"/>
                    </a:lnTo>
                    <a:lnTo>
                      <a:pt x="3008" y="270"/>
                    </a:lnTo>
                    <a:lnTo>
                      <a:pt x="2999" y="265"/>
                    </a:lnTo>
                    <a:lnTo>
                      <a:pt x="2990" y="259"/>
                    </a:lnTo>
                    <a:lnTo>
                      <a:pt x="2984" y="253"/>
                    </a:lnTo>
                    <a:lnTo>
                      <a:pt x="2978" y="244"/>
                    </a:lnTo>
                    <a:lnTo>
                      <a:pt x="2975" y="236"/>
                    </a:lnTo>
                    <a:lnTo>
                      <a:pt x="2971" y="225"/>
                    </a:lnTo>
                    <a:lnTo>
                      <a:pt x="2971" y="215"/>
                    </a:lnTo>
                    <a:lnTo>
                      <a:pt x="2962" y="223"/>
                    </a:lnTo>
                    <a:lnTo>
                      <a:pt x="2956" y="231"/>
                    </a:lnTo>
                    <a:lnTo>
                      <a:pt x="2950" y="237"/>
                    </a:lnTo>
                    <a:lnTo>
                      <a:pt x="2948" y="243"/>
                    </a:lnTo>
                    <a:lnTo>
                      <a:pt x="2937" y="236"/>
                    </a:lnTo>
                    <a:lnTo>
                      <a:pt x="2927" y="229"/>
                    </a:lnTo>
                    <a:lnTo>
                      <a:pt x="2919" y="219"/>
                    </a:lnTo>
                    <a:lnTo>
                      <a:pt x="2913" y="210"/>
                    </a:lnTo>
                    <a:lnTo>
                      <a:pt x="2901" y="215"/>
                    </a:lnTo>
                    <a:lnTo>
                      <a:pt x="2895" y="221"/>
                    </a:lnTo>
                    <a:lnTo>
                      <a:pt x="2891" y="229"/>
                    </a:lnTo>
                    <a:lnTo>
                      <a:pt x="2891" y="237"/>
                    </a:lnTo>
                    <a:lnTo>
                      <a:pt x="2893" y="245"/>
                    </a:lnTo>
                    <a:lnTo>
                      <a:pt x="2899" y="256"/>
                    </a:lnTo>
                    <a:lnTo>
                      <a:pt x="2907" y="266"/>
                    </a:lnTo>
                    <a:lnTo>
                      <a:pt x="2921" y="278"/>
                    </a:lnTo>
                    <a:lnTo>
                      <a:pt x="2936" y="290"/>
                    </a:lnTo>
                    <a:lnTo>
                      <a:pt x="2949" y="305"/>
                    </a:lnTo>
                    <a:lnTo>
                      <a:pt x="2959" y="321"/>
                    </a:lnTo>
                    <a:lnTo>
                      <a:pt x="2967" y="340"/>
                    </a:lnTo>
                    <a:lnTo>
                      <a:pt x="2970" y="347"/>
                    </a:lnTo>
                    <a:lnTo>
                      <a:pt x="2973" y="357"/>
                    </a:lnTo>
                    <a:lnTo>
                      <a:pt x="2971" y="366"/>
                    </a:lnTo>
                    <a:lnTo>
                      <a:pt x="2970" y="377"/>
                    </a:lnTo>
                    <a:lnTo>
                      <a:pt x="2959" y="364"/>
                    </a:lnTo>
                    <a:lnTo>
                      <a:pt x="2946" y="354"/>
                    </a:lnTo>
                    <a:lnTo>
                      <a:pt x="2932" y="341"/>
                    </a:lnTo>
                    <a:lnTo>
                      <a:pt x="2916" y="331"/>
                    </a:lnTo>
                    <a:lnTo>
                      <a:pt x="2905" y="338"/>
                    </a:lnTo>
                    <a:lnTo>
                      <a:pt x="2900" y="348"/>
                    </a:lnTo>
                    <a:lnTo>
                      <a:pt x="2900" y="360"/>
                    </a:lnTo>
                    <a:lnTo>
                      <a:pt x="2905" y="375"/>
                    </a:lnTo>
                    <a:lnTo>
                      <a:pt x="2895" y="368"/>
                    </a:lnTo>
                    <a:lnTo>
                      <a:pt x="2888" y="366"/>
                    </a:lnTo>
                    <a:lnTo>
                      <a:pt x="2881" y="364"/>
                    </a:lnTo>
                    <a:lnTo>
                      <a:pt x="2876" y="362"/>
                    </a:lnTo>
                    <a:lnTo>
                      <a:pt x="2872" y="361"/>
                    </a:lnTo>
                    <a:lnTo>
                      <a:pt x="2862" y="359"/>
                    </a:lnTo>
                    <a:lnTo>
                      <a:pt x="2852" y="357"/>
                    </a:lnTo>
                    <a:lnTo>
                      <a:pt x="2840" y="355"/>
                    </a:lnTo>
                    <a:lnTo>
                      <a:pt x="2824" y="345"/>
                    </a:lnTo>
                    <a:lnTo>
                      <a:pt x="2813" y="344"/>
                    </a:lnTo>
                    <a:lnTo>
                      <a:pt x="2807" y="345"/>
                    </a:lnTo>
                    <a:lnTo>
                      <a:pt x="2804" y="348"/>
                    </a:lnTo>
                    <a:lnTo>
                      <a:pt x="2801" y="353"/>
                    </a:lnTo>
                    <a:lnTo>
                      <a:pt x="2800" y="360"/>
                    </a:lnTo>
                    <a:lnTo>
                      <a:pt x="2798" y="362"/>
                    </a:lnTo>
                    <a:lnTo>
                      <a:pt x="2797" y="362"/>
                    </a:lnTo>
                    <a:lnTo>
                      <a:pt x="2797" y="363"/>
                    </a:lnTo>
                    <a:lnTo>
                      <a:pt x="2797" y="365"/>
                    </a:lnTo>
                    <a:lnTo>
                      <a:pt x="2794" y="367"/>
                    </a:lnTo>
                    <a:lnTo>
                      <a:pt x="2792" y="371"/>
                    </a:lnTo>
                    <a:lnTo>
                      <a:pt x="2787" y="372"/>
                    </a:lnTo>
                    <a:lnTo>
                      <a:pt x="2783" y="374"/>
                    </a:lnTo>
                    <a:lnTo>
                      <a:pt x="2780" y="374"/>
                    </a:lnTo>
                    <a:lnTo>
                      <a:pt x="2778" y="375"/>
                    </a:lnTo>
                    <a:lnTo>
                      <a:pt x="2774" y="377"/>
                    </a:lnTo>
                    <a:lnTo>
                      <a:pt x="2762" y="377"/>
                    </a:lnTo>
                    <a:lnTo>
                      <a:pt x="2755" y="378"/>
                    </a:lnTo>
                    <a:lnTo>
                      <a:pt x="2750" y="380"/>
                    </a:lnTo>
                    <a:lnTo>
                      <a:pt x="2746" y="383"/>
                    </a:lnTo>
                    <a:lnTo>
                      <a:pt x="2740" y="379"/>
                    </a:lnTo>
                    <a:lnTo>
                      <a:pt x="2736" y="376"/>
                    </a:lnTo>
                    <a:lnTo>
                      <a:pt x="2729" y="368"/>
                    </a:lnTo>
                    <a:lnTo>
                      <a:pt x="2725" y="363"/>
                    </a:lnTo>
                    <a:lnTo>
                      <a:pt x="2724" y="359"/>
                    </a:lnTo>
                    <a:lnTo>
                      <a:pt x="2723" y="350"/>
                    </a:lnTo>
                    <a:lnTo>
                      <a:pt x="2705" y="336"/>
                    </a:lnTo>
                    <a:lnTo>
                      <a:pt x="2692" y="330"/>
                    </a:lnTo>
                    <a:lnTo>
                      <a:pt x="2679" y="327"/>
                    </a:lnTo>
                    <a:lnTo>
                      <a:pt x="2670" y="332"/>
                    </a:lnTo>
                    <a:lnTo>
                      <a:pt x="2656" y="306"/>
                    </a:lnTo>
                    <a:lnTo>
                      <a:pt x="2647" y="286"/>
                    </a:lnTo>
                    <a:lnTo>
                      <a:pt x="2639" y="270"/>
                    </a:lnTo>
                    <a:lnTo>
                      <a:pt x="2637" y="263"/>
                    </a:lnTo>
                    <a:lnTo>
                      <a:pt x="2637" y="259"/>
                    </a:lnTo>
                    <a:lnTo>
                      <a:pt x="2633" y="254"/>
                    </a:lnTo>
                    <a:lnTo>
                      <a:pt x="2630" y="251"/>
                    </a:lnTo>
                    <a:lnTo>
                      <a:pt x="2626" y="248"/>
                    </a:lnTo>
                    <a:lnTo>
                      <a:pt x="2621" y="246"/>
                    </a:lnTo>
                    <a:lnTo>
                      <a:pt x="2615" y="245"/>
                    </a:lnTo>
                    <a:lnTo>
                      <a:pt x="2609" y="246"/>
                    </a:lnTo>
                    <a:lnTo>
                      <a:pt x="2601" y="248"/>
                    </a:lnTo>
                    <a:lnTo>
                      <a:pt x="2595" y="251"/>
                    </a:lnTo>
                    <a:lnTo>
                      <a:pt x="2587" y="253"/>
                    </a:lnTo>
                    <a:lnTo>
                      <a:pt x="2580" y="257"/>
                    </a:lnTo>
                    <a:lnTo>
                      <a:pt x="2571" y="266"/>
                    </a:lnTo>
                    <a:lnTo>
                      <a:pt x="2567" y="272"/>
                    </a:lnTo>
                    <a:lnTo>
                      <a:pt x="2566" y="279"/>
                    </a:lnTo>
                    <a:lnTo>
                      <a:pt x="2565" y="286"/>
                    </a:lnTo>
                    <a:lnTo>
                      <a:pt x="2566" y="296"/>
                    </a:lnTo>
                    <a:lnTo>
                      <a:pt x="2569" y="306"/>
                    </a:lnTo>
                    <a:lnTo>
                      <a:pt x="2575" y="316"/>
                    </a:lnTo>
                    <a:lnTo>
                      <a:pt x="2582" y="321"/>
                    </a:lnTo>
                    <a:lnTo>
                      <a:pt x="2592" y="326"/>
                    </a:lnTo>
                    <a:lnTo>
                      <a:pt x="2594" y="327"/>
                    </a:lnTo>
                    <a:lnTo>
                      <a:pt x="2597" y="330"/>
                    </a:lnTo>
                    <a:lnTo>
                      <a:pt x="2601" y="334"/>
                    </a:lnTo>
                    <a:lnTo>
                      <a:pt x="2603" y="338"/>
                    </a:lnTo>
                    <a:lnTo>
                      <a:pt x="2605" y="342"/>
                    </a:lnTo>
                    <a:lnTo>
                      <a:pt x="2603" y="346"/>
                    </a:lnTo>
                    <a:lnTo>
                      <a:pt x="2601" y="351"/>
                    </a:lnTo>
                    <a:lnTo>
                      <a:pt x="2598" y="355"/>
                    </a:lnTo>
                    <a:lnTo>
                      <a:pt x="2594" y="359"/>
                    </a:lnTo>
                    <a:lnTo>
                      <a:pt x="2582" y="366"/>
                    </a:lnTo>
                    <a:lnTo>
                      <a:pt x="2575" y="376"/>
                    </a:lnTo>
                    <a:lnTo>
                      <a:pt x="2570" y="385"/>
                    </a:lnTo>
                    <a:lnTo>
                      <a:pt x="2570" y="396"/>
                    </a:lnTo>
                    <a:lnTo>
                      <a:pt x="2561" y="377"/>
                    </a:lnTo>
                    <a:lnTo>
                      <a:pt x="2556" y="368"/>
                    </a:lnTo>
                    <a:lnTo>
                      <a:pt x="2552" y="362"/>
                    </a:lnTo>
                    <a:lnTo>
                      <a:pt x="2546" y="356"/>
                    </a:lnTo>
                    <a:lnTo>
                      <a:pt x="2540" y="352"/>
                    </a:lnTo>
                    <a:lnTo>
                      <a:pt x="2529" y="346"/>
                    </a:lnTo>
                    <a:lnTo>
                      <a:pt x="2508" y="324"/>
                    </a:lnTo>
                    <a:lnTo>
                      <a:pt x="2499" y="301"/>
                    </a:lnTo>
                    <a:lnTo>
                      <a:pt x="2497" y="279"/>
                    </a:lnTo>
                    <a:lnTo>
                      <a:pt x="2499" y="258"/>
                    </a:lnTo>
                    <a:lnTo>
                      <a:pt x="2506" y="239"/>
                    </a:lnTo>
                    <a:lnTo>
                      <a:pt x="2483" y="231"/>
                    </a:lnTo>
                    <a:lnTo>
                      <a:pt x="2462" y="224"/>
                    </a:lnTo>
                    <a:lnTo>
                      <a:pt x="2423" y="215"/>
                    </a:lnTo>
                    <a:lnTo>
                      <a:pt x="2413" y="211"/>
                    </a:lnTo>
                    <a:lnTo>
                      <a:pt x="2406" y="210"/>
                    </a:lnTo>
                    <a:lnTo>
                      <a:pt x="2398" y="210"/>
                    </a:lnTo>
                    <a:lnTo>
                      <a:pt x="2393" y="212"/>
                    </a:lnTo>
                    <a:lnTo>
                      <a:pt x="2388" y="214"/>
                    </a:lnTo>
                    <a:lnTo>
                      <a:pt x="2385" y="218"/>
                    </a:lnTo>
                    <a:lnTo>
                      <a:pt x="2382" y="223"/>
                    </a:lnTo>
                    <a:lnTo>
                      <a:pt x="2381" y="232"/>
                    </a:lnTo>
                    <a:close/>
                    <a:moveTo>
                      <a:pt x="2878" y="885"/>
                    </a:moveTo>
                    <a:lnTo>
                      <a:pt x="2891" y="876"/>
                    </a:lnTo>
                    <a:lnTo>
                      <a:pt x="2897" y="863"/>
                    </a:lnTo>
                    <a:lnTo>
                      <a:pt x="2912" y="874"/>
                    </a:lnTo>
                    <a:lnTo>
                      <a:pt x="2899" y="889"/>
                    </a:lnTo>
                    <a:lnTo>
                      <a:pt x="2906" y="902"/>
                    </a:lnTo>
                    <a:lnTo>
                      <a:pt x="2921" y="914"/>
                    </a:lnTo>
                    <a:lnTo>
                      <a:pt x="2915" y="921"/>
                    </a:lnTo>
                    <a:lnTo>
                      <a:pt x="2895" y="916"/>
                    </a:lnTo>
                    <a:lnTo>
                      <a:pt x="2881" y="911"/>
                    </a:lnTo>
                    <a:lnTo>
                      <a:pt x="2874" y="905"/>
                    </a:lnTo>
                    <a:lnTo>
                      <a:pt x="2878" y="885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275">
                <a:extLst>
                  <a:ext uri="{FF2B5EF4-FFF2-40B4-BE49-F238E27FC236}">
                    <a16:creationId xmlns:a16="http://schemas.microsoft.com/office/drawing/2014/main" id="{AFC346AA-7732-BEBD-D083-6EBA57790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17 w 47"/>
                  <a:gd name="T1" fmla="*/ 13 h 58"/>
                  <a:gd name="T2" fmla="*/ 4 w 47"/>
                  <a:gd name="T3" fmla="*/ 22 h 58"/>
                  <a:gd name="T4" fmla="*/ 0 w 47"/>
                  <a:gd name="T5" fmla="*/ 42 h 58"/>
                  <a:gd name="T6" fmla="*/ 7 w 47"/>
                  <a:gd name="T7" fmla="*/ 48 h 58"/>
                  <a:gd name="T8" fmla="*/ 21 w 47"/>
                  <a:gd name="T9" fmla="*/ 53 h 58"/>
                  <a:gd name="T10" fmla="*/ 41 w 47"/>
                  <a:gd name="T11" fmla="*/ 58 h 58"/>
                  <a:gd name="T12" fmla="*/ 47 w 47"/>
                  <a:gd name="T13" fmla="*/ 51 h 58"/>
                  <a:gd name="T14" fmla="*/ 32 w 47"/>
                  <a:gd name="T15" fmla="*/ 39 h 58"/>
                  <a:gd name="T16" fmla="*/ 25 w 47"/>
                  <a:gd name="T17" fmla="*/ 26 h 58"/>
                  <a:gd name="T18" fmla="*/ 38 w 47"/>
                  <a:gd name="T19" fmla="*/ 11 h 58"/>
                  <a:gd name="T20" fmla="*/ 23 w 47"/>
                  <a:gd name="T21" fmla="*/ 0 h 58"/>
                  <a:gd name="T22" fmla="*/ 17 w 47"/>
                  <a:gd name="T23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17" y="13"/>
                    </a:moveTo>
                    <a:lnTo>
                      <a:pt x="4" y="22"/>
                    </a:lnTo>
                    <a:lnTo>
                      <a:pt x="0" y="42"/>
                    </a:lnTo>
                    <a:lnTo>
                      <a:pt x="7" y="48"/>
                    </a:lnTo>
                    <a:lnTo>
                      <a:pt x="21" y="53"/>
                    </a:lnTo>
                    <a:lnTo>
                      <a:pt x="41" y="58"/>
                    </a:lnTo>
                    <a:lnTo>
                      <a:pt x="47" y="51"/>
                    </a:lnTo>
                    <a:lnTo>
                      <a:pt x="32" y="39"/>
                    </a:lnTo>
                    <a:lnTo>
                      <a:pt x="25" y="26"/>
                    </a:lnTo>
                    <a:lnTo>
                      <a:pt x="38" y="11"/>
                    </a:lnTo>
                    <a:lnTo>
                      <a:pt x="23" y="0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276">
                <a:extLst>
                  <a:ext uri="{FF2B5EF4-FFF2-40B4-BE49-F238E27FC236}">
                    <a16:creationId xmlns:a16="http://schemas.microsoft.com/office/drawing/2014/main" id="{95B6A516-5E23-0FD1-7180-8E37D1CB9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3333"/>
                <a:ext cx="2" cy="1"/>
              </a:xfrm>
              <a:custGeom>
                <a:avLst/>
                <a:gdLst>
                  <a:gd name="T0" fmla="*/ 3 w 5"/>
                  <a:gd name="T1" fmla="*/ 0 h 4"/>
                  <a:gd name="T2" fmla="*/ 0 w 5"/>
                  <a:gd name="T3" fmla="*/ 4 h 4"/>
                  <a:gd name="T4" fmla="*/ 5 w 5"/>
                  <a:gd name="T5" fmla="*/ 2 h 4"/>
                  <a:gd name="T6" fmla="*/ 3 w 5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0" y="4"/>
                    </a:lnTo>
                    <a:lnTo>
                      <a:pt x="5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277">
                <a:extLst>
                  <a:ext uri="{FF2B5EF4-FFF2-40B4-BE49-F238E27FC236}">
                    <a16:creationId xmlns:a16="http://schemas.microsoft.com/office/drawing/2014/main" id="{ED5F9D44-C6D8-A881-1543-5D4A1A979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0" y="3203"/>
                <a:ext cx="0" cy="0"/>
              </a:xfrm>
              <a:custGeom>
                <a:avLst/>
                <a:gdLst>
                  <a:gd name="T0" fmla="*/ 0 w 1"/>
                  <a:gd name="T1" fmla="*/ 1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lnTo>
                      <a:pt x="1" y="2"/>
                    </a:lnTo>
                    <a:lnTo>
                      <a:pt x="1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278">
                <a:extLst>
                  <a:ext uri="{FF2B5EF4-FFF2-40B4-BE49-F238E27FC236}">
                    <a16:creationId xmlns:a16="http://schemas.microsoft.com/office/drawing/2014/main" id="{6301538F-6312-45F5-38C3-3524D243F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8" y="3206"/>
                <a:ext cx="76" cy="69"/>
              </a:xfrm>
              <a:custGeom>
                <a:avLst/>
                <a:gdLst>
                  <a:gd name="T0" fmla="*/ 151 w 228"/>
                  <a:gd name="T1" fmla="*/ 5 h 207"/>
                  <a:gd name="T2" fmla="*/ 142 w 228"/>
                  <a:gd name="T3" fmla="*/ 11 h 207"/>
                  <a:gd name="T4" fmla="*/ 133 w 228"/>
                  <a:gd name="T5" fmla="*/ 17 h 207"/>
                  <a:gd name="T6" fmla="*/ 123 w 228"/>
                  <a:gd name="T7" fmla="*/ 22 h 207"/>
                  <a:gd name="T8" fmla="*/ 113 w 228"/>
                  <a:gd name="T9" fmla="*/ 27 h 207"/>
                  <a:gd name="T10" fmla="*/ 102 w 228"/>
                  <a:gd name="T11" fmla="*/ 29 h 207"/>
                  <a:gd name="T12" fmla="*/ 90 w 228"/>
                  <a:gd name="T13" fmla="*/ 31 h 207"/>
                  <a:gd name="T14" fmla="*/ 78 w 228"/>
                  <a:gd name="T15" fmla="*/ 31 h 207"/>
                  <a:gd name="T16" fmla="*/ 65 w 228"/>
                  <a:gd name="T17" fmla="*/ 31 h 207"/>
                  <a:gd name="T18" fmla="*/ 47 w 228"/>
                  <a:gd name="T19" fmla="*/ 36 h 207"/>
                  <a:gd name="T20" fmla="*/ 30 w 228"/>
                  <a:gd name="T21" fmla="*/ 46 h 207"/>
                  <a:gd name="T22" fmla="*/ 15 w 228"/>
                  <a:gd name="T23" fmla="*/ 57 h 207"/>
                  <a:gd name="T24" fmla="*/ 0 w 228"/>
                  <a:gd name="T25" fmla="*/ 72 h 207"/>
                  <a:gd name="T26" fmla="*/ 23 w 228"/>
                  <a:gd name="T27" fmla="*/ 83 h 207"/>
                  <a:gd name="T28" fmla="*/ 42 w 228"/>
                  <a:gd name="T29" fmla="*/ 98 h 207"/>
                  <a:gd name="T30" fmla="*/ 57 w 228"/>
                  <a:gd name="T31" fmla="*/ 113 h 207"/>
                  <a:gd name="T32" fmla="*/ 69 w 228"/>
                  <a:gd name="T33" fmla="*/ 130 h 207"/>
                  <a:gd name="T34" fmla="*/ 88 w 228"/>
                  <a:gd name="T35" fmla="*/ 154 h 207"/>
                  <a:gd name="T36" fmla="*/ 97 w 228"/>
                  <a:gd name="T37" fmla="*/ 164 h 207"/>
                  <a:gd name="T38" fmla="*/ 106 w 228"/>
                  <a:gd name="T39" fmla="*/ 175 h 207"/>
                  <a:gd name="T40" fmla="*/ 113 w 228"/>
                  <a:gd name="T41" fmla="*/ 183 h 207"/>
                  <a:gd name="T42" fmla="*/ 122 w 228"/>
                  <a:gd name="T43" fmla="*/ 193 h 207"/>
                  <a:gd name="T44" fmla="*/ 123 w 228"/>
                  <a:gd name="T45" fmla="*/ 194 h 207"/>
                  <a:gd name="T46" fmla="*/ 125 w 228"/>
                  <a:gd name="T47" fmla="*/ 196 h 207"/>
                  <a:gd name="T48" fmla="*/ 129 w 228"/>
                  <a:gd name="T49" fmla="*/ 200 h 207"/>
                  <a:gd name="T50" fmla="*/ 138 w 228"/>
                  <a:gd name="T51" fmla="*/ 207 h 207"/>
                  <a:gd name="T52" fmla="*/ 160 w 228"/>
                  <a:gd name="T53" fmla="*/ 163 h 207"/>
                  <a:gd name="T54" fmla="*/ 169 w 228"/>
                  <a:gd name="T55" fmla="*/ 174 h 207"/>
                  <a:gd name="T56" fmla="*/ 184 w 228"/>
                  <a:gd name="T57" fmla="*/ 184 h 207"/>
                  <a:gd name="T58" fmla="*/ 192 w 228"/>
                  <a:gd name="T59" fmla="*/ 189 h 207"/>
                  <a:gd name="T60" fmla="*/ 203 w 228"/>
                  <a:gd name="T61" fmla="*/ 194 h 207"/>
                  <a:gd name="T62" fmla="*/ 214 w 228"/>
                  <a:gd name="T63" fmla="*/ 198 h 207"/>
                  <a:gd name="T64" fmla="*/ 228 w 228"/>
                  <a:gd name="T65" fmla="*/ 203 h 207"/>
                  <a:gd name="T66" fmla="*/ 222 w 228"/>
                  <a:gd name="T67" fmla="*/ 176 h 207"/>
                  <a:gd name="T68" fmla="*/ 217 w 228"/>
                  <a:gd name="T69" fmla="*/ 152 h 207"/>
                  <a:gd name="T70" fmla="*/ 210 w 228"/>
                  <a:gd name="T71" fmla="*/ 129 h 207"/>
                  <a:gd name="T72" fmla="*/ 205 w 228"/>
                  <a:gd name="T73" fmla="*/ 109 h 207"/>
                  <a:gd name="T74" fmla="*/ 201 w 228"/>
                  <a:gd name="T75" fmla="*/ 91 h 207"/>
                  <a:gd name="T76" fmla="*/ 203 w 228"/>
                  <a:gd name="T77" fmla="*/ 76 h 207"/>
                  <a:gd name="T78" fmla="*/ 209 w 228"/>
                  <a:gd name="T79" fmla="*/ 62 h 207"/>
                  <a:gd name="T80" fmla="*/ 221 w 228"/>
                  <a:gd name="T81" fmla="*/ 51 h 207"/>
                  <a:gd name="T82" fmla="*/ 215 w 228"/>
                  <a:gd name="T83" fmla="*/ 35 h 207"/>
                  <a:gd name="T84" fmla="*/ 210 w 228"/>
                  <a:gd name="T85" fmla="*/ 23 h 207"/>
                  <a:gd name="T86" fmla="*/ 203 w 228"/>
                  <a:gd name="T87" fmla="*/ 14 h 207"/>
                  <a:gd name="T88" fmla="*/ 199 w 228"/>
                  <a:gd name="T89" fmla="*/ 10 h 207"/>
                  <a:gd name="T90" fmla="*/ 195 w 228"/>
                  <a:gd name="T91" fmla="*/ 8 h 207"/>
                  <a:gd name="T92" fmla="*/ 186 w 228"/>
                  <a:gd name="T93" fmla="*/ 2 h 207"/>
                  <a:gd name="T94" fmla="*/ 175 w 228"/>
                  <a:gd name="T95" fmla="*/ 0 h 207"/>
                  <a:gd name="T96" fmla="*/ 164 w 228"/>
                  <a:gd name="T97" fmla="*/ 1 h 207"/>
                  <a:gd name="T98" fmla="*/ 151 w 228"/>
                  <a:gd name="T99" fmla="*/ 5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28" h="207">
                    <a:moveTo>
                      <a:pt x="151" y="5"/>
                    </a:moveTo>
                    <a:lnTo>
                      <a:pt x="142" y="11"/>
                    </a:lnTo>
                    <a:lnTo>
                      <a:pt x="133" y="17"/>
                    </a:lnTo>
                    <a:lnTo>
                      <a:pt x="123" y="22"/>
                    </a:lnTo>
                    <a:lnTo>
                      <a:pt x="113" y="27"/>
                    </a:lnTo>
                    <a:lnTo>
                      <a:pt x="102" y="29"/>
                    </a:lnTo>
                    <a:lnTo>
                      <a:pt x="90" y="31"/>
                    </a:lnTo>
                    <a:lnTo>
                      <a:pt x="78" y="31"/>
                    </a:lnTo>
                    <a:lnTo>
                      <a:pt x="65" y="31"/>
                    </a:lnTo>
                    <a:lnTo>
                      <a:pt x="47" y="36"/>
                    </a:lnTo>
                    <a:lnTo>
                      <a:pt x="30" y="46"/>
                    </a:lnTo>
                    <a:lnTo>
                      <a:pt x="15" y="57"/>
                    </a:lnTo>
                    <a:lnTo>
                      <a:pt x="0" y="72"/>
                    </a:lnTo>
                    <a:lnTo>
                      <a:pt x="23" y="83"/>
                    </a:lnTo>
                    <a:lnTo>
                      <a:pt x="42" y="98"/>
                    </a:lnTo>
                    <a:lnTo>
                      <a:pt x="57" y="113"/>
                    </a:lnTo>
                    <a:lnTo>
                      <a:pt x="69" y="130"/>
                    </a:lnTo>
                    <a:lnTo>
                      <a:pt x="88" y="154"/>
                    </a:lnTo>
                    <a:lnTo>
                      <a:pt x="97" y="164"/>
                    </a:lnTo>
                    <a:lnTo>
                      <a:pt x="106" y="175"/>
                    </a:lnTo>
                    <a:lnTo>
                      <a:pt x="113" y="183"/>
                    </a:lnTo>
                    <a:lnTo>
                      <a:pt x="122" y="193"/>
                    </a:lnTo>
                    <a:lnTo>
                      <a:pt x="123" y="194"/>
                    </a:lnTo>
                    <a:lnTo>
                      <a:pt x="125" y="196"/>
                    </a:lnTo>
                    <a:lnTo>
                      <a:pt x="129" y="200"/>
                    </a:lnTo>
                    <a:lnTo>
                      <a:pt x="138" y="207"/>
                    </a:lnTo>
                    <a:lnTo>
                      <a:pt x="160" y="163"/>
                    </a:lnTo>
                    <a:lnTo>
                      <a:pt x="169" y="174"/>
                    </a:lnTo>
                    <a:lnTo>
                      <a:pt x="184" y="184"/>
                    </a:lnTo>
                    <a:lnTo>
                      <a:pt x="192" y="189"/>
                    </a:lnTo>
                    <a:lnTo>
                      <a:pt x="203" y="194"/>
                    </a:lnTo>
                    <a:lnTo>
                      <a:pt x="214" y="198"/>
                    </a:lnTo>
                    <a:lnTo>
                      <a:pt x="228" y="203"/>
                    </a:lnTo>
                    <a:lnTo>
                      <a:pt x="222" y="176"/>
                    </a:lnTo>
                    <a:lnTo>
                      <a:pt x="217" y="152"/>
                    </a:lnTo>
                    <a:lnTo>
                      <a:pt x="210" y="129"/>
                    </a:lnTo>
                    <a:lnTo>
                      <a:pt x="205" y="109"/>
                    </a:lnTo>
                    <a:lnTo>
                      <a:pt x="201" y="91"/>
                    </a:lnTo>
                    <a:lnTo>
                      <a:pt x="203" y="76"/>
                    </a:lnTo>
                    <a:lnTo>
                      <a:pt x="209" y="62"/>
                    </a:lnTo>
                    <a:lnTo>
                      <a:pt x="221" y="51"/>
                    </a:lnTo>
                    <a:lnTo>
                      <a:pt x="215" y="35"/>
                    </a:lnTo>
                    <a:lnTo>
                      <a:pt x="210" y="23"/>
                    </a:lnTo>
                    <a:lnTo>
                      <a:pt x="203" y="14"/>
                    </a:lnTo>
                    <a:lnTo>
                      <a:pt x="199" y="10"/>
                    </a:lnTo>
                    <a:lnTo>
                      <a:pt x="195" y="8"/>
                    </a:lnTo>
                    <a:lnTo>
                      <a:pt x="186" y="2"/>
                    </a:lnTo>
                    <a:lnTo>
                      <a:pt x="175" y="0"/>
                    </a:lnTo>
                    <a:lnTo>
                      <a:pt x="164" y="1"/>
                    </a:lnTo>
                    <a:lnTo>
                      <a:pt x="151" y="5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279">
                <a:extLst>
                  <a:ext uri="{FF2B5EF4-FFF2-40B4-BE49-F238E27FC236}">
                    <a16:creationId xmlns:a16="http://schemas.microsoft.com/office/drawing/2014/main" id="{61827359-7019-D018-073F-9674BFA79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3" y="3241"/>
                <a:ext cx="155" cy="356"/>
              </a:xfrm>
              <a:custGeom>
                <a:avLst/>
                <a:gdLst>
                  <a:gd name="T0" fmla="*/ 137 w 465"/>
                  <a:gd name="T1" fmla="*/ 15 h 1069"/>
                  <a:gd name="T2" fmla="*/ 83 w 465"/>
                  <a:gd name="T3" fmla="*/ 3 h 1069"/>
                  <a:gd name="T4" fmla="*/ 38 w 465"/>
                  <a:gd name="T5" fmla="*/ 32 h 1069"/>
                  <a:gd name="T6" fmla="*/ 11 w 465"/>
                  <a:gd name="T7" fmla="*/ 80 h 1069"/>
                  <a:gd name="T8" fmla="*/ 0 w 465"/>
                  <a:gd name="T9" fmla="*/ 157 h 1069"/>
                  <a:gd name="T10" fmla="*/ 40 w 465"/>
                  <a:gd name="T11" fmla="*/ 253 h 1069"/>
                  <a:gd name="T12" fmla="*/ 51 w 465"/>
                  <a:gd name="T13" fmla="*/ 303 h 1069"/>
                  <a:gd name="T14" fmla="*/ 38 w 465"/>
                  <a:gd name="T15" fmla="*/ 337 h 1069"/>
                  <a:gd name="T16" fmla="*/ 9 w 465"/>
                  <a:gd name="T17" fmla="*/ 355 h 1069"/>
                  <a:gd name="T18" fmla="*/ 71 w 465"/>
                  <a:gd name="T19" fmla="*/ 386 h 1069"/>
                  <a:gd name="T20" fmla="*/ 113 w 465"/>
                  <a:gd name="T21" fmla="*/ 441 h 1069"/>
                  <a:gd name="T22" fmla="*/ 115 w 465"/>
                  <a:gd name="T23" fmla="*/ 519 h 1069"/>
                  <a:gd name="T24" fmla="*/ 115 w 465"/>
                  <a:gd name="T25" fmla="*/ 571 h 1069"/>
                  <a:gd name="T26" fmla="*/ 141 w 465"/>
                  <a:gd name="T27" fmla="*/ 627 h 1069"/>
                  <a:gd name="T28" fmla="*/ 179 w 465"/>
                  <a:gd name="T29" fmla="*/ 669 h 1069"/>
                  <a:gd name="T30" fmla="*/ 185 w 465"/>
                  <a:gd name="T31" fmla="*/ 687 h 1069"/>
                  <a:gd name="T32" fmla="*/ 182 w 465"/>
                  <a:gd name="T33" fmla="*/ 727 h 1069"/>
                  <a:gd name="T34" fmla="*/ 176 w 465"/>
                  <a:gd name="T35" fmla="*/ 734 h 1069"/>
                  <a:gd name="T36" fmla="*/ 162 w 465"/>
                  <a:gd name="T37" fmla="*/ 764 h 1069"/>
                  <a:gd name="T38" fmla="*/ 153 w 465"/>
                  <a:gd name="T39" fmla="*/ 783 h 1069"/>
                  <a:gd name="T40" fmla="*/ 164 w 465"/>
                  <a:gd name="T41" fmla="*/ 795 h 1069"/>
                  <a:gd name="T42" fmla="*/ 222 w 465"/>
                  <a:gd name="T43" fmla="*/ 829 h 1069"/>
                  <a:gd name="T44" fmla="*/ 259 w 465"/>
                  <a:gd name="T45" fmla="*/ 882 h 1069"/>
                  <a:gd name="T46" fmla="*/ 275 w 465"/>
                  <a:gd name="T47" fmla="*/ 955 h 1069"/>
                  <a:gd name="T48" fmla="*/ 268 w 465"/>
                  <a:gd name="T49" fmla="*/ 1018 h 1069"/>
                  <a:gd name="T50" fmla="*/ 263 w 465"/>
                  <a:gd name="T51" fmla="*/ 1038 h 1069"/>
                  <a:gd name="T52" fmla="*/ 298 w 465"/>
                  <a:gd name="T53" fmla="*/ 1048 h 1069"/>
                  <a:gd name="T54" fmla="*/ 319 w 465"/>
                  <a:gd name="T55" fmla="*/ 1054 h 1069"/>
                  <a:gd name="T56" fmla="*/ 348 w 465"/>
                  <a:gd name="T57" fmla="*/ 1057 h 1069"/>
                  <a:gd name="T58" fmla="*/ 362 w 465"/>
                  <a:gd name="T59" fmla="*/ 1046 h 1069"/>
                  <a:gd name="T60" fmla="*/ 395 w 465"/>
                  <a:gd name="T61" fmla="*/ 1001 h 1069"/>
                  <a:gd name="T62" fmla="*/ 406 w 465"/>
                  <a:gd name="T63" fmla="*/ 966 h 1069"/>
                  <a:gd name="T64" fmla="*/ 396 w 465"/>
                  <a:gd name="T65" fmla="*/ 923 h 1069"/>
                  <a:gd name="T66" fmla="*/ 427 w 465"/>
                  <a:gd name="T67" fmla="*/ 886 h 1069"/>
                  <a:gd name="T68" fmla="*/ 435 w 465"/>
                  <a:gd name="T69" fmla="*/ 866 h 1069"/>
                  <a:gd name="T70" fmla="*/ 431 w 465"/>
                  <a:gd name="T71" fmla="*/ 811 h 1069"/>
                  <a:gd name="T72" fmla="*/ 465 w 465"/>
                  <a:gd name="T73" fmla="*/ 769 h 1069"/>
                  <a:gd name="T74" fmla="*/ 417 w 465"/>
                  <a:gd name="T75" fmla="*/ 667 h 1069"/>
                  <a:gd name="T76" fmla="*/ 403 w 465"/>
                  <a:gd name="T77" fmla="*/ 605 h 1069"/>
                  <a:gd name="T78" fmla="*/ 416 w 465"/>
                  <a:gd name="T79" fmla="*/ 586 h 1069"/>
                  <a:gd name="T80" fmla="*/ 438 w 465"/>
                  <a:gd name="T81" fmla="*/ 579 h 1069"/>
                  <a:gd name="T82" fmla="*/ 450 w 465"/>
                  <a:gd name="T83" fmla="*/ 570 h 1069"/>
                  <a:gd name="T84" fmla="*/ 456 w 465"/>
                  <a:gd name="T85" fmla="*/ 557 h 1069"/>
                  <a:gd name="T86" fmla="*/ 443 w 465"/>
                  <a:gd name="T87" fmla="*/ 513 h 1069"/>
                  <a:gd name="T88" fmla="*/ 431 w 465"/>
                  <a:gd name="T89" fmla="*/ 483 h 1069"/>
                  <a:gd name="T90" fmla="*/ 377 w 465"/>
                  <a:gd name="T91" fmla="*/ 426 h 1069"/>
                  <a:gd name="T92" fmla="*/ 371 w 465"/>
                  <a:gd name="T93" fmla="*/ 429 h 1069"/>
                  <a:gd name="T94" fmla="*/ 358 w 465"/>
                  <a:gd name="T95" fmla="*/ 437 h 1069"/>
                  <a:gd name="T96" fmla="*/ 349 w 465"/>
                  <a:gd name="T97" fmla="*/ 440 h 1069"/>
                  <a:gd name="T98" fmla="*/ 342 w 465"/>
                  <a:gd name="T99" fmla="*/ 441 h 1069"/>
                  <a:gd name="T100" fmla="*/ 328 w 465"/>
                  <a:gd name="T101" fmla="*/ 442 h 1069"/>
                  <a:gd name="T102" fmla="*/ 316 w 465"/>
                  <a:gd name="T103" fmla="*/ 438 h 1069"/>
                  <a:gd name="T104" fmla="*/ 305 w 465"/>
                  <a:gd name="T105" fmla="*/ 378 h 1069"/>
                  <a:gd name="T106" fmla="*/ 304 w 465"/>
                  <a:gd name="T107" fmla="*/ 226 h 1069"/>
                  <a:gd name="T108" fmla="*/ 272 w 465"/>
                  <a:gd name="T109" fmla="*/ 184 h 1069"/>
                  <a:gd name="T110" fmla="*/ 257 w 465"/>
                  <a:gd name="T111" fmla="*/ 133 h 1069"/>
                  <a:gd name="T112" fmla="*/ 243 w 465"/>
                  <a:gd name="T113" fmla="*/ 99 h 1069"/>
                  <a:gd name="T114" fmla="*/ 189 w 465"/>
                  <a:gd name="T115" fmla="*/ 66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65" h="1069">
                    <a:moveTo>
                      <a:pt x="179" y="65"/>
                    </a:moveTo>
                    <a:lnTo>
                      <a:pt x="165" y="45"/>
                    </a:lnTo>
                    <a:lnTo>
                      <a:pt x="152" y="29"/>
                    </a:lnTo>
                    <a:lnTo>
                      <a:pt x="137" y="15"/>
                    </a:lnTo>
                    <a:lnTo>
                      <a:pt x="121" y="4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3"/>
                    </a:lnTo>
                    <a:lnTo>
                      <a:pt x="78" y="8"/>
                    </a:lnTo>
                    <a:lnTo>
                      <a:pt x="62" y="14"/>
                    </a:lnTo>
                    <a:lnTo>
                      <a:pt x="50" y="22"/>
                    </a:lnTo>
                    <a:lnTo>
                      <a:pt x="38" y="32"/>
                    </a:lnTo>
                    <a:lnTo>
                      <a:pt x="30" y="44"/>
                    </a:lnTo>
                    <a:lnTo>
                      <a:pt x="21" y="54"/>
                    </a:lnTo>
                    <a:lnTo>
                      <a:pt x="16" y="67"/>
                    </a:lnTo>
                    <a:lnTo>
                      <a:pt x="11" y="80"/>
                    </a:lnTo>
                    <a:lnTo>
                      <a:pt x="9" y="96"/>
                    </a:lnTo>
                    <a:lnTo>
                      <a:pt x="3" y="115"/>
                    </a:lnTo>
                    <a:lnTo>
                      <a:pt x="1" y="136"/>
                    </a:lnTo>
                    <a:lnTo>
                      <a:pt x="0" y="157"/>
                    </a:lnTo>
                    <a:lnTo>
                      <a:pt x="3" y="180"/>
                    </a:lnTo>
                    <a:lnTo>
                      <a:pt x="14" y="217"/>
                    </a:lnTo>
                    <a:lnTo>
                      <a:pt x="29" y="233"/>
                    </a:lnTo>
                    <a:lnTo>
                      <a:pt x="40" y="253"/>
                    </a:lnTo>
                    <a:lnTo>
                      <a:pt x="43" y="263"/>
                    </a:lnTo>
                    <a:lnTo>
                      <a:pt x="47" y="276"/>
                    </a:lnTo>
                    <a:lnTo>
                      <a:pt x="49" y="289"/>
                    </a:lnTo>
                    <a:lnTo>
                      <a:pt x="51" y="303"/>
                    </a:lnTo>
                    <a:lnTo>
                      <a:pt x="49" y="313"/>
                    </a:lnTo>
                    <a:lnTo>
                      <a:pt x="47" y="322"/>
                    </a:lnTo>
                    <a:lnTo>
                      <a:pt x="42" y="330"/>
                    </a:lnTo>
                    <a:lnTo>
                      <a:pt x="38" y="337"/>
                    </a:lnTo>
                    <a:lnTo>
                      <a:pt x="32" y="342"/>
                    </a:lnTo>
                    <a:lnTo>
                      <a:pt x="26" y="347"/>
                    </a:lnTo>
                    <a:lnTo>
                      <a:pt x="17" y="352"/>
                    </a:lnTo>
                    <a:lnTo>
                      <a:pt x="9" y="355"/>
                    </a:lnTo>
                    <a:lnTo>
                      <a:pt x="31" y="362"/>
                    </a:lnTo>
                    <a:lnTo>
                      <a:pt x="41" y="366"/>
                    </a:lnTo>
                    <a:lnTo>
                      <a:pt x="53" y="373"/>
                    </a:lnTo>
                    <a:lnTo>
                      <a:pt x="71" y="386"/>
                    </a:lnTo>
                    <a:lnTo>
                      <a:pt x="88" y="402"/>
                    </a:lnTo>
                    <a:lnTo>
                      <a:pt x="101" y="420"/>
                    </a:lnTo>
                    <a:lnTo>
                      <a:pt x="107" y="429"/>
                    </a:lnTo>
                    <a:lnTo>
                      <a:pt x="113" y="441"/>
                    </a:lnTo>
                    <a:lnTo>
                      <a:pt x="122" y="465"/>
                    </a:lnTo>
                    <a:lnTo>
                      <a:pt x="130" y="491"/>
                    </a:lnTo>
                    <a:lnTo>
                      <a:pt x="120" y="504"/>
                    </a:lnTo>
                    <a:lnTo>
                      <a:pt x="115" y="519"/>
                    </a:lnTo>
                    <a:lnTo>
                      <a:pt x="112" y="531"/>
                    </a:lnTo>
                    <a:lnTo>
                      <a:pt x="111" y="546"/>
                    </a:lnTo>
                    <a:lnTo>
                      <a:pt x="112" y="559"/>
                    </a:lnTo>
                    <a:lnTo>
                      <a:pt x="115" y="571"/>
                    </a:lnTo>
                    <a:lnTo>
                      <a:pt x="120" y="584"/>
                    </a:lnTo>
                    <a:lnTo>
                      <a:pt x="130" y="597"/>
                    </a:lnTo>
                    <a:lnTo>
                      <a:pt x="137" y="618"/>
                    </a:lnTo>
                    <a:lnTo>
                      <a:pt x="141" y="627"/>
                    </a:lnTo>
                    <a:lnTo>
                      <a:pt x="148" y="636"/>
                    </a:lnTo>
                    <a:lnTo>
                      <a:pt x="159" y="648"/>
                    </a:lnTo>
                    <a:lnTo>
                      <a:pt x="173" y="657"/>
                    </a:lnTo>
                    <a:lnTo>
                      <a:pt x="179" y="669"/>
                    </a:lnTo>
                    <a:lnTo>
                      <a:pt x="184" y="682"/>
                    </a:lnTo>
                    <a:lnTo>
                      <a:pt x="184" y="684"/>
                    </a:lnTo>
                    <a:lnTo>
                      <a:pt x="184" y="685"/>
                    </a:lnTo>
                    <a:lnTo>
                      <a:pt x="185" y="687"/>
                    </a:lnTo>
                    <a:lnTo>
                      <a:pt x="187" y="693"/>
                    </a:lnTo>
                    <a:lnTo>
                      <a:pt x="189" y="706"/>
                    </a:lnTo>
                    <a:lnTo>
                      <a:pt x="185" y="717"/>
                    </a:lnTo>
                    <a:lnTo>
                      <a:pt x="182" y="727"/>
                    </a:lnTo>
                    <a:lnTo>
                      <a:pt x="179" y="731"/>
                    </a:lnTo>
                    <a:lnTo>
                      <a:pt x="177" y="733"/>
                    </a:lnTo>
                    <a:lnTo>
                      <a:pt x="176" y="733"/>
                    </a:lnTo>
                    <a:lnTo>
                      <a:pt x="176" y="734"/>
                    </a:lnTo>
                    <a:lnTo>
                      <a:pt x="176" y="736"/>
                    </a:lnTo>
                    <a:lnTo>
                      <a:pt x="169" y="747"/>
                    </a:lnTo>
                    <a:lnTo>
                      <a:pt x="164" y="759"/>
                    </a:lnTo>
                    <a:lnTo>
                      <a:pt x="162" y="764"/>
                    </a:lnTo>
                    <a:lnTo>
                      <a:pt x="161" y="770"/>
                    </a:lnTo>
                    <a:lnTo>
                      <a:pt x="156" y="781"/>
                    </a:lnTo>
                    <a:lnTo>
                      <a:pt x="154" y="783"/>
                    </a:lnTo>
                    <a:lnTo>
                      <a:pt x="153" y="783"/>
                    </a:lnTo>
                    <a:lnTo>
                      <a:pt x="153" y="784"/>
                    </a:lnTo>
                    <a:lnTo>
                      <a:pt x="153" y="786"/>
                    </a:lnTo>
                    <a:lnTo>
                      <a:pt x="151" y="792"/>
                    </a:lnTo>
                    <a:lnTo>
                      <a:pt x="164" y="795"/>
                    </a:lnTo>
                    <a:lnTo>
                      <a:pt x="178" y="801"/>
                    </a:lnTo>
                    <a:lnTo>
                      <a:pt x="190" y="806"/>
                    </a:lnTo>
                    <a:lnTo>
                      <a:pt x="202" y="813"/>
                    </a:lnTo>
                    <a:lnTo>
                      <a:pt x="222" y="829"/>
                    </a:lnTo>
                    <a:lnTo>
                      <a:pt x="240" y="849"/>
                    </a:lnTo>
                    <a:lnTo>
                      <a:pt x="246" y="858"/>
                    </a:lnTo>
                    <a:lnTo>
                      <a:pt x="254" y="870"/>
                    </a:lnTo>
                    <a:lnTo>
                      <a:pt x="259" y="882"/>
                    </a:lnTo>
                    <a:lnTo>
                      <a:pt x="264" y="895"/>
                    </a:lnTo>
                    <a:lnTo>
                      <a:pt x="271" y="924"/>
                    </a:lnTo>
                    <a:lnTo>
                      <a:pt x="273" y="938"/>
                    </a:lnTo>
                    <a:lnTo>
                      <a:pt x="275" y="955"/>
                    </a:lnTo>
                    <a:lnTo>
                      <a:pt x="274" y="976"/>
                    </a:lnTo>
                    <a:lnTo>
                      <a:pt x="273" y="987"/>
                    </a:lnTo>
                    <a:lnTo>
                      <a:pt x="273" y="998"/>
                    </a:lnTo>
                    <a:lnTo>
                      <a:pt x="268" y="1018"/>
                    </a:lnTo>
                    <a:lnTo>
                      <a:pt x="266" y="1022"/>
                    </a:lnTo>
                    <a:lnTo>
                      <a:pt x="265" y="1025"/>
                    </a:lnTo>
                    <a:lnTo>
                      <a:pt x="265" y="1028"/>
                    </a:lnTo>
                    <a:lnTo>
                      <a:pt x="263" y="1038"/>
                    </a:lnTo>
                    <a:lnTo>
                      <a:pt x="267" y="1037"/>
                    </a:lnTo>
                    <a:lnTo>
                      <a:pt x="275" y="1039"/>
                    </a:lnTo>
                    <a:lnTo>
                      <a:pt x="284" y="1042"/>
                    </a:lnTo>
                    <a:lnTo>
                      <a:pt x="298" y="1048"/>
                    </a:lnTo>
                    <a:lnTo>
                      <a:pt x="306" y="1048"/>
                    </a:lnTo>
                    <a:lnTo>
                      <a:pt x="311" y="1049"/>
                    </a:lnTo>
                    <a:lnTo>
                      <a:pt x="316" y="1052"/>
                    </a:lnTo>
                    <a:lnTo>
                      <a:pt x="319" y="1054"/>
                    </a:lnTo>
                    <a:lnTo>
                      <a:pt x="323" y="1058"/>
                    </a:lnTo>
                    <a:lnTo>
                      <a:pt x="332" y="1069"/>
                    </a:lnTo>
                    <a:lnTo>
                      <a:pt x="340" y="1062"/>
                    </a:lnTo>
                    <a:lnTo>
                      <a:pt x="348" y="1057"/>
                    </a:lnTo>
                    <a:lnTo>
                      <a:pt x="355" y="1051"/>
                    </a:lnTo>
                    <a:lnTo>
                      <a:pt x="356" y="1049"/>
                    </a:lnTo>
                    <a:lnTo>
                      <a:pt x="358" y="1048"/>
                    </a:lnTo>
                    <a:lnTo>
                      <a:pt x="362" y="1046"/>
                    </a:lnTo>
                    <a:lnTo>
                      <a:pt x="371" y="1033"/>
                    </a:lnTo>
                    <a:lnTo>
                      <a:pt x="378" y="1020"/>
                    </a:lnTo>
                    <a:lnTo>
                      <a:pt x="387" y="1010"/>
                    </a:lnTo>
                    <a:lnTo>
                      <a:pt x="395" y="1001"/>
                    </a:lnTo>
                    <a:lnTo>
                      <a:pt x="400" y="992"/>
                    </a:lnTo>
                    <a:lnTo>
                      <a:pt x="404" y="984"/>
                    </a:lnTo>
                    <a:lnTo>
                      <a:pt x="405" y="974"/>
                    </a:lnTo>
                    <a:lnTo>
                      <a:pt x="406" y="966"/>
                    </a:lnTo>
                    <a:lnTo>
                      <a:pt x="403" y="957"/>
                    </a:lnTo>
                    <a:lnTo>
                      <a:pt x="400" y="949"/>
                    </a:lnTo>
                    <a:lnTo>
                      <a:pt x="395" y="934"/>
                    </a:lnTo>
                    <a:lnTo>
                      <a:pt x="396" y="923"/>
                    </a:lnTo>
                    <a:lnTo>
                      <a:pt x="401" y="911"/>
                    </a:lnTo>
                    <a:lnTo>
                      <a:pt x="414" y="903"/>
                    </a:lnTo>
                    <a:lnTo>
                      <a:pt x="421" y="893"/>
                    </a:lnTo>
                    <a:lnTo>
                      <a:pt x="427" y="886"/>
                    </a:lnTo>
                    <a:lnTo>
                      <a:pt x="431" y="879"/>
                    </a:lnTo>
                    <a:lnTo>
                      <a:pt x="435" y="874"/>
                    </a:lnTo>
                    <a:lnTo>
                      <a:pt x="436" y="869"/>
                    </a:lnTo>
                    <a:lnTo>
                      <a:pt x="435" y="866"/>
                    </a:lnTo>
                    <a:lnTo>
                      <a:pt x="432" y="864"/>
                    </a:lnTo>
                    <a:lnTo>
                      <a:pt x="429" y="863"/>
                    </a:lnTo>
                    <a:lnTo>
                      <a:pt x="426" y="835"/>
                    </a:lnTo>
                    <a:lnTo>
                      <a:pt x="431" y="811"/>
                    </a:lnTo>
                    <a:lnTo>
                      <a:pt x="437" y="800"/>
                    </a:lnTo>
                    <a:lnTo>
                      <a:pt x="444" y="789"/>
                    </a:lnTo>
                    <a:lnTo>
                      <a:pt x="454" y="779"/>
                    </a:lnTo>
                    <a:lnTo>
                      <a:pt x="465" y="769"/>
                    </a:lnTo>
                    <a:lnTo>
                      <a:pt x="451" y="746"/>
                    </a:lnTo>
                    <a:lnTo>
                      <a:pt x="441" y="725"/>
                    </a:lnTo>
                    <a:lnTo>
                      <a:pt x="424" y="686"/>
                    </a:lnTo>
                    <a:lnTo>
                      <a:pt x="417" y="667"/>
                    </a:lnTo>
                    <a:lnTo>
                      <a:pt x="411" y="650"/>
                    </a:lnTo>
                    <a:lnTo>
                      <a:pt x="406" y="620"/>
                    </a:lnTo>
                    <a:lnTo>
                      <a:pt x="403" y="611"/>
                    </a:lnTo>
                    <a:lnTo>
                      <a:pt x="403" y="605"/>
                    </a:lnTo>
                    <a:lnTo>
                      <a:pt x="404" y="599"/>
                    </a:lnTo>
                    <a:lnTo>
                      <a:pt x="407" y="595"/>
                    </a:lnTo>
                    <a:lnTo>
                      <a:pt x="410" y="589"/>
                    </a:lnTo>
                    <a:lnTo>
                      <a:pt x="416" y="586"/>
                    </a:lnTo>
                    <a:lnTo>
                      <a:pt x="422" y="583"/>
                    </a:lnTo>
                    <a:lnTo>
                      <a:pt x="431" y="582"/>
                    </a:lnTo>
                    <a:lnTo>
                      <a:pt x="436" y="580"/>
                    </a:lnTo>
                    <a:lnTo>
                      <a:pt x="438" y="579"/>
                    </a:lnTo>
                    <a:lnTo>
                      <a:pt x="441" y="579"/>
                    </a:lnTo>
                    <a:lnTo>
                      <a:pt x="444" y="577"/>
                    </a:lnTo>
                    <a:lnTo>
                      <a:pt x="448" y="575"/>
                    </a:lnTo>
                    <a:lnTo>
                      <a:pt x="450" y="570"/>
                    </a:lnTo>
                    <a:lnTo>
                      <a:pt x="452" y="566"/>
                    </a:lnTo>
                    <a:lnTo>
                      <a:pt x="452" y="563"/>
                    </a:lnTo>
                    <a:lnTo>
                      <a:pt x="454" y="561"/>
                    </a:lnTo>
                    <a:lnTo>
                      <a:pt x="456" y="557"/>
                    </a:lnTo>
                    <a:lnTo>
                      <a:pt x="450" y="534"/>
                    </a:lnTo>
                    <a:lnTo>
                      <a:pt x="446" y="521"/>
                    </a:lnTo>
                    <a:lnTo>
                      <a:pt x="444" y="515"/>
                    </a:lnTo>
                    <a:lnTo>
                      <a:pt x="443" y="513"/>
                    </a:lnTo>
                    <a:lnTo>
                      <a:pt x="443" y="511"/>
                    </a:lnTo>
                    <a:lnTo>
                      <a:pt x="443" y="509"/>
                    </a:lnTo>
                    <a:lnTo>
                      <a:pt x="437" y="496"/>
                    </a:lnTo>
                    <a:lnTo>
                      <a:pt x="431" y="483"/>
                    </a:lnTo>
                    <a:lnTo>
                      <a:pt x="418" y="456"/>
                    </a:lnTo>
                    <a:lnTo>
                      <a:pt x="399" y="440"/>
                    </a:lnTo>
                    <a:lnTo>
                      <a:pt x="388" y="433"/>
                    </a:lnTo>
                    <a:lnTo>
                      <a:pt x="377" y="426"/>
                    </a:lnTo>
                    <a:lnTo>
                      <a:pt x="375" y="426"/>
                    </a:lnTo>
                    <a:lnTo>
                      <a:pt x="374" y="426"/>
                    </a:lnTo>
                    <a:lnTo>
                      <a:pt x="374" y="427"/>
                    </a:lnTo>
                    <a:lnTo>
                      <a:pt x="371" y="429"/>
                    </a:lnTo>
                    <a:lnTo>
                      <a:pt x="367" y="434"/>
                    </a:lnTo>
                    <a:lnTo>
                      <a:pt x="361" y="437"/>
                    </a:lnTo>
                    <a:lnTo>
                      <a:pt x="359" y="437"/>
                    </a:lnTo>
                    <a:lnTo>
                      <a:pt x="358" y="437"/>
                    </a:lnTo>
                    <a:lnTo>
                      <a:pt x="358" y="438"/>
                    </a:lnTo>
                    <a:lnTo>
                      <a:pt x="356" y="440"/>
                    </a:lnTo>
                    <a:lnTo>
                      <a:pt x="352" y="440"/>
                    </a:lnTo>
                    <a:lnTo>
                      <a:pt x="349" y="440"/>
                    </a:lnTo>
                    <a:lnTo>
                      <a:pt x="348" y="440"/>
                    </a:lnTo>
                    <a:lnTo>
                      <a:pt x="348" y="441"/>
                    </a:lnTo>
                    <a:lnTo>
                      <a:pt x="344" y="441"/>
                    </a:lnTo>
                    <a:lnTo>
                      <a:pt x="342" y="441"/>
                    </a:lnTo>
                    <a:lnTo>
                      <a:pt x="341" y="441"/>
                    </a:lnTo>
                    <a:lnTo>
                      <a:pt x="341" y="442"/>
                    </a:lnTo>
                    <a:lnTo>
                      <a:pt x="333" y="442"/>
                    </a:lnTo>
                    <a:lnTo>
                      <a:pt x="328" y="442"/>
                    </a:lnTo>
                    <a:lnTo>
                      <a:pt x="326" y="442"/>
                    </a:lnTo>
                    <a:lnTo>
                      <a:pt x="325" y="442"/>
                    </a:lnTo>
                    <a:lnTo>
                      <a:pt x="325" y="443"/>
                    </a:lnTo>
                    <a:lnTo>
                      <a:pt x="316" y="438"/>
                    </a:lnTo>
                    <a:lnTo>
                      <a:pt x="311" y="430"/>
                    </a:lnTo>
                    <a:lnTo>
                      <a:pt x="307" y="422"/>
                    </a:lnTo>
                    <a:lnTo>
                      <a:pt x="306" y="413"/>
                    </a:lnTo>
                    <a:lnTo>
                      <a:pt x="305" y="378"/>
                    </a:lnTo>
                    <a:lnTo>
                      <a:pt x="311" y="271"/>
                    </a:lnTo>
                    <a:lnTo>
                      <a:pt x="309" y="254"/>
                    </a:lnTo>
                    <a:lnTo>
                      <a:pt x="307" y="240"/>
                    </a:lnTo>
                    <a:lnTo>
                      <a:pt x="304" y="226"/>
                    </a:lnTo>
                    <a:lnTo>
                      <a:pt x="299" y="215"/>
                    </a:lnTo>
                    <a:lnTo>
                      <a:pt x="292" y="203"/>
                    </a:lnTo>
                    <a:lnTo>
                      <a:pt x="282" y="194"/>
                    </a:lnTo>
                    <a:lnTo>
                      <a:pt x="272" y="184"/>
                    </a:lnTo>
                    <a:lnTo>
                      <a:pt x="260" y="178"/>
                    </a:lnTo>
                    <a:lnTo>
                      <a:pt x="259" y="154"/>
                    </a:lnTo>
                    <a:lnTo>
                      <a:pt x="258" y="142"/>
                    </a:lnTo>
                    <a:lnTo>
                      <a:pt x="257" y="133"/>
                    </a:lnTo>
                    <a:lnTo>
                      <a:pt x="254" y="122"/>
                    </a:lnTo>
                    <a:lnTo>
                      <a:pt x="251" y="114"/>
                    </a:lnTo>
                    <a:lnTo>
                      <a:pt x="246" y="106"/>
                    </a:lnTo>
                    <a:lnTo>
                      <a:pt x="243" y="99"/>
                    </a:lnTo>
                    <a:lnTo>
                      <a:pt x="231" y="86"/>
                    </a:lnTo>
                    <a:lnTo>
                      <a:pt x="217" y="76"/>
                    </a:lnTo>
                    <a:lnTo>
                      <a:pt x="199" y="69"/>
                    </a:lnTo>
                    <a:lnTo>
                      <a:pt x="189" y="66"/>
                    </a:lnTo>
                    <a:lnTo>
                      <a:pt x="179" y="65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280">
                <a:extLst>
                  <a:ext uri="{FF2B5EF4-FFF2-40B4-BE49-F238E27FC236}">
                    <a16:creationId xmlns:a16="http://schemas.microsoft.com/office/drawing/2014/main" id="{00C60C33-760E-D46B-5F14-5AB89B4121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6" y="3298"/>
                <a:ext cx="60" cy="66"/>
              </a:xfrm>
              <a:custGeom>
                <a:avLst/>
                <a:gdLst>
                  <a:gd name="T0" fmla="*/ 161 w 179"/>
                  <a:gd name="T1" fmla="*/ 77 h 198"/>
                  <a:gd name="T2" fmla="*/ 147 w 179"/>
                  <a:gd name="T3" fmla="*/ 57 h 198"/>
                  <a:gd name="T4" fmla="*/ 132 w 179"/>
                  <a:gd name="T5" fmla="*/ 40 h 198"/>
                  <a:gd name="T6" fmla="*/ 117 w 179"/>
                  <a:gd name="T7" fmla="*/ 26 h 198"/>
                  <a:gd name="T8" fmla="*/ 102 w 179"/>
                  <a:gd name="T9" fmla="*/ 16 h 198"/>
                  <a:gd name="T10" fmla="*/ 88 w 179"/>
                  <a:gd name="T11" fmla="*/ 5 h 198"/>
                  <a:gd name="T12" fmla="*/ 73 w 179"/>
                  <a:gd name="T13" fmla="*/ 1 h 198"/>
                  <a:gd name="T14" fmla="*/ 65 w 179"/>
                  <a:gd name="T15" fmla="*/ 0 h 198"/>
                  <a:gd name="T16" fmla="*/ 57 w 179"/>
                  <a:gd name="T17" fmla="*/ 1 h 198"/>
                  <a:gd name="T18" fmla="*/ 49 w 179"/>
                  <a:gd name="T19" fmla="*/ 3 h 198"/>
                  <a:gd name="T20" fmla="*/ 41 w 179"/>
                  <a:gd name="T21" fmla="*/ 8 h 198"/>
                  <a:gd name="T22" fmla="*/ 31 w 179"/>
                  <a:gd name="T23" fmla="*/ 13 h 198"/>
                  <a:gd name="T24" fmla="*/ 24 w 179"/>
                  <a:gd name="T25" fmla="*/ 20 h 198"/>
                  <a:gd name="T26" fmla="*/ 18 w 179"/>
                  <a:gd name="T27" fmla="*/ 26 h 198"/>
                  <a:gd name="T28" fmla="*/ 16 w 179"/>
                  <a:gd name="T29" fmla="*/ 35 h 198"/>
                  <a:gd name="T30" fmla="*/ 16 w 179"/>
                  <a:gd name="T31" fmla="*/ 43 h 198"/>
                  <a:gd name="T32" fmla="*/ 19 w 179"/>
                  <a:gd name="T33" fmla="*/ 52 h 198"/>
                  <a:gd name="T34" fmla="*/ 25 w 179"/>
                  <a:gd name="T35" fmla="*/ 62 h 198"/>
                  <a:gd name="T36" fmla="*/ 33 w 179"/>
                  <a:gd name="T37" fmla="*/ 72 h 198"/>
                  <a:gd name="T38" fmla="*/ 0 w 179"/>
                  <a:gd name="T39" fmla="*/ 107 h 198"/>
                  <a:gd name="T40" fmla="*/ 7 w 179"/>
                  <a:gd name="T41" fmla="*/ 114 h 198"/>
                  <a:gd name="T42" fmla="*/ 9 w 179"/>
                  <a:gd name="T43" fmla="*/ 119 h 198"/>
                  <a:gd name="T44" fmla="*/ 11 w 179"/>
                  <a:gd name="T45" fmla="*/ 125 h 198"/>
                  <a:gd name="T46" fmla="*/ 11 w 179"/>
                  <a:gd name="T47" fmla="*/ 130 h 198"/>
                  <a:gd name="T48" fmla="*/ 12 w 179"/>
                  <a:gd name="T49" fmla="*/ 138 h 198"/>
                  <a:gd name="T50" fmla="*/ 10 w 179"/>
                  <a:gd name="T51" fmla="*/ 153 h 198"/>
                  <a:gd name="T52" fmla="*/ 12 w 179"/>
                  <a:gd name="T53" fmla="*/ 154 h 198"/>
                  <a:gd name="T54" fmla="*/ 17 w 179"/>
                  <a:gd name="T55" fmla="*/ 158 h 198"/>
                  <a:gd name="T56" fmla="*/ 24 w 179"/>
                  <a:gd name="T57" fmla="*/ 161 h 198"/>
                  <a:gd name="T58" fmla="*/ 33 w 179"/>
                  <a:gd name="T59" fmla="*/ 166 h 198"/>
                  <a:gd name="T60" fmla="*/ 43 w 179"/>
                  <a:gd name="T61" fmla="*/ 170 h 198"/>
                  <a:gd name="T62" fmla="*/ 56 w 179"/>
                  <a:gd name="T63" fmla="*/ 176 h 198"/>
                  <a:gd name="T64" fmla="*/ 70 w 179"/>
                  <a:gd name="T65" fmla="*/ 183 h 198"/>
                  <a:gd name="T66" fmla="*/ 88 w 179"/>
                  <a:gd name="T67" fmla="*/ 191 h 198"/>
                  <a:gd name="T68" fmla="*/ 94 w 179"/>
                  <a:gd name="T69" fmla="*/ 193 h 198"/>
                  <a:gd name="T70" fmla="*/ 101 w 179"/>
                  <a:gd name="T71" fmla="*/ 195 h 198"/>
                  <a:gd name="T72" fmla="*/ 108 w 179"/>
                  <a:gd name="T73" fmla="*/ 196 h 198"/>
                  <a:gd name="T74" fmla="*/ 111 w 179"/>
                  <a:gd name="T75" fmla="*/ 196 h 198"/>
                  <a:gd name="T76" fmla="*/ 115 w 179"/>
                  <a:gd name="T77" fmla="*/ 198 h 198"/>
                  <a:gd name="T78" fmla="*/ 117 w 179"/>
                  <a:gd name="T79" fmla="*/ 196 h 198"/>
                  <a:gd name="T80" fmla="*/ 120 w 179"/>
                  <a:gd name="T81" fmla="*/ 196 h 198"/>
                  <a:gd name="T82" fmla="*/ 127 w 179"/>
                  <a:gd name="T83" fmla="*/ 196 h 198"/>
                  <a:gd name="T84" fmla="*/ 139 w 179"/>
                  <a:gd name="T85" fmla="*/ 194 h 198"/>
                  <a:gd name="T86" fmla="*/ 143 w 179"/>
                  <a:gd name="T87" fmla="*/ 190 h 198"/>
                  <a:gd name="T88" fmla="*/ 146 w 179"/>
                  <a:gd name="T89" fmla="*/ 188 h 198"/>
                  <a:gd name="T90" fmla="*/ 146 w 179"/>
                  <a:gd name="T91" fmla="*/ 187 h 198"/>
                  <a:gd name="T92" fmla="*/ 147 w 179"/>
                  <a:gd name="T93" fmla="*/ 187 h 198"/>
                  <a:gd name="T94" fmla="*/ 149 w 179"/>
                  <a:gd name="T95" fmla="*/ 187 h 198"/>
                  <a:gd name="T96" fmla="*/ 153 w 179"/>
                  <a:gd name="T97" fmla="*/ 183 h 198"/>
                  <a:gd name="T98" fmla="*/ 158 w 179"/>
                  <a:gd name="T99" fmla="*/ 179 h 198"/>
                  <a:gd name="T100" fmla="*/ 167 w 179"/>
                  <a:gd name="T101" fmla="*/ 167 h 198"/>
                  <a:gd name="T102" fmla="*/ 175 w 179"/>
                  <a:gd name="T103" fmla="*/ 154 h 198"/>
                  <a:gd name="T104" fmla="*/ 177 w 179"/>
                  <a:gd name="T105" fmla="*/ 145 h 198"/>
                  <a:gd name="T106" fmla="*/ 179 w 179"/>
                  <a:gd name="T107" fmla="*/ 137 h 198"/>
                  <a:gd name="T108" fmla="*/ 179 w 179"/>
                  <a:gd name="T109" fmla="*/ 126 h 198"/>
                  <a:gd name="T110" fmla="*/ 178 w 179"/>
                  <a:gd name="T111" fmla="*/ 118 h 198"/>
                  <a:gd name="T112" fmla="*/ 175 w 179"/>
                  <a:gd name="T113" fmla="*/ 107 h 198"/>
                  <a:gd name="T114" fmla="*/ 173 w 179"/>
                  <a:gd name="T115" fmla="*/ 102 h 198"/>
                  <a:gd name="T116" fmla="*/ 172 w 179"/>
                  <a:gd name="T117" fmla="*/ 98 h 198"/>
                  <a:gd name="T118" fmla="*/ 161 w 179"/>
                  <a:gd name="T119" fmla="*/ 77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9" h="198">
                    <a:moveTo>
                      <a:pt x="161" y="77"/>
                    </a:moveTo>
                    <a:lnTo>
                      <a:pt x="147" y="57"/>
                    </a:lnTo>
                    <a:lnTo>
                      <a:pt x="132" y="40"/>
                    </a:lnTo>
                    <a:lnTo>
                      <a:pt x="117" y="26"/>
                    </a:lnTo>
                    <a:lnTo>
                      <a:pt x="102" y="16"/>
                    </a:lnTo>
                    <a:lnTo>
                      <a:pt x="88" y="5"/>
                    </a:lnTo>
                    <a:lnTo>
                      <a:pt x="73" y="1"/>
                    </a:lnTo>
                    <a:lnTo>
                      <a:pt x="65" y="0"/>
                    </a:lnTo>
                    <a:lnTo>
                      <a:pt x="57" y="1"/>
                    </a:lnTo>
                    <a:lnTo>
                      <a:pt x="49" y="3"/>
                    </a:lnTo>
                    <a:lnTo>
                      <a:pt x="41" y="8"/>
                    </a:lnTo>
                    <a:lnTo>
                      <a:pt x="31" y="13"/>
                    </a:lnTo>
                    <a:lnTo>
                      <a:pt x="24" y="20"/>
                    </a:lnTo>
                    <a:lnTo>
                      <a:pt x="18" y="26"/>
                    </a:lnTo>
                    <a:lnTo>
                      <a:pt x="16" y="35"/>
                    </a:lnTo>
                    <a:lnTo>
                      <a:pt x="16" y="43"/>
                    </a:lnTo>
                    <a:lnTo>
                      <a:pt x="19" y="52"/>
                    </a:lnTo>
                    <a:lnTo>
                      <a:pt x="25" y="62"/>
                    </a:lnTo>
                    <a:lnTo>
                      <a:pt x="33" y="72"/>
                    </a:lnTo>
                    <a:lnTo>
                      <a:pt x="0" y="107"/>
                    </a:lnTo>
                    <a:lnTo>
                      <a:pt x="7" y="114"/>
                    </a:lnTo>
                    <a:lnTo>
                      <a:pt x="9" y="119"/>
                    </a:lnTo>
                    <a:lnTo>
                      <a:pt x="11" y="125"/>
                    </a:lnTo>
                    <a:lnTo>
                      <a:pt x="11" y="130"/>
                    </a:lnTo>
                    <a:lnTo>
                      <a:pt x="12" y="138"/>
                    </a:lnTo>
                    <a:lnTo>
                      <a:pt x="10" y="153"/>
                    </a:lnTo>
                    <a:lnTo>
                      <a:pt x="12" y="154"/>
                    </a:lnTo>
                    <a:lnTo>
                      <a:pt x="17" y="158"/>
                    </a:lnTo>
                    <a:lnTo>
                      <a:pt x="24" y="161"/>
                    </a:lnTo>
                    <a:lnTo>
                      <a:pt x="33" y="166"/>
                    </a:lnTo>
                    <a:lnTo>
                      <a:pt x="43" y="170"/>
                    </a:lnTo>
                    <a:lnTo>
                      <a:pt x="56" y="176"/>
                    </a:lnTo>
                    <a:lnTo>
                      <a:pt x="70" y="183"/>
                    </a:lnTo>
                    <a:lnTo>
                      <a:pt x="88" y="191"/>
                    </a:lnTo>
                    <a:lnTo>
                      <a:pt x="94" y="193"/>
                    </a:lnTo>
                    <a:lnTo>
                      <a:pt x="101" y="195"/>
                    </a:lnTo>
                    <a:lnTo>
                      <a:pt x="108" y="196"/>
                    </a:lnTo>
                    <a:lnTo>
                      <a:pt x="111" y="196"/>
                    </a:lnTo>
                    <a:lnTo>
                      <a:pt x="115" y="198"/>
                    </a:lnTo>
                    <a:lnTo>
                      <a:pt x="117" y="196"/>
                    </a:lnTo>
                    <a:lnTo>
                      <a:pt x="120" y="196"/>
                    </a:lnTo>
                    <a:lnTo>
                      <a:pt x="127" y="196"/>
                    </a:lnTo>
                    <a:lnTo>
                      <a:pt x="139" y="194"/>
                    </a:lnTo>
                    <a:lnTo>
                      <a:pt x="143" y="190"/>
                    </a:lnTo>
                    <a:lnTo>
                      <a:pt x="146" y="188"/>
                    </a:lnTo>
                    <a:lnTo>
                      <a:pt x="146" y="187"/>
                    </a:lnTo>
                    <a:lnTo>
                      <a:pt x="147" y="187"/>
                    </a:lnTo>
                    <a:lnTo>
                      <a:pt x="149" y="187"/>
                    </a:lnTo>
                    <a:lnTo>
                      <a:pt x="153" y="183"/>
                    </a:lnTo>
                    <a:lnTo>
                      <a:pt x="158" y="179"/>
                    </a:lnTo>
                    <a:lnTo>
                      <a:pt x="167" y="167"/>
                    </a:lnTo>
                    <a:lnTo>
                      <a:pt x="175" y="154"/>
                    </a:lnTo>
                    <a:lnTo>
                      <a:pt x="177" y="145"/>
                    </a:lnTo>
                    <a:lnTo>
                      <a:pt x="179" y="137"/>
                    </a:lnTo>
                    <a:lnTo>
                      <a:pt x="179" y="126"/>
                    </a:lnTo>
                    <a:lnTo>
                      <a:pt x="178" y="118"/>
                    </a:lnTo>
                    <a:lnTo>
                      <a:pt x="175" y="107"/>
                    </a:lnTo>
                    <a:lnTo>
                      <a:pt x="173" y="102"/>
                    </a:lnTo>
                    <a:lnTo>
                      <a:pt x="172" y="98"/>
                    </a:lnTo>
                    <a:lnTo>
                      <a:pt x="161" y="77"/>
                    </a:lnTo>
                    <a:close/>
                  </a:path>
                </a:pathLst>
              </a:custGeom>
              <a:solidFill>
                <a:srgbClr val="A4CD6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281">
                <a:extLst>
                  <a:ext uri="{FF2B5EF4-FFF2-40B4-BE49-F238E27FC236}">
                    <a16:creationId xmlns:a16="http://schemas.microsoft.com/office/drawing/2014/main" id="{973B0D85-55D4-153E-3056-7F92F99608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8" y="499"/>
                <a:ext cx="1360" cy="800"/>
              </a:xfrm>
              <a:custGeom>
                <a:avLst/>
                <a:gdLst>
                  <a:gd name="T0" fmla="*/ 3809 w 4082"/>
                  <a:gd name="T1" fmla="*/ 455 h 2402"/>
                  <a:gd name="T2" fmla="*/ 3532 w 4082"/>
                  <a:gd name="T3" fmla="*/ 580 h 2402"/>
                  <a:gd name="T4" fmla="*/ 3087 w 4082"/>
                  <a:gd name="T5" fmla="*/ 473 h 2402"/>
                  <a:gd name="T6" fmla="*/ 2861 w 4082"/>
                  <a:gd name="T7" fmla="*/ 482 h 2402"/>
                  <a:gd name="T8" fmla="*/ 2830 w 4082"/>
                  <a:gd name="T9" fmla="*/ 424 h 2402"/>
                  <a:gd name="T10" fmla="*/ 2749 w 4082"/>
                  <a:gd name="T11" fmla="*/ 198 h 2402"/>
                  <a:gd name="T12" fmla="*/ 2788 w 4082"/>
                  <a:gd name="T13" fmla="*/ 121 h 2402"/>
                  <a:gd name="T14" fmla="*/ 2585 w 4082"/>
                  <a:gd name="T15" fmla="*/ 99 h 2402"/>
                  <a:gd name="T16" fmla="*/ 2343 w 4082"/>
                  <a:gd name="T17" fmla="*/ 15 h 2402"/>
                  <a:gd name="T18" fmla="*/ 2273 w 4082"/>
                  <a:gd name="T19" fmla="*/ 55 h 2402"/>
                  <a:gd name="T20" fmla="*/ 2303 w 4082"/>
                  <a:gd name="T21" fmla="*/ 225 h 2402"/>
                  <a:gd name="T22" fmla="*/ 2346 w 4082"/>
                  <a:gd name="T23" fmla="*/ 403 h 2402"/>
                  <a:gd name="T24" fmla="*/ 2425 w 4082"/>
                  <a:gd name="T25" fmla="*/ 461 h 2402"/>
                  <a:gd name="T26" fmla="*/ 2497 w 4082"/>
                  <a:gd name="T27" fmla="*/ 595 h 2402"/>
                  <a:gd name="T28" fmla="*/ 2488 w 4082"/>
                  <a:gd name="T29" fmla="*/ 711 h 2402"/>
                  <a:gd name="T30" fmla="*/ 2517 w 4082"/>
                  <a:gd name="T31" fmla="*/ 814 h 2402"/>
                  <a:gd name="T32" fmla="*/ 2505 w 4082"/>
                  <a:gd name="T33" fmla="*/ 962 h 2402"/>
                  <a:gd name="T34" fmla="*/ 2481 w 4082"/>
                  <a:gd name="T35" fmla="*/ 1146 h 2402"/>
                  <a:gd name="T36" fmla="*/ 2571 w 4082"/>
                  <a:gd name="T37" fmla="*/ 1252 h 2402"/>
                  <a:gd name="T38" fmla="*/ 2535 w 4082"/>
                  <a:gd name="T39" fmla="*/ 1294 h 2402"/>
                  <a:gd name="T40" fmla="*/ 2259 w 4082"/>
                  <a:gd name="T41" fmla="*/ 1274 h 2402"/>
                  <a:gd name="T42" fmla="*/ 2264 w 4082"/>
                  <a:gd name="T43" fmla="*/ 1179 h 2402"/>
                  <a:gd name="T44" fmla="*/ 2178 w 4082"/>
                  <a:gd name="T45" fmla="*/ 1194 h 2402"/>
                  <a:gd name="T46" fmla="*/ 2161 w 4082"/>
                  <a:gd name="T47" fmla="*/ 1302 h 2402"/>
                  <a:gd name="T48" fmla="*/ 2180 w 4082"/>
                  <a:gd name="T49" fmla="*/ 1361 h 2402"/>
                  <a:gd name="T50" fmla="*/ 2137 w 4082"/>
                  <a:gd name="T51" fmla="*/ 1332 h 2402"/>
                  <a:gd name="T52" fmla="*/ 2096 w 4082"/>
                  <a:gd name="T53" fmla="*/ 1242 h 2402"/>
                  <a:gd name="T54" fmla="*/ 2031 w 4082"/>
                  <a:gd name="T55" fmla="*/ 1275 h 2402"/>
                  <a:gd name="T56" fmla="*/ 1914 w 4082"/>
                  <a:gd name="T57" fmla="*/ 1238 h 2402"/>
                  <a:gd name="T58" fmla="*/ 1792 w 4082"/>
                  <a:gd name="T59" fmla="*/ 1217 h 2402"/>
                  <a:gd name="T60" fmla="*/ 1628 w 4082"/>
                  <a:gd name="T61" fmla="*/ 1332 h 2402"/>
                  <a:gd name="T62" fmla="*/ 1514 w 4082"/>
                  <a:gd name="T63" fmla="*/ 1174 h 2402"/>
                  <a:gd name="T64" fmla="*/ 1379 w 4082"/>
                  <a:gd name="T65" fmla="*/ 1013 h 2402"/>
                  <a:gd name="T66" fmla="*/ 1338 w 4082"/>
                  <a:gd name="T67" fmla="*/ 930 h 2402"/>
                  <a:gd name="T68" fmla="*/ 1243 w 4082"/>
                  <a:gd name="T69" fmla="*/ 926 h 2402"/>
                  <a:gd name="T70" fmla="*/ 1086 w 4082"/>
                  <a:gd name="T71" fmla="*/ 973 h 2402"/>
                  <a:gd name="T72" fmla="*/ 967 w 4082"/>
                  <a:gd name="T73" fmla="*/ 965 h 2402"/>
                  <a:gd name="T74" fmla="*/ 952 w 4082"/>
                  <a:gd name="T75" fmla="*/ 1100 h 2402"/>
                  <a:gd name="T76" fmla="*/ 898 w 4082"/>
                  <a:gd name="T77" fmla="*/ 1098 h 2402"/>
                  <a:gd name="T78" fmla="*/ 728 w 4082"/>
                  <a:gd name="T79" fmla="*/ 1134 h 2402"/>
                  <a:gd name="T80" fmla="*/ 650 w 4082"/>
                  <a:gd name="T81" fmla="*/ 1020 h 2402"/>
                  <a:gd name="T82" fmla="*/ 462 w 4082"/>
                  <a:gd name="T83" fmla="*/ 1084 h 2402"/>
                  <a:gd name="T84" fmla="*/ 366 w 4082"/>
                  <a:gd name="T85" fmla="*/ 1054 h 2402"/>
                  <a:gd name="T86" fmla="*/ 145 w 4082"/>
                  <a:gd name="T87" fmla="*/ 1134 h 2402"/>
                  <a:gd name="T88" fmla="*/ 30 w 4082"/>
                  <a:gd name="T89" fmla="*/ 1258 h 2402"/>
                  <a:gd name="T90" fmla="*/ 30 w 4082"/>
                  <a:gd name="T91" fmla="*/ 1406 h 2402"/>
                  <a:gd name="T92" fmla="*/ 295 w 4082"/>
                  <a:gd name="T93" fmla="*/ 1368 h 2402"/>
                  <a:gd name="T94" fmla="*/ 294 w 4082"/>
                  <a:gd name="T95" fmla="*/ 1441 h 2402"/>
                  <a:gd name="T96" fmla="*/ 393 w 4082"/>
                  <a:gd name="T97" fmla="*/ 1498 h 2402"/>
                  <a:gd name="T98" fmla="*/ 191 w 4082"/>
                  <a:gd name="T99" fmla="*/ 1470 h 2402"/>
                  <a:gd name="T100" fmla="*/ 132 w 4082"/>
                  <a:gd name="T101" fmla="*/ 1489 h 2402"/>
                  <a:gd name="T102" fmla="*/ 321 w 4082"/>
                  <a:gd name="T103" fmla="*/ 1587 h 2402"/>
                  <a:gd name="T104" fmla="*/ 326 w 4082"/>
                  <a:gd name="T105" fmla="*/ 1713 h 2402"/>
                  <a:gd name="T106" fmla="*/ 119 w 4082"/>
                  <a:gd name="T107" fmla="*/ 1792 h 2402"/>
                  <a:gd name="T108" fmla="*/ 269 w 4082"/>
                  <a:gd name="T109" fmla="*/ 1958 h 2402"/>
                  <a:gd name="T110" fmla="*/ 333 w 4082"/>
                  <a:gd name="T111" fmla="*/ 2067 h 2402"/>
                  <a:gd name="T112" fmla="*/ 412 w 4082"/>
                  <a:gd name="T113" fmla="*/ 1998 h 2402"/>
                  <a:gd name="T114" fmla="*/ 565 w 4082"/>
                  <a:gd name="T115" fmla="*/ 1985 h 2402"/>
                  <a:gd name="T116" fmla="*/ 662 w 4082"/>
                  <a:gd name="T117" fmla="*/ 2091 h 2402"/>
                  <a:gd name="T118" fmla="*/ 875 w 4082"/>
                  <a:gd name="T119" fmla="*/ 2151 h 2402"/>
                  <a:gd name="T120" fmla="*/ 901 w 4082"/>
                  <a:gd name="T121" fmla="*/ 2089 h 2402"/>
                  <a:gd name="T122" fmla="*/ 996 w 4082"/>
                  <a:gd name="T123" fmla="*/ 2234 h 2402"/>
                  <a:gd name="T124" fmla="*/ 1122 w 4082"/>
                  <a:gd name="T125" fmla="*/ 2301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82" h="2402">
                    <a:moveTo>
                      <a:pt x="4082" y="376"/>
                    </a:moveTo>
                    <a:lnTo>
                      <a:pt x="4006" y="417"/>
                    </a:lnTo>
                    <a:lnTo>
                      <a:pt x="3867" y="436"/>
                    </a:lnTo>
                    <a:lnTo>
                      <a:pt x="3809" y="455"/>
                    </a:lnTo>
                    <a:lnTo>
                      <a:pt x="3764" y="484"/>
                    </a:lnTo>
                    <a:lnTo>
                      <a:pt x="3697" y="545"/>
                    </a:lnTo>
                    <a:lnTo>
                      <a:pt x="3626" y="572"/>
                    </a:lnTo>
                    <a:lnTo>
                      <a:pt x="3532" y="580"/>
                    </a:lnTo>
                    <a:lnTo>
                      <a:pt x="3522" y="602"/>
                    </a:lnTo>
                    <a:lnTo>
                      <a:pt x="3506" y="575"/>
                    </a:lnTo>
                    <a:lnTo>
                      <a:pt x="3400" y="519"/>
                    </a:lnTo>
                    <a:lnTo>
                      <a:pt x="3087" y="473"/>
                    </a:lnTo>
                    <a:lnTo>
                      <a:pt x="2991" y="423"/>
                    </a:lnTo>
                    <a:lnTo>
                      <a:pt x="2890" y="432"/>
                    </a:lnTo>
                    <a:lnTo>
                      <a:pt x="2865" y="461"/>
                    </a:lnTo>
                    <a:lnTo>
                      <a:pt x="2861" y="482"/>
                    </a:lnTo>
                    <a:lnTo>
                      <a:pt x="2845" y="463"/>
                    </a:lnTo>
                    <a:lnTo>
                      <a:pt x="2819" y="459"/>
                    </a:lnTo>
                    <a:lnTo>
                      <a:pt x="2823" y="439"/>
                    </a:lnTo>
                    <a:lnTo>
                      <a:pt x="2830" y="424"/>
                    </a:lnTo>
                    <a:lnTo>
                      <a:pt x="2827" y="398"/>
                    </a:lnTo>
                    <a:lnTo>
                      <a:pt x="2766" y="309"/>
                    </a:lnTo>
                    <a:lnTo>
                      <a:pt x="2732" y="240"/>
                    </a:lnTo>
                    <a:lnTo>
                      <a:pt x="2749" y="198"/>
                    </a:lnTo>
                    <a:lnTo>
                      <a:pt x="2761" y="190"/>
                    </a:lnTo>
                    <a:lnTo>
                      <a:pt x="2779" y="169"/>
                    </a:lnTo>
                    <a:lnTo>
                      <a:pt x="2792" y="161"/>
                    </a:lnTo>
                    <a:lnTo>
                      <a:pt x="2788" y="121"/>
                    </a:lnTo>
                    <a:lnTo>
                      <a:pt x="2770" y="68"/>
                    </a:lnTo>
                    <a:lnTo>
                      <a:pt x="2674" y="51"/>
                    </a:lnTo>
                    <a:lnTo>
                      <a:pt x="2622" y="62"/>
                    </a:lnTo>
                    <a:lnTo>
                      <a:pt x="2585" y="99"/>
                    </a:lnTo>
                    <a:lnTo>
                      <a:pt x="2512" y="105"/>
                    </a:lnTo>
                    <a:lnTo>
                      <a:pt x="2455" y="72"/>
                    </a:lnTo>
                    <a:lnTo>
                      <a:pt x="2366" y="47"/>
                    </a:lnTo>
                    <a:lnTo>
                      <a:pt x="2343" y="15"/>
                    </a:lnTo>
                    <a:lnTo>
                      <a:pt x="2317" y="22"/>
                    </a:lnTo>
                    <a:lnTo>
                      <a:pt x="2281" y="0"/>
                    </a:lnTo>
                    <a:lnTo>
                      <a:pt x="2276" y="8"/>
                    </a:lnTo>
                    <a:lnTo>
                      <a:pt x="2273" y="55"/>
                    </a:lnTo>
                    <a:lnTo>
                      <a:pt x="2323" y="83"/>
                    </a:lnTo>
                    <a:lnTo>
                      <a:pt x="2340" y="122"/>
                    </a:lnTo>
                    <a:lnTo>
                      <a:pt x="2338" y="176"/>
                    </a:lnTo>
                    <a:lnTo>
                      <a:pt x="2303" y="225"/>
                    </a:lnTo>
                    <a:lnTo>
                      <a:pt x="2327" y="264"/>
                    </a:lnTo>
                    <a:lnTo>
                      <a:pt x="2338" y="322"/>
                    </a:lnTo>
                    <a:lnTo>
                      <a:pt x="2337" y="377"/>
                    </a:lnTo>
                    <a:lnTo>
                      <a:pt x="2346" y="403"/>
                    </a:lnTo>
                    <a:lnTo>
                      <a:pt x="2353" y="408"/>
                    </a:lnTo>
                    <a:lnTo>
                      <a:pt x="2374" y="420"/>
                    </a:lnTo>
                    <a:lnTo>
                      <a:pt x="2404" y="457"/>
                    </a:lnTo>
                    <a:lnTo>
                      <a:pt x="2425" y="461"/>
                    </a:lnTo>
                    <a:lnTo>
                      <a:pt x="2421" y="488"/>
                    </a:lnTo>
                    <a:lnTo>
                      <a:pt x="2465" y="599"/>
                    </a:lnTo>
                    <a:lnTo>
                      <a:pt x="2483" y="584"/>
                    </a:lnTo>
                    <a:lnTo>
                      <a:pt x="2497" y="595"/>
                    </a:lnTo>
                    <a:lnTo>
                      <a:pt x="2485" y="610"/>
                    </a:lnTo>
                    <a:lnTo>
                      <a:pt x="2491" y="676"/>
                    </a:lnTo>
                    <a:lnTo>
                      <a:pt x="2501" y="695"/>
                    </a:lnTo>
                    <a:lnTo>
                      <a:pt x="2488" y="711"/>
                    </a:lnTo>
                    <a:lnTo>
                      <a:pt x="2479" y="751"/>
                    </a:lnTo>
                    <a:lnTo>
                      <a:pt x="2487" y="844"/>
                    </a:lnTo>
                    <a:lnTo>
                      <a:pt x="2504" y="815"/>
                    </a:lnTo>
                    <a:lnTo>
                      <a:pt x="2517" y="814"/>
                    </a:lnTo>
                    <a:lnTo>
                      <a:pt x="2503" y="883"/>
                    </a:lnTo>
                    <a:lnTo>
                      <a:pt x="2501" y="916"/>
                    </a:lnTo>
                    <a:lnTo>
                      <a:pt x="2510" y="941"/>
                    </a:lnTo>
                    <a:lnTo>
                      <a:pt x="2505" y="962"/>
                    </a:lnTo>
                    <a:lnTo>
                      <a:pt x="2498" y="964"/>
                    </a:lnTo>
                    <a:lnTo>
                      <a:pt x="2465" y="1040"/>
                    </a:lnTo>
                    <a:lnTo>
                      <a:pt x="2482" y="1078"/>
                    </a:lnTo>
                    <a:lnTo>
                      <a:pt x="2481" y="1146"/>
                    </a:lnTo>
                    <a:lnTo>
                      <a:pt x="2510" y="1170"/>
                    </a:lnTo>
                    <a:lnTo>
                      <a:pt x="2527" y="1207"/>
                    </a:lnTo>
                    <a:lnTo>
                      <a:pt x="2542" y="1220"/>
                    </a:lnTo>
                    <a:lnTo>
                      <a:pt x="2571" y="1252"/>
                    </a:lnTo>
                    <a:lnTo>
                      <a:pt x="2609" y="1234"/>
                    </a:lnTo>
                    <a:lnTo>
                      <a:pt x="2612" y="1254"/>
                    </a:lnTo>
                    <a:lnTo>
                      <a:pt x="2619" y="1266"/>
                    </a:lnTo>
                    <a:lnTo>
                      <a:pt x="2535" y="1294"/>
                    </a:lnTo>
                    <a:lnTo>
                      <a:pt x="2473" y="1280"/>
                    </a:lnTo>
                    <a:lnTo>
                      <a:pt x="2369" y="1297"/>
                    </a:lnTo>
                    <a:lnTo>
                      <a:pt x="2281" y="1285"/>
                    </a:lnTo>
                    <a:lnTo>
                      <a:pt x="2259" y="1274"/>
                    </a:lnTo>
                    <a:lnTo>
                      <a:pt x="2249" y="1247"/>
                    </a:lnTo>
                    <a:lnTo>
                      <a:pt x="2255" y="1227"/>
                    </a:lnTo>
                    <a:lnTo>
                      <a:pt x="2272" y="1205"/>
                    </a:lnTo>
                    <a:lnTo>
                      <a:pt x="2264" y="1179"/>
                    </a:lnTo>
                    <a:lnTo>
                      <a:pt x="2225" y="1190"/>
                    </a:lnTo>
                    <a:lnTo>
                      <a:pt x="2204" y="1184"/>
                    </a:lnTo>
                    <a:lnTo>
                      <a:pt x="2185" y="1193"/>
                    </a:lnTo>
                    <a:lnTo>
                      <a:pt x="2178" y="1194"/>
                    </a:lnTo>
                    <a:lnTo>
                      <a:pt x="2164" y="1201"/>
                    </a:lnTo>
                    <a:lnTo>
                      <a:pt x="2128" y="1239"/>
                    </a:lnTo>
                    <a:lnTo>
                      <a:pt x="2140" y="1292"/>
                    </a:lnTo>
                    <a:lnTo>
                      <a:pt x="2161" y="1302"/>
                    </a:lnTo>
                    <a:lnTo>
                      <a:pt x="2168" y="1308"/>
                    </a:lnTo>
                    <a:lnTo>
                      <a:pt x="2155" y="1317"/>
                    </a:lnTo>
                    <a:lnTo>
                      <a:pt x="2167" y="1361"/>
                    </a:lnTo>
                    <a:lnTo>
                      <a:pt x="2180" y="1361"/>
                    </a:lnTo>
                    <a:lnTo>
                      <a:pt x="2156" y="1389"/>
                    </a:lnTo>
                    <a:lnTo>
                      <a:pt x="2147" y="1378"/>
                    </a:lnTo>
                    <a:lnTo>
                      <a:pt x="2159" y="1357"/>
                    </a:lnTo>
                    <a:lnTo>
                      <a:pt x="2137" y="1332"/>
                    </a:lnTo>
                    <a:lnTo>
                      <a:pt x="2141" y="1312"/>
                    </a:lnTo>
                    <a:lnTo>
                      <a:pt x="2127" y="1299"/>
                    </a:lnTo>
                    <a:lnTo>
                      <a:pt x="2117" y="1260"/>
                    </a:lnTo>
                    <a:lnTo>
                      <a:pt x="2096" y="1242"/>
                    </a:lnTo>
                    <a:lnTo>
                      <a:pt x="2042" y="1246"/>
                    </a:lnTo>
                    <a:lnTo>
                      <a:pt x="2036" y="1254"/>
                    </a:lnTo>
                    <a:lnTo>
                      <a:pt x="2052" y="1279"/>
                    </a:lnTo>
                    <a:lnTo>
                      <a:pt x="2031" y="1275"/>
                    </a:lnTo>
                    <a:lnTo>
                      <a:pt x="2014" y="1296"/>
                    </a:lnTo>
                    <a:lnTo>
                      <a:pt x="1986" y="1292"/>
                    </a:lnTo>
                    <a:lnTo>
                      <a:pt x="1954" y="1241"/>
                    </a:lnTo>
                    <a:lnTo>
                      <a:pt x="1914" y="1238"/>
                    </a:lnTo>
                    <a:lnTo>
                      <a:pt x="1918" y="1204"/>
                    </a:lnTo>
                    <a:lnTo>
                      <a:pt x="1902" y="1185"/>
                    </a:lnTo>
                    <a:lnTo>
                      <a:pt x="1838" y="1218"/>
                    </a:lnTo>
                    <a:lnTo>
                      <a:pt x="1792" y="1217"/>
                    </a:lnTo>
                    <a:lnTo>
                      <a:pt x="1774" y="1245"/>
                    </a:lnTo>
                    <a:lnTo>
                      <a:pt x="1724" y="1268"/>
                    </a:lnTo>
                    <a:lnTo>
                      <a:pt x="1662" y="1328"/>
                    </a:lnTo>
                    <a:lnTo>
                      <a:pt x="1628" y="1332"/>
                    </a:lnTo>
                    <a:lnTo>
                      <a:pt x="1611" y="1360"/>
                    </a:lnTo>
                    <a:lnTo>
                      <a:pt x="1586" y="1296"/>
                    </a:lnTo>
                    <a:lnTo>
                      <a:pt x="1520" y="1241"/>
                    </a:lnTo>
                    <a:lnTo>
                      <a:pt x="1514" y="1174"/>
                    </a:lnTo>
                    <a:lnTo>
                      <a:pt x="1439" y="1095"/>
                    </a:lnTo>
                    <a:lnTo>
                      <a:pt x="1443" y="1055"/>
                    </a:lnTo>
                    <a:lnTo>
                      <a:pt x="1387" y="1026"/>
                    </a:lnTo>
                    <a:lnTo>
                      <a:pt x="1379" y="1013"/>
                    </a:lnTo>
                    <a:lnTo>
                      <a:pt x="1391" y="999"/>
                    </a:lnTo>
                    <a:lnTo>
                      <a:pt x="1388" y="986"/>
                    </a:lnTo>
                    <a:lnTo>
                      <a:pt x="1347" y="976"/>
                    </a:lnTo>
                    <a:lnTo>
                      <a:pt x="1338" y="930"/>
                    </a:lnTo>
                    <a:lnTo>
                      <a:pt x="1330" y="925"/>
                    </a:lnTo>
                    <a:lnTo>
                      <a:pt x="1284" y="935"/>
                    </a:lnTo>
                    <a:lnTo>
                      <a:pt x="1254" y="957"/>
                    </a:lnTo>
                    <a:lnTo>
                      <a:pt x="1243" y="926"/>
                    </a:lnTo>
                    <a:lnTo>
                      <a:pt x="1235" y="913"/>
                    </a:lnTo>
                    <a:lnTo>
                      <a:pt x="1204" y="935"/>
                    </a:lnTo>
                    <a:lnTo>
                      <a:pt x="1158" y="940"/>
                    </a:lnTo>
                    <a:lnTo>
                      <a:pt x="1086" y="973"/>
                    </a:lnTo>
                    <a:lnTo>
                      <a:pt x="1043" y="931"/>
                    </a:lnTo>
                    <a:lnTo>
                      <a:pt x="1010" y="934"/>
                    </a:lnTo>
                    <a:lnTo>
                      <a:pt x="987" y="964"/>
                    </a:lnTo>
                    <a:lnTo>
                      <a:pt x="967" y="965"/>
                    </a:lnTo>
                    <a:lnTo>
                      <a:pt x="962" y="998"/>
                    </a:lnTo>
                    <a:lnTo>
                      <a:pt x="987" y="1043"/>
                    </a:lnTo>
                    <a:lnTo>
                      <a:pt x="955" y="1059"/>
                    </a:lnTo>
                    <a:lnTo>
                      <a:pt x="952" y="1100"/>
                    </a:lnTo>
                    <a:lnTo>
                      <a:pt x="932" y="1108"/>
                    </a:lnTo>
                    <a:lnTo>
                      <a:pt x="911" y="1096"/>
                    </a:lnTo>
                    <a:lnTo>
                      <a:pt x="893" y="1119"/>
                    </a:lnTo>
                    <a:lnTo>
                      <a:pt x="898" y="1098"/>
                    </a:lnTo>
                    <a:lnTo>
                      <a:pt x="889" y="1079"/>
                    </a:lnTo>
                    <a:lnTo>
                      <a:pt x="779" y="1049"/>
                    </a:lnTo>
                    <a:lnTo>
                      <a:pt x="756" y="1071"/>
                    </a:lnTo>
                    <a:lnTo>
                      <a:pt x="728" y="1134"/>
                    </a:lnTo>
                    <a:lnTo>
                      <a:pt x="696" y="1097"/>
                    </a:lnTo>
                    <a:lnTo>
                      <a:pt x="670" y="1093"/>
                    </a:lnTo>
                    <a:lnTo>
                      <a:pt x="658" y="1033"/>
                    </a:lnTo>
                    <a:lnTo>
                      <a:pt x="650" y="1020"/>
                    </a:lnTo>
                    <a:lnTo>
                      <a:pt x="617" y="1030"/>
                    </a:lnTo>
                    <a:lnTo>
                      <a:pt x="587" y="1053"/>
                    </a:lnTo>
                    <a:lnTo>
                      <a:pt x="512" y="1047"/>
                    </a:lnTo>
                    <a:lnTo>
                      <a:pt x="462" y="1084"/>
                    </a:lnTo>
                    <a:lnTo>
                      <a:pt x="422" y="1088"/>
                    </a:lnTo>
                    <a:lnTo>
                      <a:pt x="402" y="1083"/>
                    </a:lnTo>
                    <a:lnTo>
                      <a:pt x="393" y="1063"/>
                    </a:lnTo>
                    <a:lnTo>
                      <a:pt x="366" y="1054"/>
                    </a:lnTo>
                    <a:lnTo>
                      <a:pt x="281" y="1088"/>
                    </a:lnTo>
                    <a:lnTo>
                      <a:pt x="214" y="1088"/>
                    </a:lnTo>
                    <a:lnTo>
                      <a:pt x="196" y="1109"/>
                    </a:lnTo>
                    <a:lnTo>
                      <a:pt x="145" y="1134"/>
                    </a:lnTo>
                    <a:lnTo>
                      <a:pt x="100" y="1144"/>
                    </a:lnTo>
                    <a:lnTo>
                      <a:pt x="50" y="1176"/>
                    </a:lnTo>
                    <a:lnTo>
                      <a:pt x="32" y="1212"/>
                    </a:lnTo>
                    <a:lnTo>
                      <a:pt x="30" y="1258"/>
                    </a:lnTo>
                    <a:lnTo>
                      <a:pt x="8" y="1307"/>
                    </a:lnTo>
                    <a:lnTo>
                      <a:pt x="12" y="1354"/>
                    </a:lnTo>
                    <a:lnTo>
                      <a:pt x="0" y="1375"/>
                    </a:lnTo>
                    <a:lnTo>
                      <a:pt x="30" y="1406"/>
                    </a:lnTo>
                    <a:lnTo>
                      <a:pt x="83" y="1394"/>
                    </a:lnTo>
                    <a:lnTo>
                      <a:pt x="131" y="1409"/>
                    </a:lnTo>
                    <a:lnTo>
                      <a:pt x="222" y="1381"/>
                    </a:lnTo>
                    <a:lnTo>
                      <a:pt x="295" y="1368"/>
                    </a:lnTo>
                    <a:lnTo>
                      <a:pt x="295" y="1374"/>
                    </a:lnTo>
                    <a:lnTo>
                      <a:pt x="277" y="1409"/>
                    </a:lnTo>
                    <a:lnTo>
                      <a:pt x="274" y="1429"/>
                    </a:lnTo>
                    <a:lnTo>
                      <a:pt x="294" y="1441"/>
                    </a:lnTo>
                    <a:lnTo>
                      <a:pt x="360" y="1428"/>
                    </a:lnTo>
                    <a:lnTo>
                      <a:pt x="363" y="1462"/>
                    </a:lnTo>
                    <a:lnTo>
                      <a:pt x="400" y="1491"/>
                    </a:lnTo>
                    <a:lnTo>
                      <a:pt x="393" y="1498"/>
                    </a:lnTo>
                    <a:lnTo>
                      <a:pt x="352" y="1489"/>
                    </a:lnTo>
                    <a:lnTo>
                      <a:pt x="301" y="1501"/>
                    </a:lnTo>
                    <a:lnTo>
                      <a:pt x="212" y="1483"/>
                    </a:lnTo>
                    <a:lnTo>
                      <a:pt x="191" y="1470"/>
                    </a:lnTo>
                    <a:lnTo>
                      <a:pt x="180" y="1438"/>
                    </a:lnTo>
                    <a:lnTo>
                      <a:pt x="166" y="1432"/>
                    </a:lnTo>
                    <a:lnTo>
                      <a:pt x="150" y="1467"/>
                    </a:lnTo>
                    <a:lnTo>
                      <a:pt x="132" y="1489"/>
                    </a:lnTo>
                    <a:lnTo>
                      <a:pt x="161" y="1527"/>
                    </a:lnTo>
                    <a:lnTo>
                      <a:pt x="167" y="1592"/>
                    </a:lnTo>
                    <a:lnTo>
                      <a:pt x="224" y="1548"/>
                    </a:lnTo>
                    <a:lnTo>
                      <a:pt x="321" y="1587"/>
                    </a:lnTo>
                    <a:lnTo>
                      <a:pt x="344" y="1611"/>
                    </a:lnTo>
                    <a:lnTo>
                      <a:pt x="359" y="1635"/>
                    </a:lnTo>
                    <a:lnTo>
                      <a:pt x="351" y="1690"/>
                    </a:lnTo>
                    <a:lnTo>
                      <a:pt x="326" y="1713"/>
                    </a:lnTo>
                    <a:lnTo>
                      <a:pt x="264" y="1699"/>
                    </a:lnTo>
                    <a:lnTo>
                      <a:pt x="59" y="1716"/>
                    </a:lnTo>
                    <a:lnTo>
                      <a:pt x="28" y="1741"/>
                    </a:lnTo>
                    <a:lnTo>
                      <a:pt x="119" y="1792"/>
                    </a:lnTo>
                    <a:lnTo>
                      <a:pt x="161" y="1808"/>
                    </a:lnTo>
                    <a:lnTo>
                      <a:pt x="224" y="1856"/>
                    </a:lnTo>
                    <a:lnTo>
                      <a:pt x="258" y="1913"/>
                    </a:lnTo>
                    <a:lnTo>
                      <a:pt x="269" y="1958"/>
                    </a:lnTo>
                    <a:lnTo>
                      <a:pt x="272" y="1998"/>
                    </a:lnTo>
                    <a:lnTo>
                      <a:pt x="262" y="2033"/>
                    </a:lnTo>
                    <a:lnTo>
                      <a:pt x="264" y="2046"/>
                    </a:lnTo>
                    <a:lnTo>
                      <a:pt x="333" y="2067"/>
                    </a:lnTo>
                    <a:lnTo>
                      <a:pt x="379" y="2062"/>
                    </a:lnTo>
                    <a:lnTo>
                      <a:pt x="409" y="2039"/>
                    </a:lnTo>
                    <a:lnTo>
                      <a:pt x="406" y="2006"/>
                    </a:lnTo>
                    <a:lnTo>
                      <a:pt x="412" y="1998"/>
                    </a:lnTo>
                    <a:lnTo>
                      <a:pt x="473" y="2000"/>
                    </a:lnTo>
                    <a:lnTo>
                      <a:pt x="534" y="2015"/>
                    </a:lnTo>
                    <a:lnTo>
                      <a:pt x="547" y="2014"/>
                    </a:lnTo>
                    <a:lnTo>
                      <a:pt x="565" y="1985"/>
                    </a:lnTo>
                    <a:lnTo>
                      <a:pt x="577" y="1977"/>
                    </a:lnTo>
                    <a:lnTo>
                      <a:pt x="607" y="2008"/>
                    </a:lnTo>
                    <a:lnTo>
                      <a:pt x="632" y="2052"/>
                    </a:lnTo>
                    <a:lnTo>
                      <a:pt x="662" y="2091"/>
                    </a:lnTo>
                    <a:lnTo>
                      <a:pt x="710" y="2105"/>
                    </a:lnTo>
                    <a:lnTo>
                      <a:pt x="750" y="2101"/>
                    </a:lnTo>
                    <a:lnTo>
                      <a:pt x="792" y="2132"/>
                    </a:lnTo>
                    <a:lnTo>
                      <a:pt x="875" y="2151"/>
                    </a:lnTo>
                    <a:lnTo>
                      <a:pt x="899" y="2129"/>
                    </a:lnTo>
                    <a:lnTo>
                      <a:pt x="901" y="2080"/>
                    </a:lnTo>
                    <a:lnTo>
                      <a:pt x="914" y="2060"/>
                    </a:lnTo>
                    <a:lnTo>
                      <a:pt x="901" y="2089"/>
                    </a:lnTo>
                    <a:lnTo>
                      <a:pt x="908" y="2148"/>
                    </a:lnTo>
                    <a:lnTo>
                      <a:pt x="940" y="2218"/>
                    </a:lnTo>
                    <a:lnTo>
                      <a:pt x="962" y="2228"/>
                    </a:lnTo>
                    <a:lnTo>
                      <a:pt x="996" y="2234"/>
                    </a:lnTo>
                    <a:lnTo>
                      <a:pt x="1046" y="2201"/>
                    </a:lnTo>
                    <a:lnTo>
                      <a:pt x="1043" y="2235"/>
                    </a:lnTo>
                    <a:lnTo>
                      <a:pt x="1078" y="2251"/>
                    </a:lnTo>
                    <a:lnTo>
                      <a:pt x="1122" y="2301"/>
                    </a:lnTo>
                    <a:lnTo>
                      <a:pt x="1185" y="2402"/>
                    </a:lnTo>
                    <a:lnTo>
                      <a:pt x="1186" y="240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282">
                <a:extLst>
                  <a:ext uri="{FF2B5EF4-FFF2-40B4-BE49-F238E27FC236}">
                    <a16:creationId xmlns:a16="http://schemas.microsoft.com/office/drawing/2014/main" id="{6D2FF006-689F-6A09-EDD1-8EDE30CC9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903"/>
                <a:ext cx="23" cy="14"/>
              </a:xfrm>
              <a:custGeom>
                <a:avLst/>
                <a:gdLst>
                  <a:gd name="T0" fmla="*/ 25 w 67"/>
                  <a:gd name="T1" fmla="*/ 9 h 43"/>
                  <a:gd name="T2" fmla="*/ 6 w 67"/>
                  <a:gd name="T3" fmla="*/ 17 h 43"/>
                  <a:gd name="T4" fmla="*/ 0 w 67"/>
                  <a:gd name="T5" fmla="*/ 25 h 43"/>
                  <a:gd name="T6" fmla="*/ 1 w 67"/>
                  <a:gd name="T7" fmla="*/ 30 h 43"/>
                  <a:gd name="T8" fmla="*/ 14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7 h 43"/>
                  <a:gd name="T16" fmla="*/ 22 w 67"/>
                  <a:gd name="T17" fmla="*/ 43 h 43"/>
                  <a:gd name="T18" fmla="*/ 36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6 h 43"/>
                  <a:gd name="T26" fmla="*/ 59 w 67"/>
                  <a:gd name="T27" fmla="*/ 13 h 43"/>
                  <a:gd name="T28" fmla="*/ 65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2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6" y="17"/>
                    </a:lnTo>
                    <a:lnTo>
                      <a:pt x="0" y="25"/>
                    </a:lnTo>
                    <a:lnTo>
                      <a:pt x="1" y="30"/>
                    </a:lnTo>
                    <a:lnTo>
                      <a:pt x="14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7"/>
                    </a:lnTo>
                    <a:lnTo>
                      <a:pt x="22" y="43"/>
                    </a:lnTo>
                    <a:lnTo>
                      <a:pt x="36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6"/>
                    </a:lnTo>
                    <a:lnTo>
                      <a:pt x="59" y="13"/>
                    </a:lnTo>
                    <a:lnTo>
                      <a:pt x="65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2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283">
                <a:extLst>
                  <a:ext uri="{FF2B5EF4-FFF2-40B4-BE49-F238E27FC236}">
                    <a16:creationId xmlns:a16="http://schemas.microsoft.com/office/drawing/2014/main" id="{10714C9B-7CED-6840-9C60-546AFFF55C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934"/>
                <a:ext cx="5" cy="7"/>
              </a:xfrm>
              <a:custGeom>
                <a:avLst/>
                <a:gdLst>
                  <a:gd name="T0" fmla="*/ 15 w 15"/>
                  <a:gd name="T1" fmla="*/ 20 h 20"/>
                  <a:gd name="T2" fmla="*/ 6 w 15"/>
                  <a:gd name="T3" fmla="*/ 0 h 20"/>
                  <a:gd name="T4" fmla="*/ 0 w 15"/>
                  <a:gd name="T5" fmla="*/ 7 h 20"/>
                  <a:gd name="T6" fmla="*/ 2 w 15"/>
                  <a:gd name="T7" fmla="*/ 20 h 20"/>
                  <a:gd name="T8" fmla="*/ 15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20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2" y="20"/>
                    </a:lnTo>
                    <a:lnTo>
                      <a:pt x="15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284">
                <a:extLst>
                  <a:ext uri="{FF2B5EF4-FFF2-40B4-BE49-F238E27FC236}">
                    <a16:creationId xmlns:a16="http://schemas.microsoft.com/office/drawing/2014/main" id="{A9E9E6DD-125E-7B55-F52F-3784CD3903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" y="825"/>
                <a:ext cx="9" cy="8"/>
              </a:xfrm>
              <a:custGeom>
                <a:avLst/>
                <a:gdLst>
                  <a:gd name="T0" fmla="*/ 9 w 28"/>
                  <a:gd name="T1" fmla="*/ 22 h 22"/>
                  <a:gd name="T2" fmla="*/ 15 w 28"/>
                  <a:gd name="T3" fmla="*/ 16 h 22"/>
                  <a:gd name="T4" fmla="*/ 28 w 28"/>
                  <a:gd name="T5" fmla="*/ 14 h 22"/>
                  <a:gd name="T6" fmla="*/ 27 w 28"/>
                  <a:gd name="T7" fmla="*/ 0 h 22"/>
                  <a:gd name="T8" fmla="*/ 13 w 28"/>
                  <a:gd name="T9" fmla="*/ 2 h 22"/>
                  <a:gd name="T10" fmla="*/ 0 w 28"/>
                  <a:gd name="T11" fmla="*/ 10 h 22"/>
                  <a:gd name="T12" fmla="*/ 9 w 28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2">
                    <a:moveTo>
                      <a:pt x="9" y="22"/>
                    </a:moveTo>
                    <a:lnTo>
                      <a:pt x="15" y="16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2"/>
                    </a:lnTo>
                    <a:lnTo>
                      <a:pt x="0" y="10"/>
                    </a:lnTo>
                    <a:lnTo>
                      <a:pt x="9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285">
                <a:extLst>
                  <a:ext uri="{FF2B5EF4-FFF2-40B4-BE49-F238E27FC236}">
                    <a16:creationId xmlns:a16="http://schemas.microsoft.com/office/drawing/2014/main" id="{22712F6A-CDBB-9F50-AFF7-9F00D3C10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809"/>
                <a:ext cx="6" cy="9"/>
              </a:xfrm>
              <a:custGeom>
                <a:avLst/>
                <a:gdLst>
                  <a:gd name="T0" fmla="*/ 18 w 19"/>
                  <a:gd name="T1" fmla="*/ 0 h 28"/>
                  <a:gd name="T2" fmla="*/ 5 w 19"/>
                  <a:gd name="T3" fmla="*/ 1 h 28"/>
                  <a:gd name="T4" fmla="*/ 0 w 19"/>
                  <a:gd name="T5" fmla="*/ 21 h 28"/>
                  <a:gd name="T6" fmla="*/ 8 w 19"/>
                  <a:gd name="T7" fmla="*/ 28 h 28"/>
                  <a:gd name="T8" fmla="*/ 14 w 19"/>
                  <a:gd name="T9" fmla="*/ 27 h 28"/>
                  <a:gd name="T10" fmla="*/ 19 w 19"/>
                  <a:gd name="T11" fmla="*/ 12 h 28"/>
                  <a:gd name="T12" fmla="*/ 18 w 19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8">
                    <a:moveTo>
                      <a:pt x="18" y="0"/>
                    </a:moveTo>
                    <a:lnTo>
                      <a:pt x="5" y="1"/>
                    </a:lnTo>
                    <a:lnTo>
                      <a:pt x="0" y="21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19" y="12"/>
                    </a:lnTo>
                    <a:lnTo>
                      <a:pt x="1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286">
                <a:extLst>
                  <a:ext uri="{FF2B5EF4-FFF2-40B4-BE49-F238E27FC236}">
                    <a16:creationId xmlns:a16="http://schemas.microsoft.com/office/drawing/2014/main" id="{D05D2A5C-9A3C-DD94-158C-4C55D2E558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714"/>
                <a:ext cx="2910" cy="2660"/>
              </a:xfrm>
              <a:custGeom>
                <a:avLst/>
                <a:gdLst>
                  <a:gd name="T0" fmla="*/ 223 w 8729"/>
                  <a:gd name="T1" fmla="*/ 1855 h 7980"/>
                  <a:gd name="T2" fmla="*/ 438 w 8729"/>
                  <a:gd name="T3" fmla="*/ 2016 h 7980"/>
                  <a:gd name="T4" fmla="*/ 724 w 8729"/>
                  <a:gd name="T5" fmla="*/ 2137 h 7980"/>
                  <a:gd name="T6" fmla="*/ 716 w 8729"/>
                  <a:gd name="T7" fmla="*/ 2279 h 7980"/>
                  <a:gd name="T8" fmla="*/ 707 w 8729"/>
                  <a:gd name="T9" fmla="*/ 2607 h 7980"/>
                  <a:gd name="T10" fmla="*/ 1342 w 8729"/>
                  <a:gd name="T11" fmla="*/ 3325 h 7980"/>
                  <a:gd name="T12" fmla="*/ 1511 w 8729"/>
                  <a:gd name="T13" fmla="*/ 3636 h 7980"/>
                  <a:gd name="T14" fmla="*/ 1781 w 8729"/>
                  <a:gd name="T15" fmla="*/ 4682 h 7980"/>
                  <a:gd name="T16" fmla="*/ 1310 w 8729"/>
                  <a:gd name="T17" fmla="*/ 5161 h 7980"/>
                  <a:gd name="T18" fmla="*/ 915 w 8729"/>
                  <a:gd name="T19" fmla="*/ 6601 h 7980"/>
                  <a:gd name="T20" fmla="*/ 933 w 8729"/>
                  <a:gd name="T21" fmla="*/ 6801 h 7980"/>
                  <a:gd name="T22" fmla="*/ 1111 w 8729"/>
                  <a:gd name="T23" fmla="*/ 7052 h 7980"/>
                  <a:gd name="T24" fmla="*/ 1477 w 8729"/>
                  <a:gd name="T25" fmla="*/ 7172 h 7980"/>
                  <a:gd name="T26" fmla="*/ 1790 w 8729"/>
                  <a:gd name="T27" fmla="*/ 7377 h 7980"/>
                  <a:gd name="T28" fmla="*/ 2466 w 8729"/>
                  <a:gd name="T29" fmla="*/ 7529 h 7980"/>
                  <a:gd name="T30" fmla="*/ 2739 w 8729"/>
                  <a:gd name="T31" fmla="*/ 7524 h 7980"/>
                  <a:gd name="T32" fmla="*/ 2799 w 8729"/>
                  <a:gd name="T33" fmla="*/ 7445 h 7980"/>
                  <a:gd name="T34" fmla="*/ 3154 w 8729"/>
                  <a:gd name="T35" fmla="*/ 7445 h 7980"/>
                  <a:gd name="T36" fmla="*/ 3454 w 8729"/>
                  <a:gd name="T37" fmla="*/ 7658 h 7980"/>
                  <a:gd name="T38" fmla="*/ 3682 w 8729"/>
                  <a:gd name="T39" fmla="*/ 7647 h 7980"/>
                  <a:gd name="T40" fmla="*/ 3872 w 8729"/>
                  <a:gd name="T41" fmla="*/ 7841 h 7980"/>
                  <a:gd name="T42" fmla="*/ 4380 w 8729"/>
                  <a:gd name="T43" fmla="*/ 7980 h 7980"/>
                  <a:gd name="T44" fmla="*/ 4648 w 8729"/>
                  <a:gd name="T45" fmla="*/ 7842 h 7980"/>
                  <a:gd name="T46" fmla="*/ 4825 w 8729"/>
                  <a:gd name="T47" fmla="*/ 7732 h 7980"/>
                  <a:gd name="T48" fmla="*/ 5378 w 8729"/>
                  <a:gd name="T49" fmla="*/ 6758 h 7980"/>
                  <a:gd name="T50" fmla="*/ 5723 w 8729"/>
                  <a:gd name="T51" fmla="*/ 6653 h 7980"/>
                  <a:gd name="T52" fmla="*/ 6266 w 8729"/>
                  <a:gd name="T53" fmla="*/ 6803 h 7980"/>
                  <a:gd name="T54" fmla="*/ 6453 w 8729"/>
                  <a:gd name="T55" fmla="*/ 6739 h 7980"/>
                  <a:gd name="T56" fmla="*/ 6914 w 8729"/>
                  <a:gd name="T57" fmla="*/ 6944 h 7980"/>
                  <a:gd name="T58" fmla="*/ 7237 w 8729"/>
                  <a:gd name="T59" fmla="*/ 7042 h 7980"/>
                  <a:gd name="T60" fmla="*/ 7732 w 8729"/>
                  <a:gd name="T61" fmla="*/ 6976 h 7980"/>
                  <a:gd name="T62" fmla="*/ 8072 w 8729"/>
                  <a:gd name="T63" fmla="*/ 6590 h 7980"/>
                  <a:gd name="T64" fmla="*/ 8368 w 8729"/>
                  <a:gd name="T65" fmla="*/ 6328 h 7980"/>
                  <a:gd name="T66" fmla="*/ 8522 w 8729"/>
                  <a:gd name="T67" fmla="*/ 6114 h 7980"/>
                  <a:gd name="T68" fmla="*/ 8643 w 8729"/>
                  <a:gd name="T69" fmla="*/ 5755 h 7980"/>
                  <a:gd name="T70" fmla="*/ 8120 w 8729"/>
                  <a:gd name="T71" fmla="*/ 5730 h 7980"/>
                  <a:gd name="T72" fmla="*/ 7985 w 8729"/>
                  <a:gd name="T73" fmla="*/ 5354 h 7980"/>
                  <a:gd name="T74" fmla="*/ 8063 w 8729"/>
                  <a:gd name="T75" fmla="*/ 5045 h 7980"/>
                  <a:gd name="T76" fmla="*/ 7808 w 8729"/>
                  <a:gd name="T77" fmla="*/ 4828 h 7980"/>
                  <a:gd name="T78" fmla="*/ 7979 w 8729"/>
                  <a:gd name="T79" fmla="*/ 4645 h 7980"/>
                  <a:gd name="T80" fmla="*/ 8054 w 8729"/>
                  <a:gd name="T81" fmla="*/ 4298 h 7980"/>
                  <a:gd name="T82" fmla="*/ 7839 w 8729"/>
                  <a:gd name="T83" fmla="*/ 4006 h 7980"/>
                  <a:gd name="T84" fmla="*/ 7995 w 8729"/>
                  <a:gd name="T85" fmla="*/ 3801 h 7980"/>
                  <a:gd name="T86" fmla="*/ 7818 w 8729"/>
                  <a:gd name="T87" fmla="*/ 3556 h 7980"/>
                  <a:gd name="T88" fmla="*/ 7689 w 8729"/>
                  <a:gd name="T89" fmla="*/ 3187 h 7980"/>
                  <a:gd name="T90" fmla="*/ 7406 w 8729"/>
                  <a:gd name="T91" fmla="*/ 3433 h 7980"/>
                  <a:gd name="T92" fmla="*/ 7153 w 8729"/>
                  <a:gd name="T93" fmla="*/ 3524 h 7980"/>
                  <a:gd name="T94" fmla="*/ 7269 w 8729"/>
                  <a:gd name="T95" fmla="*/ 3291 h 7980"/>
                  <a:gd name="T96" fmla="*/ 7366 w 8729"/>
                  <a:gd name="T97" fmla="*/ 2930 h 7980"/>
                  <a:gd name="T98" fmla="*/ 7643 w 8729"/>
                  <a:gd name="T99" fmla="*/ 2529 h 7980"/>
                  <a:gd name="T100" fmla="*/ 7925 w 8729"/>
                  <a:gd name="T101" fmla="*/ 2169 h 7980"/>
                  <a:gd name="T102" fmla="*/ 7873 w 8729"/>
                  <a:gd name="T103" fmla="*/ 1978 h 7980"/>
                  <a:gd name="T104" fmla="*/ 8186 w 8729"/>
                  <a:gd name="T105" fmla="*/ 2037 h 7980"/>
                  <a:gd name="T106" fmla="*/ 8335 w 8729"/>
                  <a:gd name="T107" fmla="*/ 1830 h 7980"/>
                  <a:gd name="T108" fmla="*/ 8289 w 8729"/>
                  <a:gd name="T109" fmla="*/ 1332 h 7980"/>
                  <a:gd name="T110" fmla="*/ 8457 w 8729"/>
                  <a:gd name="T111" fmla="*/ 627 h 7980"/>
                  <a:gd name="T112" fmla="*/ 8531 w 8729"/>
                  <a:gd name="T113" fmla="*/ 172 h 7980"/>
                  <a:gd name="T114" fmla="*/ 8159 w 8729"/>
                  <a:gd name="T115" fmla="*/ 73 h 7980"/>
                  <a:gd name="T116" fmla="*/ 7901 w 8729"/>
                  <a:gd name="T117" fmla="*/ 102 h 7980"/>
                  <a:gd name="T118" fmla="*/ 7705 w 8729"/>
                  <a:gd name="T119" fmla="*/ 15 h 7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729" h="7980">
                    <a:moveTo>
                      <a:pt x="0" y="1755"/>
                    </a:moveTo>
                    <a:lnTo>
                      <a:pt x="87" y="1748"/>
                    </a:lnTo>
                    <a:lnTo>
                      <a:pt x="135" y="1777"/>
                    </a:lnTo>
                    <a:lnTo>
                      <a:pt x="144" y="1729"/>
                    </a:lnTo>
                    <a:lnTo>
                      <a:pt x="180" y="1746"/>
                    </a:lnTo>
                    <a:lnTo>
                      <a:pt x="225" y="1728"/>
                    </a:lnTo>
                    <a:lnTo>
                      <a:pt x="284" y="1716"/>
                    </a:lnTo>
                    <a:lnTo>
                      <a:pt x="341" y="1750"/>
                    </a:lnTo>
                    <a:lnTo>
                      <a:pt x="299" y="1809"/>
                    </a:lnTo>
                    <a:lnTo>
                      <a:pt x="225" y="1809"/>
                    </a:lnTo>
                    <a:lnTo>
                      <a:pt x="197" y="1797"/>
                    </a:lnTo>
                    <a:lnTo>
                      <a:pt x="184" y="1805"/>
                    </a:lnTo>
                    <a:lnTo>
                      <a:pt x="223" y="1855"/>
                    </a:lnTo>
                    <a:lnTo>
                      <a:pt x="252" y="1873"/>
                    </a:lnTo>
                    <a:lnTo>
                      <a:pt x="338" y="1864"/>
                    </a:lnTo>
                    <a:lnTo>
                      <a:pt x="387" y="1828"/>
                    </a:lnTo>
                    <a:lnTo>
                      <a:pt x="420" y="1817"/>
                    </a:lnTo>
                    <a:lnTo>
                      <a:pt x="429" y="1850"/>
                    </a:lnTo>
                    <a:lnTo>
                      <a:pt x="484" y="1852"/>
                    </a:lnTo>
                    <a:lnTo>
                      <a:pt x="513" y="1876"/>
                    </a:lnTo>
                    <a:lnTo>
                      <a:pt x="489" y="1918"/>
                    </a:lnTo>
                    <a:lnTo>
                      <a:pt x="490" y="1932"/>
                    </a:lnTo>
                    <a:lnTo>
                      <a:pt x="512" y="1942"/>
                    </a:lnTo>
                    <a:lnTo>
                      <a:pt x="515" y="1976"/>
                    </a:lnTo>
                    <a:lnTo>
                      <a:pt x="489" y="1985"/>
                    </a:lnTo>
                    <a:lnTo>
                      <a:pt x="438" y="2016"/>
                    </a:lnTo>
                    <a:lnTo>
                      <a:pt x="462" y="2055"/>
                    </a:lnTo>
                    <a:lnTo>
                      <a:pt x="466" y="2095"/>
                    </a:lnTo>
                    <a:lnTo>
                      <a:pt x="486" y="2105"/>
                    </a:lnTo>
                    <a:lnTo>
                      <a:pt x="481" y="2119"/>
                    </a:lnTo>
                    <a:lnTo>
                      <a:pt x="447" y="2109"/>
                    </a:lnTo>
                    <a:lnTo>
                      <a:pt x="440" y="2109"/>
                    </a:lnTo>
                    <a:lnTo>
                      <a:pt x="440" y="2116"/>
                    </a:lnTo>
                    <a:lnTo>
                      <a:pt x="518" y="2156"/>
                    </a:lnTo>
                    <a:lnTo>
                      <a:pt x="537" y="2140"/>
                    </a:lnTo>
                    <a:lnTo>
                      <a:pt x="556" y="2139"/>
                    </a:lnTo>
                    <a:lnTo>
                      <a:pt x="628" y="2192"/>
                    </a:lnTo>
                    <a:lnTo>
                      <a:pt x="699" y="2160"/>
                    </a:lnTo>
                    <a:lnTo>
                      <a:pt x="724" y="2137"/>
                    </a:lnTo>
                    <a:lnTo>
                      <a:pt x="776" y="2125"/>
                    </a:lnTo>
                    <a:lnTo>
                      <a:pt x="803" y="2123"/>
                    </a:lnTo>
                    <a:lnTo>
                      <a:pt x="856" y="2125"/>
                    </a:lnTo>
                    <a:lnTo>
                      <a:pt x="905" y="2141"/>
                    </a:lnTo>
                    <a:lnTo>
                      <a:pt x="971" y="2195"/>
                    </a:lnTo>
                    <a:lnTo>
                      <a:pt x="963" y="2201"/>
                    </a:lnTo>
                    <a:lnTo>
                      <a:pt x="914" y="2167"/>
                    </a:lnTo>
                    <a:lnTo>
                      <a:pt x="832" y="2147"/>
                    </a:lnTo>
                    <a:lnTo>
                      <a:pt x="806" y="2157"/>
                    </a:lnTo>
                    <a:lnTo>
                      <a:pt x="733" y="2169"/>
                    </a:lnTo>
                    <a:lnTo>
                      <a:pt x="716" y="2198"/>
                    </a:lnTo>
                    <a:lnTo>
                      <a:pt x="726" y="2238"/>
                    </a:lnTo>
                    <a:lnTo>
                      <a:pt x="716" y="2279"/>
                    </a:lnTo>
                    <a:lnTo>
                      <a:pt x="705" y="2293"/>
                    </a:lnTo>
                    <a:lnTo>
                      <a:pt x="678" y="2295"/>
                    </a:lnTo>
                    <a:lnTo>
                      <a:pt x="660" y="2309"/>
                    </a:lnTo>
                    <a:lnTo>
                      <a:pt x="792" y="2365"/>
                    </a:lnTo>
                    <a:lnTo>
                      <a:pt x="799" y="2371"/>
                    </a:lnTo>
                    <a:lnTo>
                      <a:pt x="836" y="2414"/>
                    </a:lnTo>
                    <a:lnTo>
                      <a:pt x="853" y="2453"/>
                    </a:lnTo>
                    <a:lnTo>
                      <a:pt x="815" y="2469"/>
                    </a:lnTo>
                    <a:lnTo>
                      <a:pt x="787" y="2533"/>
                    </a:lnTo>
                    <a:lnTo>
                      <a:pt x="782" y="2540"/>
                    </a:lnTo>
                    <a:lnTo>
                      <a:pt x="745" y="2577"/>
                    </a:lnTo>
                    <a:lnTo>
                      <a:pt x="733" y="2597"/>
                    </a:lnTo>
                    <a:lnTo>
                      <a:pt x="707" y="2607"/>
                    </a:lnTo>
                    <a:lnTo>
                      <a:pt x="712" y="2674"/>
                    </a:lnTo>
                    <a:lnTo>
                      <a:pt x="722" y="2692"/>
                    </a:lnTo>
                    <a:lnTo>
                      <a:pt x="810" y="2784"/>
                    </a:lnTo>
                    <a:lnTo>
                      <a:pt x="841" y="2836"/>
                    </a:lnTo>
                    <a:lnTo>
                      <a:pt x="864" y="2846"/>
                    </a:lnTo>
                    <a:lnTo>
                      <a:pt x="911" y="2930"/>
                    </a:lnTo>
                    <a:lnTo>
                      <a:pt x="951" y="3071"/>
                    </a:lnTo>
                    <a:lnTo>
                      <a:pt x="985" y="3083"/>
                    </a:lnTo>
                    <a:lnTo>
                      <a:pt x="1094" y="3172"/>
                    </a:lnTo>
                    <a:lnTo>
                      <a:pt x="1177" y="3199"/>
                    </a:lnTo>
                    <a:lnTo>
                      <a:pt x="1216" y="3262"/>
                    </a:lnTo>
                    <a:lnTo>
                      <a:pt x="1304" y="3273"/>
                    </a:lnTo>
                    <a:lnTo>
                      <a:pt x="1342" y="3325"/>
                    </a:lnTo>
                    <a:lnTo>
                      <a:pt x="1349" y="3330"/>
                    </a:lnTo>
                    <a:lnTo>
                      <a:pt x="1348" y="3318"/>
                    </a:lnTo>
                    <a:lnTo>
                      <a:pt x="1355" y="3318"/>
                    </a:lnTo>
                    <a:lnTo>
                      <a:pt x="1404" y="3359"/>
                    </a:lnTo>
                    <a:lnTo>
                      <a:pt x="1427" y="3310"/>
                    </a:lnTo>
                    <a:lnTo>
                      <a:pt x="1522" y="3314"/>
                    </a:lnTo>
                    <a:lnTo>
                      <a:pt x="1490" y="3331"/>
                    </a:lnTo>
                    <a:lnTo>
                      <a:pt x="1473" y="3380"/>
                    </a:lnTo>
                    <a:lnTo>
                      <a:pt x="1425" y="3430"/>
                    </a:lnTo>
                    <a:lnTo>
                      <a:pt x="1403" y="3479"/>
                    </a:lnTo>
                    <a:lnTo>
                      <a:pt x="1411" y="3498"/>
                    </a:lnTo>
                    <a:lnTo>
                      <a:pt x="1454" y="3529"/>
                    </a:lnTo>
                    <a:lnTo>
                      <a:pt x="1511" y="3636"/>
                    </a:lnTo>
                    <a:lnTo>
                      <a:pt x="1484" y="3793"/>
                    </a:lnTo>
                    <a:lnTo>
                      <a:pt x="1438" y="3858"/>
                    </a:lnTo>
                    <a:lnTo>
                      <a:pt x="1457" y="3916"/>
                    </a:lnTo>
                    <a:lnTo>
                      <a:pt x="1503" y="3978"/>
                    </a:lnTo>
                    <a:lnTo>
                      <a:pt x="1403" y="3914"/>
                    </a:lnTo>
                    <a:lnTo>
                      <a:pt x="1365" y="3938"/>
                    </a:lnTo>
                    <a:lnTo>
                      <a:pt x="1365" y="4012"/>
                    </a:lnTo>
                    <a:lnTo>
                      <a:pt x="1514" y="4118"/>
                    </a:lnTo>
                    <a:lnTo>
                      <a:pt x="1568" y="4180"/>
                    </a:lnTo>
                    <a:lnTo>
                      <a:pt x="1662" y="4265"/>
                    </a:lnTo>
                    <a:lnTo>
                      <a:pt x="1725" y="4352"/>
                    </a:lnTo>
                    <a:lnTo>
                      <a:pt x="1754" y="4464"/>
                    </a:lnTo>
                    <a:lnTo>
                      <a:pt x="1781" y="4682"/>
                    </a:lnTo>
                    <a:lnTo>
                      <a:pt x="1804" y="4774"/>
                    </a:lnTo>
                    <a:lnTo>
                      <a:pt x="1782" y="4763"/>
                    </a:lnTo>
                    <a:lnTo>
                      <a:pt x="1758" y="4731"/>
                    </a:lnTo>
                    <a:lnTo>
                      <a:pt x="1706" y="4515"/>
                    </a:lnTo>
                    <a:lnTo>
                      <a:pt x="1672" y="4431"/>
                    </a:lnTo>
                    <a:lnTo>
                      <a:pt x="1493" y="4247"/>
                    </a:lnTo>
                    <a:lnTo>
                      <a:pt x="1488" y="4187"/>
                    </a:lnTo>
                    <a:lnTo>
                      <a:pt x="1455" y="4197"/>
                    </a:lnTo>
                    <a:lnTo>
                      <a:pt x="1420" y="4253"/>
                    </a:lnTo>
                    <a:lnTo>
                      <a:pt x="1404" y="4294"/>
                    </a:lnTo>
                    <a:lnTo>
                      <a:pt x="1276" y="5223"/>
                    </a:lnTo>
                    <a:lnTo>
                      <a:pt x="1283" y="5229"/>
                    </a:lnTo>
                    <a:lnTo>
                      <a:pt x="1310" y="5161"/>
                    </a:lnTo>
                    <a:lnTo>
                      <a:pt x="1365" y="5095"/>
                    </a:lnTo>
                    <a:lnTo>
                      <a:pt x="1438" y="5162"/>
                    </a:lnTo>
                    <a:lnTo>
                      <a:pt x="1463" y="5213"/>
                    </a:lnTo>
                    <a:lnTo>
                      <a:pt x="1418" y="5237"/>
                    </a:lnTo>
                    <a:lnTo>
                      <a:pt x="1383" y="5233"/>
                    </a:lnTo>
                    <a:lnTo>
                      <a:pt x="1356" y="5216"/>
                    </a:lnTo>
                    <a:lnTo>
                      <a:pt x="1329" y="5225"/>
                    </a:lnTo>
                    <a:lnTo>
                      <a:pt x="1273" y="5338"/>
                    </a:lnTo>
                    <a:lnTo>
                      <a:pt x="1269" y="5432"/>
                    </a:lnTo>
                    <a:lnTo>
                      <a:pt x="1183" y="5880"/>
                    </a:lnTo>
                    <a:lnTo>
                      <a:pt x="1177" y="5887"/>
                    </a:lnTo>
                    <a:lnTo>
                      <a:pt x="1053" y="6367"/>
                    </a:lnTo>
                    <a:lnTo>
                      <a:pt x="915" y="6601"/>
                    </a:lnTo>
                    <a:lnTo>
                      <a:pt x="859" y="6648"/>
                    </a:lnTo>
                    <a:lnTo>
                      <a:pt x="839" y="6641"/>
                    </a:lnTo>
                    <a:lnTo>
                      <a:pt x="787" y="6654"/>
                    </a:lnTo>
                    <a:lnTo>
                      <a:pt x="755" y="6683"/>
                    </a:lnTo>
                    <a:lnTo>
                      <a:pt x="791" y="6713"/>
                    </a:lnTo>
                    <a:lnTo>
                      <a:pt x="803" y="6752"/>
                    </a:lnTo>
                    <a:lnTo>
                      <a:pt x="854" y="6735"/>
                    </a:lnTo>
                    <a:lnTo>
                      <a:pt x="888" y="6744"/>
                    </a:lnTo>
                    <a:lnTo>
                      <a:pt x="891" y="6784"/>
                    </a:lnTo>
                    <a:lnTo>
                      <a:pt x="899" y="6797"/>
                    </a:lnTo>
                    <a:lnTo>
                      <a:pt x="899" y="6803"/>
                    </a:lnTo>
                    <a:lnTo>
                      <a:pt x="928" y="6808"/>
                    </a:lnTo>
                    <a:lnTo>
                      <a:pt x="933" y="6801"/>
                    </a:lnTo>
                    <a:lnTo>
                      <a:pt x="944" y="6765"/>
                    </a:lnTo>
                    <a:lnTo>
                      <a:pt x="990" y="6761"/>
                    </a:lnTo>
                    <a:lnTo>
                      <a:pt x="1025" y="6792"/>
                    </a:lnTo>
                    <a:lnTo>
                      <a:pt x="1066" y="6794"/>
                    </a:lnTo>
                    <a:lnTo>
                      <a:pt x="1081" y="6808"/>
                    </a:lnTo>
                    <a:lnTo>
                      <a:pt x="1091" y="6839"/>
                    </a:lnTo>
                    <a:lnTo>
                      <a:pt x="1089" y="6887"/>
                    </a:lnTo>
                    <a:lnTo>
                      <a:pt x="1055" y="6956"/>
                    </a:lnTo>
                    <a:lnTo>
                      <a:pt x="1012" y="7007"/>
                    </a:lnTo>
                    <a:lnTo>
                      <a:pt x="1018" y="7018"/>
                    </a:lnTo>
                    <a:lnTo>
                      <a:pt x="1037" y="7053"/>
                    </a:lnTo>
                    <a:lnTo>
                      <a:pt x="1099" y="7074"/>
                    </a:lnTo>
                    <a:lnTo>
                      <a:pt x="1111" y="7052"/>
                    </a:lnTo>
                    <a:lnTo>
                      <a:pt x="1119" y="6997"/>
                    </a:lnTo>
                    <a:lnTo>
                      <a:pt x="1138" y="6982"/>
                    </a:lnTo>
                    <a:lnTo>
                      <a:pt x="1164" y="6980"/>
                    </a:lnTo>
                    <a:lnTo>
                      <a:pt x="1148" y="7028"/>
                    </a:lnTo>
                    <a:lnTo>
                      <a:pt x="1178" y="7058"/>
                    </a:lnTo>
                    <a:lnTo>
                      <a:pt x="1224" y="7055"/>
                    </a:lnTo>
                    <a:lnTo>
                      <a:pt x="1268" y="7084"/>
                    </a:lnTo>
                    <a:lnTo>
                      <a:pt x="1283" y="7102"/>
                    </a:lnTo>
                    <a:lnTo>
                      <a:pt x="1308" y="7101"/>
                    </a:lnTo>
                    <a:lnTo>
                      <a:pt x="1337" y="7124"/>
                    </a:lnTo>
                    <a:lnTo>
                      <a:pt x="1385" y="7132"/>
                    </a:lnTo>
                    <a:lnTo>
                      <a:pt x="1443" y="7175"/>
                    </a:lnTo>
                    <a:lnTo>
                      <a:pt x="1477" y="7172"/>
                    </a:lnTo>
                    <a:lnTo>
                      <a:pt x="1545" y="7186"/>
                    </a:lnTo>
                    <a:lnTo>
                      <a:pt x="1603" y="7173"/>
                    </a:lnTo>
                    <a:lnTo>
                      <a:pt x="1618" y="7199"/>
                    </a:lnTo>
                    <a:lnTo>
                      <a:pt x="1629" y="7232"/>
                    </a:lnTo>
                    <a:lnTo>
                      <a:pt x="1616" y="7239"/>
                    </a:lnTo>
                    <a:lnTo>
                      <a:pt x="1625" y="7259"/>
                    </a:lnTo>
                    <a:lnTo>
                      <a:pt x="1638" y="7271"/>
                    </a:lnTo>
                    <a:lnTo>
                      <a:pt x="1674" y="7287"/>
                    </a:lnTo>
                    <a:lnTo>
                      <a:pt x="1718" y="7329"/>
                    </a:lnTo>
                    <a:lnTo>
                      <a:pt x="1727" y="7362"/>
                    </a:lnTo>
                    <a:lnTo>
                      <a:pt x="1749" y="7374"/>
                    </a:lnTo>
                    <a:lnTo>
                      <a:pt x="1764" y="7393"/>
                    </a:lnTo>
                    <a:lnTo>
                      <a:pt x="1790" y="7377"/>
                    </a:lnTo>
                    <a:lnTo>
                      <a:pt x="1806" y="7349"/>
                    </a:lnTo>
                    <a:lnTo>
                      <a:pt x="1856" y="7379"/>
                    </a:lnTo>
                    <a:lnTo>
                      <a:pt x="1902" y="7380"/>
                    </a:lnTo>
                    <a:lnTo>
                      <a:pt x="1973" y="7328"/>
                    </a:lnTo>
                    <a:lnTo>
                      <a:pt x="2057" y="7385"/>
                    </a:lnTo>
                    <a:lnTo>
                      <a:pt x="2099" y="7402"/>
                    </a:lnTo>
                    <a:lnTo>
                      <a:pt x="2138" y="7465"/>
                    </a:lnTo>
                    <a:lnTo>
                      <a:pt x="2197" y="7514"/>
                    </a:lnTo>
                    <a:lnTo>
                      <a:pt x="2218" y="7525"/>
                    </a:lnTo>
                    <a:lnTo>
                      <a:pt x="2270" y="7512"/>
                    </a:lnTo>
                    <a:lnTo>
                      <a:pt x="2386" y="7475"/>
                    </a:lnTo>
                    <a:lnTo>
                      <a:pt x="2450" y="7504"/>
                    </a:lnTo>
                    <a:lnTo>
                      <a:pt x="2466" y="7529"/>
                    </a:lnTo>
                    <a:lnTo>
                      <a:pt x="2481" y="7547"/>
                    </a:lnTo>
                    <a:lnTo>
                      <a:pt x="2500" y="7538"/>
                    </a:lnTo>
                    <a:lnTo>
                      <a:pt x="2530" y="7503"/>
                    </a:lnTo>
                    <a:lnTo>
                      <a:pt x="2551" y="7507"/>
                    </a:lnTo>
                    <a:lnTo>
                      <a:pt x="2599" y="7536"/>
                    </a:lnTo>
                    <a:lnTo>
                      <a:pt x="2639" y="7527"/>
                    </a:lnTo>
                    <a:lnTo>
                      <a:pt x="2665" y="7536"/>
                    </a:lnTo>
                    <a:lnTo>
                      <a:pt x="2668" y="7537"/>
                    </a:lnTo>
                    <a:lnTo>
                      <a:pt x="2668" y="7536"/>
                    </a:lnTo>
                    <a:lnTo>
                      <a:pt x="2673" y="7530"/>
                    </a:lnTo>
                    <a:lnTo>
                      <a:pt x="2686" y="7522"/>
                    </a:lnTo>
                    <a:lnTo>
                      <a:pt x="2727" y="7531"/>
                    </a:lnTo>
                    <a:lnTo>
                      <a:pt x="2739" y="7524"/>
                    </a:lnTo>
                    <a:lnTo>
                      <a:pt x="2794" y="7538"/>
                    </a:lnTo>
                    <a:lnTo>
                      <a:pt x="2801" y="7545"/>
                    </a:lnTo>
                    <a:lnTo>
                      <a:pt x="2809" y="7544"/>
                    </a:lnTo>
                    <a:lnTo>
                      <a:pt x="2807" y="7530"/>
                    </a:lnTo>
                    <a:lnTo>
                      <a:pt x="2813" y="7524"/>
                    </a:lnTo>
                    <a:lnTo>
                      <a:pt x="2806" y="7511"/>
                    </a:lnTo>
                    <a:lnTo>
                      <a:pt x="2811" y="7504"/>
                    </a:lnTo>
                    <a:lnTo>
                      <a:pt x="2803" y="7497"/>
                    </a:lnTo>
                    <a:lnTo>
                      <a:pt x="2795" y="7478"/>
                    </a:lnTo>
                    <a:lnTo>
                      <a:pt x="2781" y="7467"/>
                    </a:lnTo>
                    <a:lnTo>
                      <a:pt x="2780" y="7466"/>
                    </a:lnTo>
                    <a:lnTo>
                      <a:pt x="2781" y="7465"/>
                    </a:lnTo>
                    <a:lnTo>
                      <a:pt x="2799" y="7445"/>
                    </a:lnTo>
                    <a:lnTo>
                      <a:pt x="2785" y="7432"/>
                    </a:lnTo>
                    <a:lnTo>
                      <a:pt x="2802" y="7410"/>
                    </a:lnTo>
                    <a:lnTo>
                      <a:pt x="2798" y="7371"/>
                    </a:lnTo>
                    <a:lnTo>
                      <a:pt x="2817" y="7355"/>
                    </a:lnTo>
                    <a:lnTo>
                      <a:pt x="2844" y="7347"/>
                    </a:lnTo>
                    <a:lnTo>
                      <a:pt x="2892" y="7376"/>
                    </a:lnTo>
                    <a:lnTo>
                      <a:pt x="2960" y="7390"/>
                    </a:lnTo>
                    <a:lnTo>
                      <a:pt x="3018" y="7431"/>
                    </a:lnTo>
                    <a:lnTo>
                      <a:pt x="3051" y="7421"/>
                    </a:lnTo>
                    <a:lnTo>
                      <a:pt x="3069" y="7437"/>
                    </a:lnTo>
                    <a:lnTo>
                      <a:pt x="3073" y="7440"/>
                    </a:lnTo>
                    <a:lnTo>
                      <a:pt x="3126" y="7444"/>
                    </a:lnTo>
                    <a:lnTo>
                      <a:pt x="3154" y="7445"/>
                    </a:lnTo>
                    <a:lnTo>
                      <a:pt x="3176" y="7469"/>
                    </a:lnTo>
                    <a:lnTo>
                      <a:pt x="3189" y="7483"/>
                    </a:lnTo>
                    <a:lnTo>
                      <a:pt x="3200" y="7509"/>
                    </a:lnTo>
                    <a:lnTo>
                      <a:pt x="3229" y="7532"/>
                    </a:lnTo>
                    <a:lnTo>
                      <a:pt x="3273" y="7513"/>
                    </a:lnTo>
                    <a:lnTo>
                      <a:pt x="3302" y="7526"/>
                    </a:lnTo>
                    <a:lnTo>
                      <a:pt x="3382" y="7524"/>
                    </a:lnTo>
                    <a:lnTo>
                      <a:pt x="3384" y="7544"/>
                    </a:lnTo>
                    <a:lnTo>
                      <a:pt x="3406" y="7564"/>
                    </a:lnTo>
                    <a:lnTo>
                      <a:pt x="3413" y="7583"/>
                    </a:lnTo>
                    <a:lnTo>
                      <a:pt x="3428" y="7600"/>
                    </a:lnTo>
                    <a:lnTo>
                      <a:pt x="3439" y="7633"/>
                    </a:lnTo>
                    <a:lnTo>
                      <a:pt x="3454" y="7658"/>
                    </a:lnTo>
                    <a:lnTo>
                      <a:pt x="3463" y="7655"/>
                    </a:lnTo>
                    <a:lnTo>
                      <a:pt x="3481" y="7649"/>
                    </a:lnTo>
                    <a:lnTo>
                      <a:pt x="3480" y="7640"/>
                    </a:lnTo>
                    <a:lnTo>
                      <a:pt x="3477" y="7622"/>
                    </a:lnTo>
                    <a:lnTo>
                      <a:pt x="3490" y="7608"/>
                    </a:lnTo>
                    <a:lnTo>
                      <a:pt x="3516" y="7613"/>
                    </a:lnTo>
                    <a:lnTo>
                      <a:pt x="3549" y="7602"/>
                    </a:lnTo>
                    <a:lnTo>
                      <a:pt x="3592" y="7632"/>
                    </a:lnTo>
                    <a:lnTo>
                      <a:pt x="3647" y="7641"/>
                    </a:lnTo>
                    <a:lnTo>
                      <a:pt x="3658" y="7639"/>
                    </a:lnTo>
                    <a:lnTo>
                      <a:pt x="3668" y="7640"/>
                    </a:lnTo>
                    <a:lnTo>
                      <a:pt x="3675" y="7642"/>
                    </a:lnTo>
                    <a:lnTo>
                      <a:pt x="3682" y="7647"/>
                    </a:lnTo>
                    <a:lnTo>
                      <a:pt x="3700" y="7649"/>
                    </a:lnTo>
                    <a:lnTo>
                      <a:pt x="3703" y="7675"/>
                    </a:lnTo>
                    <a:lnTo>
                      <a:pt x="3744" y="7699"/>
                    </a:lnTo>
                    <a:lnTo>
                      <a:pt x="3732" y="7707"/>
                    </a:lnTo>
                    <a:lnTo>
                      <a:pt x="3719" y="7708"/>
                    </a:lnTo>
                    <a:lnTo>
                      <a:pt x="3701" y="7729"/>
                    </a:lnTo>
                    <a:lnTo>
                      <a:pt x="3703" y="7749"/>
                    </a:lnTo>
                    <a:lnTo>
                      <a:pt x="3692" y="7763"/>
                    </a:lnTo>
                    <a:lnTo>
                      <a:pt x="3693" y="7776"/>
                    </a:lnTo>
                    <a:lnTo>
                      <a:pt x="3700" y="7789"/>
                    </a:lnTo>
                    <a:lnTo>
                      <a:pt x="3781" y="7802"/>
                    </a:lnTo>
                    <a:lnTo>
                      <a:pt x="3832" y="7843"/>
                    </a:lnTo>
                    <a:lnTo>
                      <a:pt x="3872" y="7841"/>
                    </a:lnTo>
                    <a:lnTo>
                      <a:pt x="3890" y="7879"/>
                    </a:lnTo>
                    <a:lnTo>
                      <a:pt x="3899" y="7924"/>
                    </a:lnTo>
                    <a:lnTo>
                      <a:pt x="3943" y="7955"/>
                    </a:lnTo>
                    <a:lnTo>
                      <a:pt x="3996" y="7943"/>
                    </a:lnTo>
                    <a:lnTo>
                      <a:pt x="4057" y="7876"/>
                    </a:lnTo>
                    <a:lnTo>
                      <a:pt x="4103" y="7880"/>
                    </a:lnTo>
                    <a:lnTo>
                      <a:pt x="4148" y="7861"/>
                    </a:lnTo>
                    <a:lnTo>
                      <a:pt x="4190" y="7872"/>
                    </a:lnTo>
                    <a:lnTo>
                      <a:pt x="4240" y="7900"/>
                    </a:lnTo>
                    <a:lnTo>
                      <a:pt x="4294" y="7916"/>
                    </a:lnTo>
                    <a:lnTo>
                      <a:pt x="4339" y="7971"/>
                    </a:lnTo>
                    <a:lnTo>
                      <a:pt x="4340" y="7972"/>
                    </a:lnTo>
                    <a:lnTo>
                      <a:pt x="4380" y="7980"/>
                    </a:lnTo>
                    <a:lnTo>
                      <a:pt x="4393" y="7979"/>
                    </a:lnTo>
                    <a:lnTo>
                      <a:pt x="4411" y="7958"/>
                    </a:lnTo>
                    <a:lnTo>
                      <a:pt x="4499" y="7968"/>
                    </a:lnTo>
                    <a:lnTo>
                      <a:pt x="4505" y="7962"/>
                    </a:lnTo>
                    <a:lnTo>
                      <a:pt x="4489" y="7924"/>
                    </a:lnTo>
                    <a:lnTo>
                      <a:pt x="4507" y="7903"/>
                    </a:lnTo>
                    <a:lnTo>
                      <a:pt x="4519" y="7895"/>
                    </a:lnTo>
                    <a:lnTo>
                      <a:pt x="4565" y="7877"/>
                    </a:lnTo>
                    <a:lnTo>
                      <a:pt x="4587" y="7889"/>
                    </a:lnTo>
                    <a:lnTo>
                      <a:pt x="4607" y="7886"/>
                    </a:lnTo>
                    <a:lnTo>
                      <a:pt x="4633" y="7859"/>
                    </a:lnTo>
                    <a:lnTo>
                      <a:pt x="4636" y="7855"/>
                    </a:lnTo>
                    <a:lnTo>
                      <a:pt x="4648" y="7842"/>
                    </a:lnTo>
                    <a:lnTo>
                      <a:pt x="4674" y="7834"/>
                    </a:lnTo>
                    <a:lnTo>
                      <a:pt x="4715" y="7836"/>
                    </a:lnTo>
                    <a:lnTo>
                      <a:pt x="4732" y="7815"/>
                    </a:lnTo>
                    <a:lnTo>
                      <a:pt x="4754" y="7833"/>
                    </a:lnTo>
                    <a:lnTo>
                      <a:pt x="4814" y="7826"/>
                    </a:lnTo>
                    <a:lnTo>
                      <a:pt x="4859" y="7876"/>
                    </a:lnTo>
                    <a:lnTo>
                      <a:pt x="4885" y="7867"/>
                    </a:lnTo>
                    <a:lnTo>
                      <a:pt x="4932" y="7870"/>
                    </a:lnTo>
                    <a:lnTo>
                      <a:pt x="4914" y="7824"/>
                    </a:lnTo>
                    <a:lnTo>
                      <a:pt x="4893" y="7813"/>
                    </a:lnTo>
                    <a:lnTo>
                      <a:pt x="4896" y="7773"/>
                    </a:lnTo>
                    <a:lnTo>
                      <a:pt x="4855" y="7763"/>
                    </a:lnTo>
                    <a:lnTo>
                      <a:pt x="4825" y="7732"/>
                    </a:lnTo>
                    <a:lnTo>
                      <a:pt x="4815" y="7619"/>
                    </a:lnTo>
                    <a:lnTo>
                      <a:pt x="4815" y="7405"/>
                    </a:lnTo>
                    <a:lnTo>
                      <a:pt x="4827" y="7318"/>
                    </a:lnTo>
                    <a:lnTo>
                      <a:pt x="4812" y="7292"/>
                    </a:lnTo>
                    <a:lnTo>
                      <a:pt x="4815" y="7265"/>
                    </a:lnTo>
                    <a:lnTo>
                      <a:pt x="4836" y="7189"/>
                    </a:lnTo>
                    <a:lnTo>
                      <a:pt x="4904" y="7063"/>
                    </a:lnTo>
                    <a:lnTo>
                      <a:pt x="4983" y="6976"/>
                    </a:lnTo>
                    <a:lnTo>
                      <a:pt x="5046" y="6922"/>
                    </a:lnTo>
                    <a:lnTo>
                      <a:pt x="5117" y="6890"/>
                    </a:lnTo>
                    <a:lnTo>
                      <a:pt x="5210" y="6901"/>
                    </a:lnTo>
                    <a:lnTo>
                      <a:pt x="5321" y="6784"/>
                    </a:lnTo>
                    <a:lnTo>
                      <a:pt x="5378" y="6758"/>
                    </a:lnTo>
                    <a:lnTo>
                      <a:pt x="5389" y="6737"/>
                    </a:lnTo>
                    <a:lnTo>
                      <a:pt x="5440" y="6713"/>
                    </a:lnTo>
                    <a:lnTo>
                      <a:pt x="5495" y="6653"/>
                    </a:lnTo>
                    <a:lnTo>
                      <a:pt x="5539" y="6624"/>
                    </a:lnTo>
                    <a:lnTo>
                      <a:pt x="5623" y="6581"/>
                    </a:lnTo>
                    <a:lnTo>
                      <a:pt x="5696" y="6575"/>
                    </a:lnTo>
                    <a:lnTo>
                      <a:pt x="5724" y="6586"/>
                    </a:lnTo>
                    <a:lnTo>
                      <a:pt x="5732" y="6605"/>
                    </a:lnTo>
                    <a:lnTo>
                      <a:pt x="5724" y="6612"/>
                    </a:lnTo>
                    <a:lnTo>
                      <a:pt x="5719" y="6613"/>
                    </a:lnTo>
                    <a:lnTo>
                      <a:pt x="5713" y="6627"/>
                    </a:lnTo>
                    <a:lnTo>
                      <a:pt x="5708" y="6628"/>
                    </a:lnTo>
                    <a:lnTo>
                      <a:pt x="5723" y="6653"/>
                    </a:lnTo>
                    <a:lnTo>
                      <a:pt x="5737" y="6665"/>
                    </a:lnTo>
                    <a:lnTo>
                      <a:pt x="5752" y="6671"/>
                    </a:lnTo>
                    <a:lnTo>
                      <a:pt x="5806" y="6686"/>
                    </a:lnTo>
                    <a:lnTo>
                      <a:pt x="5954" y="6698"/>
                    </a:lnTo>
                    <a:lnTo>
                      <a:pt x="6001" y="6688"/>
                    </a:lnTo>
                    <a:lnTo>
                      <a:pt x="6076" y="6694"/>
                    </a:lnTo>
                    <a:lnTo>
                      <a:pt x="6103" y="6712"/>
                    </a:lnTo>
                    <a:lnTo>
                      <a:pt x="6110" y="6731"/>
                    </a:lnTo>
                    <a:lnTo>
                      <a:pt x="6112" y="6744"/>
                    </a:lnTo>
                    <a:lnTo>
                      <a:pt x="6088" y="6774"/>
                    </a:lnTo>
                    <a:lnTo>
                      <a:pt x="6118" y="6797"/>
                    </a:lnTo>
                    <a:lnTo>
                      <a:pt x="6171" y="6805"/>
                    </a:lnTo>
                    <a:lnTo>
                      <a:pt x="6266" y="6803"/>
                    </a:lnTo>
                    <a:lnTo>
                      <a:pt x="6319" y="6825"/>
                    </a:lnTo>
                    <a:lnTo>
                      <a:pt x="6357" y="6795"/>
                    </a:lnTo>
                    <a:lnTo>
                      <a:pt x="6336" y="6771"/>
                    </a:lnTo>
                    <a:lnTo>
                      <a:pt x="6328" y="6758"/>
                    </a:lnTo>
                    <a:lnTo>
                      <a:pt x="6332" y="6731"/>
                    </a:lnTo>
                    <a:lnTo>
                      <a:pt x="6345" y="6722"/>
                    </a:lnTo>
                    <a:lnTo>
                      <a:pt x="6344" y="6710"/>
                    </a:lnTo>
                    <a:lnTo>
                      <a:pt x="6370" y="6720"/>
                    </a:lnTo>
                    <a:lnTo>
                      <a:pt x="6396" y="6703"/>
                    </a:lnTo>
                    <a:lnTo>
                      <a:pt x="6424" y="6716"/>
                    </a:lnTo>
                    <a:lnTo>
                      <a:pt x="6431" y="6721"/>
                    </a:lnTo>
                    <a:lnTo>
                      <a:pt x="6438" y="6734"/>
                    </a:lnTo>
                    <a:lnTo>
                      <a:pt x="6453" y="6739"/>
                    </a:lnTo>
                    <a:lnTo>
                      <a:pt x="6448" y="6753"/>
                    </a:lnTo>
                    <a:lnTo>
                      <a:pt x="6494" y="6821"/>
                    </a:lnTo>
                    <a:lnTo>
                      <a:pt x="6648" y="6815"/>
                    </a:lnTo>
                    <a:lnTo>
                      <a:pt x="6718" y="6782"/>
                    </a:lnTo>
                    <a:lnTo>
                      <a:pt x="6747" y="6806"/>
                    </a:lnTo>
                    <a:lnTo>
                      <a:pt x="6762" y="6832"/>
                    </a:lnTo>
                    <a:lnTo>
                      <a:pt x="6759" y="6865"/>
                    </a:lnTo>
                    <a:lnTo>
                      <a:pt x="6776" y="6903"/>
                    </a:lnTo>
                    <a:lnTo>
                      <a:pt x="6759" y="6933"/>
                    </a:lnTo>
                    <a:lnTo>
                      <a:pt x="6759" y="6945"/>
                    </a:lnTo>
                    <a:lnTo>
                      <a:pt x="6854" y="6951"/>
                    </a:lnTo>
                    <a:lnTo>
                      <a:pt x="6887" y="6960"/>
                    </a:lnTo>
                    <a:lnTo>
                      <a:pt x="6914" y="6944"/>
                    </a:lnTo>
                    <a:lnTo>
                      <a:pt x="6944" y="6982"/>
                    </a:lnTo>
                    <a:lnTo>
                      <a:pt x="6972" y="7000"/>
                    </a:lnTo>
                    <a:lnTo>
                      <a:pt x="6997" y="6971"/>
                    </a:lnTo>
                    <a:lnTo>
                      <a:pt x="7029" y="6974"/>
                    </a:lnTo>
                    <a:lnTo>
                      <a:pt x="7053" y="7012"/>
                    </a:lnTo>
                    <a:lnTo>
                      <a:pt x="7109" y="7026"/>
                    </a:lnTo>
                    <a:lnTo>
                      <a:pt x="7145" y="7049"/>
                    </a:lnTo>
                    <a:lnTo>
                      <a:pt x="7148" y="7097"/>
                    </a:lnTo>
                    <a:lnTo>
                      <a:pt x="7176" y="7114"/>
                    </a:lnTo>
                    <a:lnTo>
                      <a:pt x="7203" y="7105"/>
                    </a:lnTo>
                    <a:lnTo>
                      <a:pt x="7226" y="7076"/>
                    </a:lnTo>
                    <a:lnTo>
                      <a:pt x="7225" y="7049"/>
                    </a:lnTo>
                    <a:lnTo>
                      <a:pt x="7237" y="7042"/>
                    </a:lnTo>
                    <a:lnTo>
                      <a:pt x="7312" y="7056"/>
                    </a:lnTo>
                    <a:lnTo>
                      <a:pt x="7340" y="7079"/>
                    </a:lnTo>
                    <a:lnTo>
                      <a:pt x="7407" y="7080"/>
                    </a:lnTo>
                    <a:lnTo>
                      <a:pt x="7416" y="7105"/>
                    </a:lnTo>
                    <a:lnTo>
                      <a:pt x="7412" y="7126"/>
                    </a:lnTo>
                    <a:lnTo>
                      <a:pt x="7439" y="7129"/>
                    </a:lnTo>
                    <a:lnTo>
                      <a:pt x="7447" y="7069"/>
                    </a:lnTo>
                    <a:lnTo>
                      <a:pt x="7478" y="7040"/>
                    </a:lnTo>
                    <a:lnTo>
                      <a:pt x="7537" y="7027"/>
                    </a:lnTo>
                    <a:lnTo>
                      <a:pt x="7605" y="7054"/>
                    </a:lnTo>
                    <a:lnTo>
                      <a:pt x="7622" y="7013"/>
                    </a:lnTo>
                    <a:lnTo>
                      <a:pt x="7641" y="6998"/>
                    </a:lnTo>
                    <a:lnTo>
                      <a:pt x="7732" y="6976"/>
                    </a:lnTo>
                    <a:lnTo>
                      <a:pt x="7783" y="6938"/>
                    </a:lnTo>
                    <a:lnTo>
                      <a:pt x="7837" y="6953"/>
                    </a:lnTo>
                    <a:lnTo>
                      <a:pt x="7868" y="6917"/>
                    </a:lnTo>
                    <a:lnTo>
                      <a:pt x="7864" y="6877"/>
                    </a:lnTo>
                    <a:lnTo>
                      <a:pt x="7881" y="6842"/>
                    </a:lnTo>
                    <a:lnTo>
                      <a:pt x="7867" y="6837"/>
                    </a:lnTo>
                    <a:lnTo>
                      <a:pt x="7807" y="6849"/>
                    </a:lnTo>
                    <a:lnTo>
                      <a:pt x="7801" y="6836"/>
                    </a:lnTo>
                    <a:lnTo>
                      <a:pt x="7899" y="6747"/>
                    </a:lnTo>
                    <a:lnTo>
                      <a:pt x="7924" y="6663"/>
                    </a:lnTo>
                    <a:lnTo>
                      <a:pt x="8004" y="6662"/>
                    </a:lnTo>
                    <a:lnTo>
                      <a:pt x="8061" y="6625"/>
                    </a:lnTo>
                    <a:lnTo>
                      <a:pt x="8072" y="6590"/>
                    </a:lnTo>
                    <a:lnTo>
                      <a:pt x="8090" y="6569"/>
                    </a:lnTo>
                    <a:lnTo>
                      <a:pt x="8081" y="6543"/>
                    </a:lnTo>
                    <a:lnTo>
                      <a:pt x="8104" y="6514"/>
                    </a:lnTo>
                    <a:lnTo>
                      <a:pt x="8137" y="6504"/>
                    </a:lnTo>
                    <a:lnTo>
                      <a:pt x="8157" y="6515"/>
                    </a:lnTo>
                    <a:lnTo>
                      <a:pt x="8202" y="6478"/>
                    </a:lnTo>
                    <a:lnTo>
                      <a:pt x="8237" y="6502"/>
                    </a:lnTo>
                    <a:lnTo>
                      <a:pt x="8230" y="6428"/>
                    </a:lnTo>
                    <a:lnTo>
                      <a:pt x="8234" y="6401"/>
                    </a:lnTo>
                    <a:lnTo>
                      <a:pt x="8253" y="6379"/>
                    </a:lnTo>
                    <a:lnTo>
                      <a:pt x="8293" y="6374"/>
                    </a:lnTo>
                    <a:lnTo>
                      <a:pt x="8329" y="6332"/>
                    </a:lnTo>
                    <a:lnTo>
                      <a:pt x="8368" y="6328"/>
                    </a:lnTo>
                    <a:lnTo>
                      <a:pt x="8380" y="6320"/>
                    </a:lnTo>
                    <a:lnTo>
                      <a:pt x="8389" y="6332"/>
                    </a:lnTo>
                    <a:lnTo>
                      <a:pt x="8406" y="6299"/>
                    </a:lnTo>
                    <a:lnTo>
                      <a:pt x="8465" y="6287"/>
                    </a:lnTo>
                    <a:lnTo>
                      <a:pt x="8458" y="6280"/>
                    </a:lnTo>
                    <a:lnTo>
                      <a:pt x="8476" y="6259"/>
                    </a:lnTo>
                    <a:lnTo>
                      <a:pt x="8482" y="6258"/>
                    </a:lnTo>
                    <a:lnTo>
                      <a:pt x="8501" y="6243"/>
                    </a:lnTo>
                    <a:lnTo>
                      <a:pt x="8515" y="6247"/>
                    </a:lnTo>
                    <a:lnTo>
                      <a:pt x="8526" y="6228"/>
                    </a:lnTo>
                    <a:lnTo>
                      <a:pt x="8552" y="6211"/>
                    </a:lnTo>
                    <a:lnTo>
                      <a:pt x="8524" y="6135"/>
                    </a:lnTo>
                    <a:lnTo>
                      <a:pt x="8522" y="6114"/>
                    </a:lnTo>
                    <a:lnTo>
                      <a:pt x="8572" y="6076"/>
                    </a:lnTo>
                    <a:lnTo>
                      <a:pt x="8581" y="6027"/>
                    </a:lnTo>
                    <a:lnTo>
                      <a:pt x="8644" y="5983"/>
                    </a:lnTo>
                    <a:lnTo>
                      <a:pt x="8655" y="5961"/>
                    </a:lnTo>
                    <a:lnTo>
                      <a:pt x="8653" y="5950"/>
                    </a:lnTo>
                    <a:lnTo>
                      <a:pt x="8646" y="5930"/>
                    </a:lnTo>
                    <a:lnTo>
                      <a:pt x="8662" y="5917"/>
                    </a:lnTo>
                    <a:lnTo>
                      <a:pt x="8678" y="5906"/>
                    </a:lnTo>
                    <a:lnTo>
                      <a:pt x="8688" y="5884"/>
                    </a:lnTo>
                    <a:lnTo>
                      <a:pt x="8683" y="5869"/>
                    </a:lnTo>
                    <a:lnTo>
                      <a:pt x="8679" y="5858"/>
                    </a:lnTo>
                    <a:lnTo>
                      <a:pt x="8648" y="5809"/>
                    </a:lnTo>
                    <a:lnTo>
                      <a:pt x="8643" y="5755"/>
                    </a:lnTo>
                    <a:lnTo>
                      <a:pt x="8623" y="5756"/>
                    </a:lnTo>
                    <a:lnTo>
                      <a:pt x="8599" y="5785"/>
                    </a:lnTo>
                    <a:lnTo>
                      <a:pt x="8506" y="5800"/>
                    </a:lnTo>
                    <a:lnTo>
                      <a:pt x="8443" y="5834"/>
                    </a:lnTo>
                    <a:lnTo>
                      <a:pt x="8397" y="5837"/>
                    </a:lnTo>
                    <a:lnTo>
                      <a:pt x="8375" y="5813"/>
                    </a:lnTo>
                    <a:lnTo>
                      <a:pt x="8314" y="5812"/>
                    </a:lnTo>
                    <a:lnTo>
                      <a:pt x="8291" y="5780"/>
                    </a:lnTo>
                    <a:lnTo>
                      <a:pt x="8264" y="5777"/>
                    </a:lnTo>
                    <a:lnTo>
                      <a:pt x="8220" y="5748"/>
                    </a:lnTo>
                    <a:lnTo>
                      <a:pt x="8200" y="5749"/>
                    </a:lnTo>
                    <a:lnTo>
                      <a:pt x="8152" y="5719"/>
                    </a:lnTo>
                    <a:lnTo>
                      <a:pt x="8120" y="5730"/>
                    </a:lnTo>
                    <a:lnTo>
                      <a:pt x="8099" y="5718"/>
                    </a:lnTo>
                    <a:lnTo>
                      <a:pt x="8073" y="5667"/>
                    </a:lnTo>
                    <a:lnTo>
                      <a:pt x="8051" y="5649"/>
                    </a:lnTo>
                    <a:lnTo>
                      <a:pt x="8007" y="5593"/>
                    </a:lnTo>
                    <a:lnTo>
                      <a:pt x="7985" y="5581"/>
                    </a:lnTo>
                    <a:lnTo>
                      <a:pt x="7990" y="5560"/>
                    </a:lnTo>
                    <a:lnTo>
                      <a:pt x="7990" y="5559"/>
                    </a:lnTo>
                    <a:lnTo>
                      <a:pt x="7985" y="5515"/>
                    </a:lnTo>
                    <a:lnTo>
                      <a:pt x="8024" y="5491"/>
                    </a:lnTo>
                    <a:lnTo>
                      <a:pt x="7971" y="5442"/>
                    </a:lnTo>
                    <a:lnTo>
                      <a:pt x="7948" y="5390"/>
                    </a:lnTo>
                    <a:lnTo>
                      <a:pt x="7965" y="5362"/>
                    </a:lnTo>
                    <a:lnTo>
                      <a:pt x="7985" y="5354"/>
                    </a:lnTo>
                    <a:lnTo>
                      <a:pt x="8002" y="5332"/>
                    </a:lnTo>
                    <a:lnTo>
                      <a:pt x="8012" y="5304"/>
                    </a:lnTo>
                    <a:lnTo>
                      <a:pt x="8030" y="5275"/>
                    </a:lnTo>
                    <a:lnTo>
                      <a:pt x="8013" y="5238"/>
                    </a:lnTo>
                    <a:lnTo>
                      <a:pt x="8025" y="5217"/>
                    </a:lnTo>
                    <a:lnTo>
                      <a:pt x="8043" y="5202"/>
                    </a:lnTo>
                    <a:lnTo>
                      <a:pt x="8117" y="5202"/>
                    </a:lnTo>
                    <a:lnTo>
                      <a:pt x="8108" y="5169"/>
                    </a:lnTo>
                    <a:lnTo>
                      <a:pt x="8088" y="5163"/>
                    </a:lnTo>
                    <a:lnTo>
                      <a:pt x="8079" y="5144"/>
                    </a:lnTo>
                    <a:lnTo>
                      <a:pt x="8068" y="5104"/>
                    </a:lnTo>
                    <a:lnTo>
                      <a:pt x="8052" y="5086"/>
                    </a:lnTo>
                    <a:lnTo>
                      <a:pt x="8063" y="5045"/>
                    </a:lnTo>
                    <a:lnTo>
                      <a:pt x="8048" y="5026"/>
                    </a:lnTo>
                    <a:lnTo>
                      <a:pt x="8000" y="5008"/>
                    </a:lnTo>
                    <a:lnTo>
                      <a:pt x="7991" y="5005"/>
                    </a:lnTo>
                    <a:lnTo>
                      <a:pt x="7987" y="5009"/>
                    </a:lnTo>
                    <a:lnTo>
                      <a:pt x="7973" y="5020"/>
                    </a:lnTo>
                    <a:lnTo>
                      <a:pt x="7932" y="5017"/>
                    </a:lnTo>
                    <a:lnTo>
                      <a:pt x="7841" y="4958"/>
                    </a:lnTo>
                    <a:lnTo>
                      <a:pt x="7847" y="4892"/>
                    </a:lnTo>
                    <a:lnTo>
                      <a:pt x="7825" y="4866"/>
                    </a:lnTo>
                    <a:lnTo>
                      <a:pt x="7828" y="4848"/>
                    </a:lnTo>
                    <a:lnTo>
                      <a:pt x="7830" y="4839"/>
                    </a:lnTo>
                    <a:lnTo>
                      <a:pt x="7827" y="4837"/>
                    </a:lnTo>
                    <a:lnTo>
                      <a:pt x="7808" y="4828"/>
                    </a:lnTo>
                    <a:lnTo>
                      <a:pt x="7768" y="4825"/>
                    </a:lnTo>
                    <a:lnTo>
                      <a:pt x="7757" y="4778"/>
                    </a:lnTo>
                    <a:lnTo>
                      <a:pt x="7725" y="4729"/>
                    </a:lnTo>
                    <a:lnTo>
                      <a:pt x="7758" y="4712"/>
                    </a:lnTo>
                    <a:lnTo>
                      <a:pt x="7769" y="4699"/>
                    </a:lnTo>
                    <a:lnTo>
                      <a:pt x="7823" y="4693"/>
                    </a:lnTo>
                    <a:lnTo>
                      <a:pt x="7841" y="4671"/>
                    </a:lnTo>
                    <a:lnTo>
                      <a:pt x="7910" y="4698"/>
                    </a:lnTo>
                    <a:lnTo>
                      <a:pt x="7937" y="4689"/>
                    </a:lnTo>
                    <a:lnTo>
                      <a:pt x="7940" y="4656"/>
                    </a:lnTo>
                    <a:lnTo>
                      <a:pt x="7940" y="4655"/>
                    </a:lnTo>
                    <a:lnTo>
                      <a:pt x="7975" y="4646"/>
                    </a:lnTo>
                    <a:lnTo>
                      <a:pt x="7979" y="4645"/>
                    </a:lnTo>
                    <a:lnTo>
                      <a:pt x="7981" y="4639"/>
                    </a:lnTo>
                    <a:lnTo>
                      <a:pt x="8003" y="4604"/>
                    </a:lnTo>
                    <a:lnTo>
                      <a:pt x="8061" y="4584"/>
                    </a:lnTo>
                    <a:lnTo>
                      <a:pt x="8082" y="4595"/>
                    </a:lnTo>
                    <a:lnTo>
                      <a:pt x="8125" y="4552"/>
                    </a:lnTo>
                    <a:lnTo>
                      <a:pt x="8127" y="4517"/>
                    </a:lnTo>
                    <a:lnTo>
                      <a:pt x="8110" y="4467"/>
                    </a:lnTo>
                    <a:lnTo>
                      <a:pt x="8146" y="4423"/>
                    </a:lnTo>
                    <a:lnTo>
                      <a:pt x="8161" y="4367"/>
                    </a:lnTo>
                    <a:lnTo>
                      <a:pt x="8105" y="4340"/>
                    </a:lnTo>
                    <a:lnTo>
                      <a:pt x="8088" y="4313"/>
                    </a:lnTo>
                    <a:lnTo>
                      <a:pt x="8094" y="4300"/>
                    </a:lnTo>
                    <a:lnTo>
                      <a:pt x="8054" y="4298"/>
                    </a:lnTo>
                    <a:lnTo>
                      <a:pt x="8052" y="4278"/>
                    </a:lnTo>
                    <a:lnTo>
                      <a:pt x="8011" y="4261"/>
                    </a:lnTo>
                    <a:lnTo>
                      <a:pt x="8001" y="4228"/>
                    </a:lnTo>
                    <a:lnTo>
                      <a:pt x="7995" y="4182"/>
                    </a:lnTo>
                    <a:lnTo>
                      <a:pt x="7982" y="4163"/>
                    </a:lnTo>
                    <a:lnTo>
                      <a:pt x="7997" y="4108"/>
                    </a:lnTo>
                    <a:lnTo>
                      <a:pt x="7968" y="4097"/>
                    </a:lnTo>
                    <a:lnTo>
                      <a:pt x="7936" y="4100"/>
                    </a:lnTo>
                    <a:lnTo>
                      <a:pt x="7911" y="4070"/>
                    </a:lnTo>
                    <a:lnTo>
                      <a:pt x="7872" y="4059"/>
                    </a:lnTo>
                    <a:lnTo>
                      <a:pt x="7840" y="4016"/>
                    </a:lnTo>
                    <a:lnTo>
                      <a:pt x="7840" y="4015"/>
                    </a:lnTo>
                    <a:lnTo>
                      <a:pt x="7839" y="4006"/>
                    </a:lnTo>
                    <a:lnTo>
                      <a:pt x="7837" y="3988"/>
                    </a:lnTo>
                    <a:lnTo>
                      <a:pt x="7831" y="3975"/>
                    </a:lnTo>
                    <a:lnTo>
                      <a:pt x="7827" y="3956"/>
                    </a:lnTo>
                    <a:lnTo>
                      <a:pt x="7832" y="3930"/>
                    </a:lnTo>
                    <a:lnTo>
                      <a:pt x="7831" y="3910"/>
                    </a:lnTo>
                    <a:lnTo>
                      <a:pt x="7843" y="3895"/>
                    </a:lnTo>
                    <a:lnTo>
                      <a:pt x="7862" y="3886"/>
                    </a:lnTo>
                    <a:lnTo>
                      <a:pt x="7877" y="3898"/>
                    </a:lnTo>
                    <a:lnTo>
                      <a:pt x="7888" y="3878"/>
                    </a:lnTo>
                    <a:lnTo>
                      <a:pt x="7915" y="3882"/>
                    </a:lnTo>
                    <a:lnTo>
                      <a:pt x="7934" y="3873"/>
                    </a:lnTo>
                    <a:lnTo>
                      <a:pt x="7978" y="3842"/>
                    </a:lnTo>
                    <a:lnTo>
                      <a:pt x="7995" y="3801"/>
                    </a:lnTo>
                    <a:lnTo>
                      <a:pt x="8013" y="3785"/>
                    </a:lnTo>
                    <a:lnTo>
                      <a:pt x="8003" y="3747"/>
                    </a:lnTo>
                    <a:lnTo>
                      <a:pt x="7988" y="3734"/>
                    </a:lnTo>
                    <a:lnTo>
                      <a:pt x="7993" y="3714"/>
                    </a:lnTo>
                    <a:lnTo>
                      <a:pt x="7964" y="3690"/>
                    </a:lnTo>
                    <a:lnTo>
                      <a:pt x="7918" y="3628"/>
                    </a:lnTo>
                    <a:lnTo>
                      <a:pt x="7887" y="3651"/>
                    </a:lnTo>
                    <a:lnTo>
                      <a:pt x="7872" y="3645"/>
                    </a:lnTo>
                    <a:lnTo>
                      <a:pt x="7871" y="3631"/>
                    </a:lnTo>
                    <a:lnTo>
                      <a:pt x="7884" y="3611"/>
                    </a:lnTo>
                    <a:lnTo>
                      <a:pt x="7876" y="3591"/>
                    </a:lnTo>
                    <a:lnTo>
                      <a:pt x="7885" y="3557"/>
                    </a:lnTo>
                    <a:lnTo>
                      <a:pt x="7818" y="3556"/>
                    </a:lnTo>
                    <a:lnTo>
                      <a:pt x="7803" y="3537"/>
                    </a:lnTo>
                    <a:lnTo>
                      <a:pt x="7801" y="3517"/>
                    </a:lnTo>
                    <a:lnTo>
                      <a:pt x="7813" y="3496"/>
                    </a:lnTo>
                    <a:lnTo>
                      <a:pt x="7809" y="3464"/>
                    </a:lnTo>
                    <a:lnTo>
                      <a:pt x="7844" y="3407"/>
                    </a:lnTo>
                    <a:lnTo>
                      <a:pt x="7850" y="3386"/>
                    </a:lnTo>
                    <a:lnTo>
                      <a:pt x="7848" y="3372"/>
                    </a:lnTo>
                    <a:lnTo>
                      <a:pt x="7783" y="3319"/>
                    </a:lnTo>
                    <a:lnTo>
                      <a:pt x="7774" y="3300"/>
                    </a:lnTo>
                    <a:lnTo>
                      <a:pt x="7793" y="3271"/>
                    </a:lnTo>
                    <a:lnTo>
                      <a:pt x="7795" y="3261"/>
                    </a:lnTo>
                    <a:lnTo>
                      <a:pt x="7806" y="3209"/>
                    </a:lnTo>
                    <a:lnTo>
                      <a:pt x="7689" y="3187"/>
                    </a:lnTo>
                    <a:lnTo>
                      <a:pt x="7563" y="3191"/>
                    </a:lnTo>
                    <a:lnTo>
                      <a:pt x="7495" y="3239"/>
                    </a:lnTo>
                    <a:lnTo>
                      <a:pt x="7423" y="3258"/>
                    </a:lnTo>
                    <a:lnTo>
                      <a:pt x="7361" y="3310"/>
                    </a:lnTo>
                    <a:lnTo>
                      <a:pt x="7350" y="3332"/>
                    </a:lnTo>
                    <a:lnTo>
                      <a:pt x="7350" y="3339"/>
                    </a:lnTo>
                    <a:lnTo>
                      <a:pt x="7345" y="3347"/>
                    </a:lnTo>
                    <a:lnTo>
                      <a:pt x="7333" y="3367"/>
                    </a:lnTo>
                    <a:lnTo>
                      <a:pt x="7354" y="3379"/>
                    </a:lnTo>
                    <a:lnTo>
                      <a:pt x="7349" y="3406"/>
                    </a:lnTo>
                    <a:lnTo>
                      <a:pt x="7372" y="3430"/>
                    </a:lnTo>
                    <a:lnTo>
                      <a:pt x="7401" y="3433"/>
                    </a:lnTo>
                    <a:lnTo>
                      <a:pt x="7406" y="3433"/>
                    </a:lnTo>
                    <a:lnTo>
                      <a:pt x="7401" y="3461"/>
                    </a:lnTo>
                    <a:lnTo>
                      <a:pt x="7397" y="3464"/>
                    </a:lnTo>
                    <a:lnTo>
                      <a:pt x="7345" y="3493"/>
                    </a:lnTo>
                    <a:lnTo>
                      <a:pt x="7319" y="3515"/>
                    </a:lnTo>
                    <a:lnTo>
                      <a:pt x="7309" y="3543"/>
                    </a:lnTo>
                    <a:lnTo>
                      <a:pt x="7299" y="3550"/>
                    </a:lnTo>
                    <a:lnTo>
                      <a:pt x="7277" y="3566"/>
                    </a:lnTo>
                    <a:lnTo>
                      <a:pt x="7216" y="3559"/>
                    </a:lnTo>
                    <a:lnTo>
                      <a:pt x="7198" y="3573"/>
                    </a:lnTo>
                    <a:lnTo>
                      <a:pt x="7170" y="3570"/>
                    </a:lnTo>
                    <a:lnTo>
                      <a:pt x="7165" y="3570"/>
                    </a:lnTo>
                    <a:lnTo>
                      <a:pt x="7132" y="3579"/>
                    </a:lnTo>
                    <a:lnTo>
                      <a:pt x="7153" y="3524"/>
                    </a:lnTo>
                    <a:lnTo>
                      <a:pt x="7137" y="3506"/>
                    </a:lnTo>
                    <a:lnTo>
                      <a:pt x="7143" y="3485"/>
                    </a:lnTo>
                    <a:lnTo>
                      <a:pt x="7187" y="3461"/>
                    </a:lnTo>
                    <a:lnTo>
                      <a:pt x="7233" y="3450"/>
                    </a:lnTo>
                    <a:lnTo>
                      <a:pt x="7248" y="3455"/>
                    </a:lnTo>
                    <a:lnTo>
                      <a:pt x="7259" y="3441"/>
                    </a:lnTo>
                    <a:lnTo>
                      <a:pt x="7242" y="3402"/>
                    </a:lnTo>
                    <a:lnTo>
                      <a:pt x="7253" y="3374"/>
                    </a:lnTo>
                    <a:lnTo>
                      <a:pt x="7258" y="3361"/>
                    </a:lnTo>
                    <a:lnTo>
                      <a:pt x="7288" y="3318"/>
                    </a:lnTo>
                    <a:lnTo>
                      <a:pt x="7287" y="3305"/>
                    </a:lnTo>
                    <a:lnTo>
                      <a:pt x="7273" y="3294"/>
                    </a:lnTo>
                    <a:lnTo>
                      <a:pt x="7269" y="3291"/>
                    </a:lnTo>
                    <a:lnTo>
                      <a:pt x="7259" y="3285"/>
                    </a:lnTo>
                    <a:lnTo>
                      <a:pt x="7252" y="3280"/>
                    </a:lnTo>
                    <a:lnTo>
                      <a:pt x="7230" y="3263"/>
                    </a:lnTo>
                    <a:lnTo>
                      <a:pt x="7202" y="3251"/>
                    </a:lnTo>
                    <a:lnTo>
                      <a:pt x="7214" y="3230"/>
                    </a:lnTo>
                    <a:lnTo>
                      <a:pt x="7218" y="3224"/>
                    </a:lnTo>
                    <a:lnTo>
                      <a:pt x="7215" y="3190"/>
                    </a:lnTo>
                    <a:lnTo>
                      <a:pt x="7269" y="3111"/>
                    </a:lnTo>
                    <a:lnTo>
                      <a:pt x="7259" y="3086"/>
                    </a:lnTo>
                    <a:lnTo>
                      <a:pt x="7241" y="3070"/>
                    </a:lnTo>
                    <a:lnTo>
                      <a:pt x="7238" y="3068"/>
                    </a:lnTo>
                    <a:lnTo>
                      <a:pt x="7244" y="3055"/>
                    </a:lnTo>
                    <a:lnTo>
                      <a:pt x="7366" y="2930"/>
                    </a:lnTo>
                    <a:lnTo>
                      <a:pt x="7416" y="2897"/>
                    </a:lnTo>
                    <a:lnTo>
                      <a:pt x="7491" y="2831"/>
                    </a:lnTo>
                    <a:lnTo>
                      <a:pt x="7496" y="2810"/>
                    </a:lnTo>
                    <a:lnTo>
                      <a:pt x="7484" y="2791"/>
                    </a:lnTo>
                    <a:lnTo>
                      <a:pt x="7480" y="2784"/>
                    </a:lnTo>
                    <a:lnTo>
                      <a:pt x="7480" y="2782"/>
                    </a:lnTo>
                    <a:lnTo>
                      <a:pt x="7495" y="2736"/>
                    </a:lnTo>
                    <a:lnTo>
                      <a:pt x="7498" y="2696"/>
                    </a:lnTo>
                    <a:lnTo>
                      <a:pt x="7473" y="2652"/>
                    </a:lnTo>
                    <a:lnTo>
                      <a:pt x="7516" y="2600"/>
                    </a:lnTo>
                    <a:lnTo>
                      <a:pt x="7531" y="2599"/>
                    </a:lnTo>
                    <a:lnTo>
                      <a:pt x="7626" y="2564"/>
                    </a:lnTo>
                    <a:lnTo>
                      <a:pt x="7643" y="2529"/>
                    </a:lnTo>
                    <a:lnTo>
                      <a:pt x="7688" y="2505"/>
                    </a:lnTo>
                    <a:lnTo>
                      <a:pt x="7673" y="2486"/>
                    </a:lnTo>
                    <a:lnTo>
                      <a:pt x="7684" y="2465"/>
                    </a:lnTo>
                    <a:lnTo>
                      <a:pt x="7703" y="2450"/>
                    </a:lnTo>
                    <a:lnTo>
                      <a:pt x="7707" y="2429"/>
                    </a:lnTo>
                    <a:lnTo>
                      <a:pt x="7752" y="2405"/>
                    </a:lnTo>
                    <a:lnTo>
                      <a:pt x="7795" y="2362"/>
                    </a:lnTo>
                    <a:lnTo>
                      <a:pt x="7787" y="2355"/>
                    </a:lnTo>
                    <a:lnTo>
                      <a:pt x="7861" y="2274"/>
                    </a:lnTo>
                    <a:lnTo>
                      <a:pt x="7856" y="2221"/>
                    </a:lnTo>
                    <a:lnTo>
                      <a:pt x="7895" y="2205"/>
                    </a:lnTo>
                    <a:lnTo>
                      <a:pt x="7905" y="2178"/>
                    </a:lnTo>
                    <a:lnTo>
                      <a:pt x="7925" y="2169"/>
                    </a:lnTo>
                    <a:lnTo>
                      <a:pt x="7937" y="2154"/>
                    </a:lnTo>
                    <a:lnTo>
                      <a:pt x="7928" y="2135"/>
                    </a:lnTo>
                    <a:lnTo>
                      <a:pt x="7906" y="2124"/>
                    </a:lnTo>
                    <a:lnTo>
                      <a:pt x="7802" y="2146"/>
                    </a:lnTo>
                    <a:lnTo>
                      <a:pt x="7806" y="2120"/>
                    </a:lnTo>
                    <a:lnTo>
                      <a:pt x="7818" y="2104"/>
                    </a:lnTo>
                    <a:lnTo>
                      <a:pt x="7823" y="2090"/>
                    </a:lnTo>
                    <a:lnTo>
                      <a:pt x="7834" y="2086"/>
                    </a:lnTo>
                    <a:lnTo>
                      <a:pt x="7843" y="2082"/>
                    </a:lnTo>
                    <a:lnTo>
                      <a:pt x="7841" y="2056"/>
                    </a:lnTo>
                    <a:lnTo>
                      <a:pt x="7885" y="2024"/>
                    </a:lnTo>
                    <a:lnTo>
                      <a:pt x="7880" y="2005"/>
                    </a:lnTo>
                    <a:lnTo>
                      <a:pt x="7873" y="1978"/>
                    </a:lnTo>
                    <a:lnTo>
                      <a:pt x="7892" y="1972"/>
                    </a:lnTo>
                    <a:lnTo>
                      <a:pt x="7899" y="1971"/>
                    </a:lnTo>
                    <a:lnTo>
                      <a:pt x="7947" y="1985"/>
                    </a:lnTo>
                    <a:lnTo>
                      <a:pt x="7985" y="1961"/>
                    </a:lnTo>
                    <a:lnTo>
                      <a:pt x="8027" y="1978"/>
                    </a:lnTo>
                    <a:lnTo>
                      <a:pt x="8025" y="2025"/>
                    </a:lnTo>
                    <a:lnTo>
                      <a:pt x="8026" y="2033"/>
                    </a:lnTo>
                    <a:lnTo>
                      <a:pt x="8066" y="2035"/>
                    </a:lnTo>
                    <a:lnTo>
                      <a:pt x="8082" y="2054"/>
                    </a:lnTo>
                    <a:lnTo>
                      <a:pt x="8145" y="2027"/>
                    </a:lnTo>
                    <a:lnTo>
                      <a:pt x="8152" y="2027"/>
                    </a:lnTo>
                    <a:lnTo>
                      <a:pt x="8159" y="2034"/>
                    </a:lnTo>
                    <a:lnTo>
                      <a:pt x="8186" y="2037"/>
                    </a:lnTo>
                    <a:lnTo>
                      <a:pt x="8218" y="2014"/>
                    </a:lnTo>
                    <a:lnTo>
                      <a:pt x="8243" y="1985"/>
                    </a:lnTo>
                    <a:lnTo>
                      <a:pt x="8220" y="1974"/>
                    </a:lnTo>
                    <a:lnTo>
                      <a:pt x="8218" y="1960"/>
                    </a:lnTo>
                    <a:lnTo>
                      <a:pt x="8254" y="1978"/>
                    </a:lnTo>
                    <a:lnTo>
                      <a:pt x="8279" y="1948"/>
                    </a:lnTo>
                    <a:lnTo>
                      <a:pt x="8290" y="1920"/>
                    </a:lnTo>
                    <a:lnTo>
                      <a:pt x="8275" y="1909"/>
                    </a:lnTo>
                    <a:lnTo>
                      <a:pt x="8312" y="1878"/>
                    </a:lnTo>
                    <a:lnTo>
                      <a:pt x="8311" y="1865"/>
                    </a:lnTo>
                    <a:lnTo>
                      <a:pt x="8331" y="1862"/>
                    </a:lnTo>
                    <a:lnTo>
                      <a:pt x="8336" y="1842"/>
                    </a:lnTo>
                    <a:lnTo>
                      <a:pt x="8335" y="1830"/>
                    </a:lnTo>
                    <a:lnTo>
                      <a:pt x="8318" y="1797"/>
                    </a:lnTo>
                    <a:lnTo>
                      <a:pt x="8274" y="1761"/>
                    </a:lnTo>
                    <a:lnTo>
                      <a:pt x="8272" y="1721"/>
                    </a:lnTo>
                    <a:lnTo>
                      <a:pt x="8289" y="1693"/>
                    </a:lnTo>
                    <a:lnTo>
                      <a:pt x="8294" y="1673"/>
                    </a:lnTo>
                    <a:lnTo>
                      <a:pt x="8275" y="1628"/>
                    </a:lnTo>
                    <a:lnTo>
                      <a:pt x="8296" y="1558"/>
                    </a:lnTo>
                    <a:lnTo>
                      <a:pt x="8292" y="1518"/>
                    </a:lnTo>
                    <a:lnTo>
                      <a:pt x="8311" y="1490"/>
                    </a:lnTo>
                    <a:lnTo>
                      <a:pt x="8307" y="1450"/>
                    </a:lnTo>
                    <a:lnTo>
                      <a:pt x="8335" y="1401"/>
                    </a:lnTo>
                    <a:lnTo>
                      <a:pt x="8326" y="1375"/>
                    </a:lnTo>
                    <a:lnTo>
                      <a:pt x="8289" y="1332"/>
                    </a:lnTo>
                    <a:lnTo>
                      <a:pt x="8294" y="1244"/>
                    </a:lnTo>
                    <a:lnTo>
                      <a:pt x="8294" y="1238"/>
                    </a:lnTo>
                    <a:lnTo>
                      <a:pt x="8333" y="1160"/>
                    </a:lnTo>
                    <a:lnTo>
                      <a:pt x="8358" y="1079"/>
                    </a:lnTo>
                    <a:lnTo>
                      <a:pt x="8362" y="1038"/>
                    </a:lnTo>
                    <a:lnTo>
                      <a:pt x="8373" y="1017"/>
                    </a:lnTo>
                    <a:lnTo>
                      <a:pt x="8404" y="986"/>
                    </a:lnTo>
                    <a:lnTo>
                      <a:pt x="8391" y="914"/>
                    </a:lnTo>
                    <a:lnTo>
                      <a:pt x="8410" y="845"/>
                    </a:lnTo>
                    <a:lnTo>
                      <a:pt x="8415" y="805"/>
                    </a:lnTo>
                    <a:lnTo>
                      <a:pt x="8438" y="776"/>
                    </a:lnTo>
                    <a:lnTo>
                      <a:pt x="8430" y="690"/>
                    </a:lnTo>
                    <a:lnTo>
                      <a:pt x="8457" y="627"/>
                    </a:lnTo>
                    <a:lnTo>
                      <a:pt x="8489" y="597"/>
                    </a:lnTo>
                    <a:lnTo>
                      <a:pt x="8542" y="532"/>
                    </a:lnTo>
                    <a:lnTo>
                      <a:pt x="8545" y="486"/>
                    </a:lnTo>
                    <a:lnTo>
                      <a:pt x="8579" y="483"/>
                    </a:lnTo>
                    <a:lnTo>
                      <a:pt x="8587" y="448"/>
                    </a:lnTo>
                    <a:lnTo>
                      <a:pt x="8620" y="438"/>
                    </a:lnTo>
                    <a:lnTo>
                      <a:pt x="8638" y="410"/>
                    </a:lnTo>
                    <a:lnTo>
                      <a:pt x="8698" y="251"/>
                    </a:lnTo>
                    <a:lnTo>
                      <a:pt x="8729" y="234"/>
                    </a:lnTo>
                    <a:lnTo>
                      <a:pt x="8626" y="218"/>
                    </a:lnTo>
                    <a:lnTo>
                      <a:pt x="8599" y="206"/>
                    </a:lnTo>
                    <a:lnTo>
                      <a:pt x="8583" y="188"/>
                    </a:lnTo>
                    <a:lnTo>
                      <a:pt x="8531" y="172"/>
                    </a:lnTo>
                    <a:lnTo>
                      <a:pt x="8501" y="148"/>
                    </a:lnTo>
                    <a:lnTo>
                      <a:pt x="8482" y="157"/>
                    </a:lnTo>
                    <a:lnTo>
                      <a:pt x="8461" y="159"/>
                    </a:lnTo>
                    <a:lnTo>
                      <a:pt x="8443" y="174"/>
                    </a:lnTo>
                    <a:lnTo>
                      <a:pt x="8393" y="145"/>
                    </a:lnTo>
                    <a:lnTo>
                      <a:pt x="8362" y="167"/>
                    </a:lnTo>
                    <a:lnTo>
                      <a:pt x="8321" y="158"/>
                    </a:lnTo>
                    <a:lnTo>
                      <a:pt x="8301" y="166"/>
                    </a:lnTo>
                    <a:lnTo>
                      <a:pt x="8275" y="162"/>
                    </a:lnTo>
                    <a:lnTo>
                      <a:pt x="8259" y="138"/>
                    </a:lnTo>
                    <a:lnTo>
                      <a:pt x="8212" y="135"/>
                    </a:lnTo>
                    <a:lnTo>
                      <a:pt x="8190" y="117"/>
                    </a:lnTo>
                    <a:lnTo>
                      <a:pt x="8159" y="73"/>
                    </a:lnTo>
                    <a:lnTo>
                      <a:pt x="8164" y="53"/>
                    </a:lnTo>
                    <a:lnTo>
                      <a:pt x="8150" y="40"/>
                    </a:lnTo>
                    <a:lnTo>
                      <a:pt x="8130" y="42"/>
                    </a:lnTo>
                    <a:lnTo>
                      <a:pt x="8102" y="24"/>
                    </a:lnTo>
                    <a:lnTo>
                      <a:pt x="8063" y="35"/>
                    </a:lnTo>
                    <a:lnTo>
                      <a:pt x="8064" y="48"/>
                    </a:lnTo>
                    <a:lnTo>
                      <a:pt x="8051" y="69"/>
                    </a:lnTo>
                    <a:lnTo>
                      <a:pt x="8032" y="79"/>
                    </a:lnTo>
                    <a:lnTo>
                      <a:pt x="8008" y="106"/>
                    </a:lnTo>
                    <a:lnTo>
                      <a:pt x="7966" y="90"/>
                    </a:lnTo>
                    <a:lnTo>
                      <a:pt x="7934" y="106"/>
                    </a:lnTo>
                    <a:lnTo>
                      <a:pt x="7921" y="95"/>
                    </a:lnTo>
                    <a:lnTo>
                      <a:pt x="7901" y="102"/>
                    </a:lnTo>
                    <a:lnTo>
                      <a:pt x="7880" y="85"/>
                    </a:lnTo>
                    <a:lnTo>
                      <a:pt x="7866" y="86"/>
                    </a:lnTo>
                    <a:lnTo>
                      <a:pt x="7864" y="66"/>
                    </a:lnTo>
                    <a:lnTo>
                      <a:pt x="7844" y="76"/>
                    </a:lnTo>
                    <a:lnTo>
                      <a:pt x="7847" y="102"/>
                    </a:lnTo>
                    <a:lnTo>
                      <a:pt x="7828" y="118"/>
                    </a:lnTo>
                    <a:lnTo>
                      <a:pt x="7804" y="60"/>
                    </a:lnTo>
                    <a:lnTo>
                      <a:pt x="7808" y="33"/>
                    </a:lnTo>
                    <a:lnTo>
                      <a:pt x="7788" y="33"/>
                    </a:lnTo>
                    <a:lnTo>
                      <a:pt x="7766" y="16"/>
                    </a:lnTo>
                    <a:lnTo>
                      <a:pt x="7746" y="17"/>
                    </a:lnTo>
                    <a:lnTo>
                      <a:pt x="7724" y="0"/>
                    </a:lnTo>
                    <a:lnTo>
                      <a:pt x="7705" y="15"/>
                    </a:lnTo>
                    <a:lnTo>
                      <a:pt x="7672" y="3"/>
                    </a:lnTo>
                    <a:lnTo>
                      <a:pt x="7665" y="11"/>
                    </a:lnTo>
                    <a:lnTo>
                      <a:pt x="7676" y="50"/>
                    </a:lnTo>
                    <a:lnTo>
                      <a:pt x="7664" y="78"/>
                    </a:lnTo>
                    <a:lnTo>
                      <a:pt x="7617" y="6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287">
                <a:extLst>
                  <a:ext uri="{FF2B5EF4-FFF2-40B4-BE49-F238E27FC236}">
                    <a16:creationId xmlns:a16="http://schemas.microsoft.com/office/drawing/2014/main" id="{680EC08F-576E-2BC8-72DA-CC24619974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19"/>
                <a:ext cx="1682" cy="720"/>
              </a:xfrm>
              <a:custGeom>
                <a:avLst/>
                <a:gdLst>
                  <a:gd name="T0" fmla="*/ 5008 w 5046"/>
                  <a:gd name="T1" fmla="*/ 2111 h 2159"/>
                  <a:gd name="T2" fmla="*/ 4970 w 5046"/>
                  <a:gd name="T3" fmla="*/ 2062 h 2159"/>
                  <a:gd name="T4" fmla="*/ 4880 w 5046"/>
                  <a:gd name="T5" fmla="*/ 1949 h 2159"/>
                  <a:gd name="T6" fmla="*/ 4883 w 5046"/>
                  <a:gd name="T7" fmla="*/ 1909 h 2159"/>
                  <a:gd name="T8" fmla="*/ 4766 w 5046"/>
                  <a:gd name="T9" fmla="*/ 1813 h 2159"/>
                  <a:gd name="T10" fmla="*/ 4694 w 5046"/>
                  <a:gd name="T11" fmla="*/ 1820 h 2159"/>
                  <a:gd name="T12" fmla="*/ 4577 w 5046"/>
                  <a:gd name="T13" fmla="*/ 1784 h 2159"/>
                  <a:gd name="T14" fmla="*/ 4494 w 5046"/>
                  <a:gd name="T15" fmla="*/ 1832 h 2159"/>
                  <a:gd name="T16" fmla="*/ 4425 w 5046"/>
                  <a:gd name="T17" fmla="*/ 1812 h 2159"/>
                  <a:gd name="T18" fmla="*/ 4321 w 5046"/>
                  <a:gd name="T19" fmla="*/ 1774 h 2159"/>
                  <a:gd name="T20" fmla="*/ 4299 w 5046"/>
                  <a:gd name="T21" fmla="*/ 1742 h 2159"/>
                  <a:gd name="T22" fmla="*/ 4261 w 5046"/>
                  <a:gd name="T23" fmla="*/ 1753 h 2159"/>
                  <a:gd name="T24" fmla="*/ 4186 w 5046"/>
                  <a:gd name="T25" fmla="*/ 1746 h 2159"/>
                  <a:gd name="T26" fmla="*/ 4044 w 5046"/>
                  <a:gd name="T27" fmla="*/ 1813 h 2159"/>
                  <a:gd name="T28" fmla="*/ 4030 w 5046"/>
                  <a:gd name="T29" fmla="*/ 1734 h 2159"/>
                  <a:gd name="T30" fmla="*/ 3925 w 5046"/>
                  <a:gd name="T31" fmla="*/ 1671 h 2159"/>
                  <a:gd name="T32" fmla="*/ 3802 w 5046"/>
                  <a:gd name="T33" fmla="*/ 1569 h 2159"/>
                  <a:gd name="T34" fmla="*/ 3678 w 5046"/>
                  <a:gd name="T35" fmla="*/ 1471 h 2159"/>
                  <a:gd name="T36" fmla="*/ 3590 w 5046"/>
                  <a:gd name="T37" fmla="*/ 1453 h 2159"/>
                  <a:gd name="T38" fmla="*/ 3529 w 5046"/>
                  <a:gd name="T39" fmla="*/ 1299 h 2159"/>
                  <a:gd name="T40" fmla="*/ 3559 w 5046"/>
                  <a:gd name="T41" fmla="*/ 1202 h 2159"/>
                  <a:gd name="T42" fmla="*/ 3580 w 5046"/>
                  <a:gd name="T43" fmla="*/ 1141 h 2159"/>
                  <a:gd name="T44" fmla="*/ 3554 w 5046"/>
                  <a:gd name="T45" fmla="*/ 1068 h 2159"/>
                  <a:gd name="T46" fmla="*/ 3492 w 5046"/>
                  <a:gd name="T47" fmla="*/ 1122 h 2159"/>
                  <a:gd name="T48" fmla="*/ 3452 w 5046"/>
                  <a:gd name="T49" fmla="*/ 1191 h 2159"/>
                  <a:gd name="T50" fmla="*/ 3264 w 5046"/>
                  <a:gd name="T51" fmla="*/ 1317 h 2159"/>
                  <a:gd name="T52" fmla="*/ 3088 w 5046"/>
                  <a:gd name="T53" fmla="*/ 1306 h 2159"/>
                  <a:gd name="T54" fmla="*/ 3052 w 5046"/>
                  <a:gd name="T55" fmla="*/ 1283 h 2159"/>
                  <a:gd name="T56" fmla="*/ 3052 w 5046"/>
                  <a:gd name="T57" fmla="*/ 1209 h 2159"/>
                  <a:gd name="T58" fmla="*/ 3036 w 5046"/>
                  <a:gd name="T59" fmla="*/ 1097 h 2159"/>
                  <a:gd name="T60" fmla="*/ 3087 w 5046"/>
                  <a:gd name="T61" fmla="*/ 938 h 2159"/>
                  <a:gd name="T62" fmla="*/ 3042 w 5046"/>
                  <a:gd name="T63" fmla="*/ 956 h 2159"/>
                  <a:gd name="T64" fmla="*/ 2951 w 5046"/>
                  <a:gd name="T65" fmla="*/ 843 h 2159"/>
                  <a:gd name="T66" fmla="*/ 2740 w 5046"/>
                  <a:gd name="T67" fmla="*/ 869 h 2159"/>
                  <a:gd name="T68" fmla="*/ 2682 w 5046"/>
                  <a:gd name="T69" fmla="*/ 827 h 2159"/>
                  <a:gd name="T70" fmla="*/ 2615 w 5046"/>
                  <a:gd name="T71" fmla="*/ 681 h 2159"/>
                  <a:gd name="T72" fmla="*/ 2567 w 5046"/>
                  <a:gd name="T73" fmla="*/ 652 h 2159"/>
                  <a:gd name="T74" fmla="*/ 2413 w 5046"/>
                  <a:gd name="T75" fmla="*/ 652 h 2159"/>
                  <a:gd name="T76" fmla="*/ 2390 w 5046"/>
                  <a:gd name="T77" fmla="*/ 480 h 2159"/>
                  <a:gd name="T78" fmla="*/ 2328 w 5046"/>
                  <a:gd name="T79" fmla="*/ 386 h 2159"/>
                  <a:gd name="T80" fmla="*/ 2212 w 5046"/>
                  <a:gd name="T81" fmla="*/ 370 h 2159"/>
                  <a:gd name="T82" fmla="*/ 2099 w 5046"/>
                  <a:gd name="T83" fmla="*/ 440 h 2159"/>
                  <a:gd name="T84" fmla="*/ 2041 w 5046"/>
                  <a:gd name="T85" fmla="*/ 393 h 2159"/>
                  <a:gd name="T86" fmla="*/ 1934 w 5046"/>
                  <a:gd name="T87" fmla="*/ 315 h 2159"/>
                  <a:gd name="T88" fmla="*/ 1933 w 5046"/>
                  <a:gd name="T89" fmla="*/ 162 h 2159"/>
                  <a:gd name="T90" fmla="*/ 1806 w 5046"/>
                  <a:gd name="T91" fmla="*/ 32 h 2159"/>
                  <a:gd name="T92" fmla="*/ 1622 w 5046"/>
                  <a:gd name="T93" fmla="*/ 63 h 2159"/>
                  <a:gd name="T94" fmla="*/ 1552 w 5046"/>
                  <a:gd name="T95" fmla="*/ 95 h 2159"/>
                  <a:gd name="T96" fmla="*/ 1214 w 5046"/>
                  <a:gd name="T97" fmla="*/ 228 h 2159"/>
                  <a:gd name="T98" fmla="*/ 1153 w 5046"/>
                  <a:gd name="T99" fmla="*/ 421 h 2159"/>
                  <a:gd name="T100" fmla="*/ 1161 w 5046"/>
                  <a:gd name="T101" fmla="*/ 641 h 2159"/>
                  <a:gd name="T102" fmla="*/ 1199 w 5046"/>
                  <a:gd name="T103" fmla="*/ 844 h 2159"/>
                  <a:gd name="T104" fmla="*/ 1135 w 5046"/>
                  <a:gd name="T105" fmla="*/ 945 h 2159"/>
                  <a:gd name="T106" fmla="*/ 1224 w 5046"/>
                  <a:gd name="T107" fmla="*/ 1036 h 2159"/>
                  <a:gd name="T108" fmla="*/ 1132 w 5046"/>
                  <a:gd name="T109" fmla="*/ 999 h 2159"/>
                  <a:gd name="T110" fmla="*/ 1001 w 5046"/>
                  <a:gd name="T111" fmla="*/ 1163 h 2159"/>
                  <a:gd name="T112" fmla="*/ 729 w 5046"/>
                  <a:gd name="T113" fmla="*/ 1329 h 2159"/>
                  <a:gd name="T114" fmla="*/ 401 w 5046"/>
                  <a:gd name="T115" fmla="*/ 1393 h 2159"/>
                  <a:gd name="T116" fmla="*/ 81 w 5046"/>
                  <a:gd name="T117" fmla="*/ 1569 h 2159"/>
                  <a:gd name="T118" fmla="*/ 46 w 5046"/>
                  <a:gd name="T119" fmla="*/ 1827 h 2159"/>
                  <a:gd name="T120" fmla="*/ 325 w 5046"/>
                  <a:gd name="T121" fmla="*/ 1815 h 2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046" h="2159">
                    <a:moveTo>
                      <a:pt x="5046" y="2155"/>
                    </a:moveTo>
                    <a:lnTo>
                      <a:pt x="5019" y="2159"/>
                    </a:lnTo>
                    <a:lnTo>
                      <a:pt x="4998" y="2132"/>
                    </a:lnTo>
                    <a:lnTo>
                      <a:pt x="5008" y="2111"/>
                    </a:lnTo>
                    <a:lnTo>
                      <a:pt x="5001" y="2099"/>
                    </a:lnTo>
                    <a:lnTo>
                      <a:pt x="4988" y="2100"/>
                    </a:lnTo>
                    <a:lnTo>
                      <a:pt x="4980" y="2094"/>
                    </a:lnTo>
                    <a:lnTo>
                      <a:pt x="4970" y="2062"/>
                    </a:lnTo>
                    <a:lnTo>
                      <a:pt x="4956" y="2049"/>
                    </a:lnTo>
                    <a:lnTo>
                      <a:pt x="4954" y="2030"/>
                    </a:lnTo>
                    <a:lnTo>
                      <a:pt x="4911" y="2001"/>
                    </a:lnTo>
                    <a:lnTo>
                      <a:pt x="4880" y="1949"/>
                    </a:lnTo>
                    <a:lnTo>
                      <a:pt x="4879" y="1943"/>
                    </a:lnTo>
                    <a:lnTo>
                      <a:pt x="4892" y="1941"/>
                    </a:lnTo>
                    <a:lnTo>
                      <a:pt x="4899" y="1935"/>
                    </a:lnTo>
                    <a:lnTo>
                      <a:pt x="4883" y="1909"/>
                    </a:lnTo>
                    <a:lnTo>
                      <a:pt x="4855" y="1891"/>
                    </a:lnTo>
                    <a:lnTo>
                      <a:pt x="4854" y="1879"/>
                    </a:lnTo>
                    <a:lnTo>
                      <a:pt x="4866" y="1870"/>
                    </a:lnTo>
                    <a:lnTo>
                      <a:pt x="4766" y="1813"/>
                    </a:lnTo>
                    <a:lnTo>
                      <a:pt x="4740" y="1823"/>
                    </a:lnTo>
                    <a:lnTo>
                      <a:pt x="4720" y="1817"/>
                    </a:lnTo>
                    <a:lnTo>
                      <a:pt x="4721" y="1832"/>
                    </a:lnTo>
                    <a:lnTo>
                      <a:pt x="4694" y="1820"/>
                    </a:lnTo>
                    <a:lnTo>
                      <a:pt x="4665" y="1802"/>
                    </a:lnTo>
                    <a:lnTo>
                      <a:pt x="4652" y="1783"/>
                    </a:lnTo>
                    <a:lnTo>
                      <a:pt x="4623" y="1774"/>
                    </a:lnTo>
                    <a:lnTo>
                      <a:pt x="4577" y="1784"/>
                    </a:lnTo>
                    <a:lnTo>
                      <a:pt x="4559" y="1805"/>
                    </a:lnTo>
                    <a:lnTo>
                      <a:pt x="4539" y="1801"/>
                    </a:lnTo>
                    <a:lnTo>
                      <a:pt x="4515" y="1843"/>
                    </a:lnTo>
                    <a:lnTo>
                      <a:pt x="4494" y="1832"/>
                    </a:lnTo>
                    <a:lnTo>
                      <a:pt x="4476" y="1854"/>
                    </a:lnTo>
                    <a:lnTo>
                      <a:pt x="4435" y="1844"/>
                    </a:lnTo>
                    <a:lnTo>
                      <a:pt x="4427" y="1832"/>
                    </a:lnTo>
                    <a:lnTo>
                      <a:pt x="4425" y="1812"/>
                    </a:lnTo>
                    <a:lnTo>
                      <a:pt x="4406" y="1800"/>
                    </a:lnTo>
                    <a:lnTo>
                      <a:pt x="4366" y="1804"/>
                    </a:lnTo>
                    <a:lnTo>
                      <a:pt x="4330" y="1786"/>
                    </a:lnTo>
                    <a:lnTo>
                      <a:pt x="4321" y="1774"/>
                    </a:lnTo>
                    <a:lnTo>
                      <a:pt x="4321" y="1760"/>
                    </a:lnTo>
                    <a:lnTo>
                      <a:pt x="4307" y="1755"/>
                    </a:lnTo>
                    <a:lnTo>
                      <a:pt x="4306" y="1748"/>
                    </a:lnTo>
                    <a:lnTo>
                      <a:pt x="4299" y="1742"/>
                    </a:lnTo>
                    <a:lnTo>
                      <a:pt x="4285" y="1744"/>
                    </a:lnTo>
                    <a:lnTo>
                      <a:pt x="4271" y="1732"/>
                    </a:lnTo>
                    <a:lnTo>
                      <a:pt x="4257" y="1734"/>
                    </a:lnTo>
                    <a:lnTo>
                      <a:pt x="4261" y="1753"/>
                    </a:lnTo>
                    <a:lnTo>
                      <a:pt x="4247" y="1761"/>
                    </a:lnTo>
                    <a:lnTo>
                      <a:pt x="4246" y="1747"/>
                    </a:lnTo>
                    <a:lnTo>
                      <a:pt x="4221" y="1756"/>
                    </a:lnTo>
                    <a:lnTo>
                      <a:pt x="4186" y="1746"/>
                    </a:lnTo>
                    <a:lnTo>
                      <a:pt x="4161" y="1768"/>
                    </a:lnTo>
                    <a:lnTo>
                      <a:pt x="4156" y="1796"/>
                    </a:lnTo>
                    <a:lnTo>
                      <a:pt x="4115" y="1773"/>
                    </a:lnTo>
                    <a:lnTo>
                      <a:pt x="4044" y="1813"/>
                    </a:lnTo>
                    <a:lnTo>
                      <a:pt x="4029" y="1788"/>
                    </a:lnTo>
                    <a:lnTo>
                      <a:pt x="4042" y="1773"/>
                    </a:lnTo>
                    <a:lnTo>
                      <a:pt x="4026" y="1755"/>
                    </a:lnTo>
                    <a:lnTo>
                      <a:pt x="4030" y="1734"/>
                    </a:lnTo>
                    <a:lnTo>
                      <a:pt x="3986" y="1678"/>
                    </a:lnTo>
                    <a:lnTo>
                      <a:pt x="3950" y="1667"/>
                    </a:lnTo>
                    <a:lnTo>
                      <a:pt x="3925" y="1677"/>
                    </a:lnTo>
                    <a:lnTo>
                      <a:pt x="3925" y="1671"/>
                    </a:lnTo>
                    <a:lnTo>
                      <a:pt x="3935" y="1636"/>
                    </a:lnTo>
                    <a:lnTo>
                      <a:pt x="3904" y="1599"/>
                    </a:lnTo>
                    <a:lnTo>
                      <a:pt x="3823" y="1593"/>
                    </a:lnTo>
                    <a:lnTo>
                      <a:pt x="3802" y="1569"/>
                    </a:lnTo>
                    <a:lnTo>
                      <a:pt x="3788" y="1569"/>
                    </a:lnTo>
                    <a:lnTo>
                      <a:pt x="3756" y="1511"/>
                    </a:lnTo>
                    <a:lnTo>
                      <a:pt x="3701" y="1497"/>
                    </a:lnTo>
                    <a:lnTo>
                      <a:pt x="3678" y="1471"/>
                    </a:lnTo>
                    <a:lnTo>
                      <a:pt x="3665" y="1473"/>
                    </a:lnTo>
                    <a:lnTo>
                      <a:pt x="3626" y="1490"/>
                    </a:lnTo>
                    <a:lnTo>
                      <a:pt x="3579" y="1481"/>
                    </a:lnTo>
                    <a:lnTo>
                      <a:pt x="3590" y="1453"/>
                    </a:lnTo>
                    <a:lnTo>
                      <a:pt x="3578" y="1408"/>
                    </a:lnTo>
                    <a:lnTo>
                      <a:pt x="3600" y="1346"/>
                    </a:lnTo>
                    <a:lnTo>
                      <a:pt x="3571" y="1307"/>
                    </a:lnTo>
                    <a:lnTo>
                      <a:pt x="3529" y="1299"/>
                    </a:lnTo>
                    <a:lnTo>
                      <a:pt x="3527" y="1285"/>
                    </a:lnTo>
                    <a:lnTo>
                      <a:pt x="3544" y="1256"/>
                    </a:lnTo>
                    <a:lnTo>
                      <a:pt x="3548" y="1215"/>
                    </a:lnTo>
                    <a:lnTo>
                      <a:pt x="3559" y="1202"/>
                    </a:lnTo>
                    <a:lnTo>
                      <a:pt x="3551" y="1176"/>
                    </a:lnTo>
                    <a:lnTo>
                      <a:pt x="3563" y="1162"/>
                    </a:lnTo>
                    <a:lnTo>
                      <a:pt x="3559" y="1134"/>
                    </a:lnTo>
                    <a:lnTo>
                      <a:pt x="3580" y="1141"/>
                    </a:lnTo>
                    <a:lnTo>
                      <a:pt x="3578" y="1107"/>
                    </a:lnTo>
                    <a:lnTo>
                      <a:pt x="3597" y="1092"/>
                    </a:lnTo>
                    <a:lnTo>
                      <a:pt x="3581" y="1073"/>
                    </a:lnTo>
                    <a:lnTo>
                      <a:pt x="3554" y="1068"/>
                    </a:lnTo>
                    <a:lnTo>
                      <a:pt x="3547" y="1056"/>
                    </a:lnTo>
                    <a:lnTo>
                      <a:pt x="3529" y="1078"/>
                    </a:lnTo>
                    <a:lnTo>
                      <a:pt x="3503" y="1087"/>
                    </a:lnTo>
                    <a:lnTo>
                      <a:pt x="3492" y="1122"/>
                    </a:lnTo>
                    <a:lnTo>
                      <a:pt x="3460" y="1136"/>
                    </a:lnTo>
                    <a:lnTo>
                      <a:pt x="3449" y="1159"/>
                    </a:lnTo>
                    <a:lnTo>
                      <a:pt x="3444" y="1172"/>
                    </a:lnTo>
                    <a:lnTo>
                      <a:pt x="3452" y="1191"/>
                    </a:lnTo>
                    <a:lnTo>
                      <a:pt x="3444" y="1253"/>
                    </a:lnTo>
                    <a:lnTo>
                      <a:pt x="3373" y="1273"/>
                    </a:lnTo>
                    <a:lnTo>
                      <a:pt x="3323" y="1310"/>
                    </a:lnTo>
                    <a:lnTo>
                      <a:pt x="3264" y="1317"/>
                    </a:lnTo>
                    <a:lnTo>
                      <a:pt x="3203" y="1308"/>
                    </a:lnTo>
                    <a:lnTo>
                      <a:pt x="3173" y="1291"/>
                    </a:lnTo>
                    <a:lnTo>
                      <a:pt x="3114" y="1303"/>
                    </a:lnTo>
                    <a:lnTo>
                      <a:pt x="3088" y="1306"/>
                    </a:lnTo>
                    <a:lnTo>
                      <a:pt x="3086" y="1292"/>
                    </a:lnTo>
                    <a:lnTo>
                      <a:pt x="3072" y="1287"/>
                    </a:lnTo>
                    <a:lnTo>
                      <a:pt x="3072" y="1281"/>
                    </a:lnTo>
                    <a:lnTo>
                      <a:pt x="3052" y="1283"/>
                    </a:lnTo>
                    <a:lnTo>
                      <a:pt x="3045" y="1276"/>
                    </a:lnTo>
                    <a:lnTo>
                      <a:pt x="3057" y="1262"/>
                    </a:lnTo>
                    <a:lnTo>
                      <a:pt x="3042" y="1236"/>
                    </a:lnTo>
                    <a:lnTo>
                      <a:pt x="3052" y="1209"/>
                    </a:lnTo>
                    <a:lnTo>
                      <a:pt x="3109" y="1170"/>
                    </a:lnTo>
                    <a:lnTo>
                      <a:pt x="3092" y="1138"/>
                    </a:lnTo>
                    <a:lnTo>
                      <a:pt x="3083" y="1099"/>
                    </a:lnTo>
                    <a:lnTo>
                      <a:pt x="3036" y="1097"/>
                    </a:lnTo>
                    <a:lnTo>
                      <a:pt x="3052" y="1069"/>
                    </a:lnTo>
                    <a:lnTo>
                      <a:pt x="3047" y="1008"/>
                    </a:lnTo>
                    <a:lnTo>
                      <a:pt x="3097" y="957"/>
                    </a:lnTo>
                    <a:lnTo>
                      <a:pt x="3087" y="938"/>
                    </a:lnTo>
                    <a:lnTo>
                      <a:pt x="3060" y="927"/>
                    </a:lnTo>
                    <a:lnTo>
                      <a:pt x="3047" y="936"/>
                    </a:lnTo>
                    <a:lnTo>
                      <a:pt x="3056" y="955"/>
                    </a:lnTo>
                    <a:lnTo>
                      <a:pt x="3042" y="956"/>
                    </a:lnTo>
                    <a:lnTo>
                      <a:pt x="3027" y="937"/>
                    </a:lnTo>
                    <a:lnTo>
                      <a:pt x="3024" y="910"/>
                    </a:lnTo>
                    <a:lnTo>
                      <a:pt x="2998" y="899"/>
                    </a:lnTo>
                    <a:lnTo>
                      <a:pt x="2951" y="843"/>
                    </a:lnTo>
                    <a:lnTo>
                      <a:pt x="2861" y="878"/>
                    </a:lnTo>
                    <a:lnTo>
                      <a:pt x="2819" y="857"/>
                    </a:lnTo>
                    <a:lnTo>
                      <a:pt x="2752" y="856"/>
                    </a:lnTo>
                    <a:lnTo>
                      <a:pt x="2740" y="869"/>
                    </a:lnTo>
                    <a:lnTo>
                      <a:pt x="2736" y="897"/>
                    </a:lnTo>
                    <a:lnTo>
                      <a:pt x="2722" y="904"/>
                    </a:lnTo>
                    <a:lnTo>
                      <a:pt x="2692" y="855"/>
                    </a:lnTo>
                    <a:lnTo>
                      <a:pt x="2682" y="827"/>
                    </a:lnTo>
                    <a:lnTo>
                      <a:pt x="2693" y="787"/>
                    </a:lnTo>
                    <a:lnTo>
                      <a:pt x="2680" y="727"/>
                    </a:lnTo>
                    <a:lnTo>
                      <a:pt x="2650" y="691"/>
                    </a:lnTo>
                    <a:lnTo>
                      <a:pt x="2615" y="681"/>
                    </a:lnTo>
                    <a:lnTo>
                      <a:pt x="2569" y="691"/>
                    </a:lnTo>
                    <a:lnTo>
                      <a:pt x="2562" y="684"/>
                    </a:lnTo>
                    <a:lnTo>
                      <a:pt x="2580" y="657"/>
                    </a:lnTo>
                    <a:lnTo>
                      <a:pt x="2567" y="652"/>
                    </a:lnTo>
                    <a:lnTo>
                      <a:pt x="2546" y="646"/>
                    </a:lnTo>
                    <a:lnTo>
                      <a:pt x="2528" y="676"/>
                    </a:lnTo>
                    <a:lnTo>
                      <a:pt x="2476" y="694"/>
                    </a:lnTo>
                    <a:lnTo>
                      <a:pt x="2413" y="652"/>
                    </a:lnTo>
                    <a:lnTo>
                      <a:pt x="2405" y="639"/>
                    </a:lnTo>
                    <a:lnTo>
                      <a:pt x="2405" y="573"/>
                    </a:lnTo>
                    <a:lnTo>
                      <a:pt x="2378" y="501"/>
                    </a:lnTo>
                    <a:lnTo>
                      <a:pt x="2390" y="480"/>
                    </a:lnTo>
                    <a:lnTo>
                      <a:pt x="2387" y="454"/>
                    </a:lnTo>
                    <a:lnTo>
                      <a:pt x="2379" y="435"/>
                    </a:lnTo>
                    <a:lnTo>
                      <a:pt x="2352" y="436"/>
                    </a:lnTo>
                    <a:lnTo>
                      <a:pt x="2328" y="386"/>
                    </a:lnTo>
                    <a:lnTo>
                      <a:pt x="2304" y="355"/>
                    </a:lnTo>
                    <a:lnTo>
                      <a:pt x="2284" y="350"/>
                    </a:lnTo>
                    <a:lnTo>
                      <a:pt x="2271" y="364"/>
                    </a:lnTo>
                    <a:lnTo>
                      <a:pt x="2212" y="370"/>
                    </a:lnTo>
                    <a:lnTo>
                      <a:pt x="2161" y="394"/>
                    </a:lnTo>
                    <a:lnTo>
                      <a:pt x="2146" y="442"/>
                    </a:lnTo>
                    <a:lnTo>
                      <a:pt x="2133" y="457"/>
                    </a:lnTo>
                    <a:lnTo>
                      <a:pt x="2099" y="440"/>
                    </a:lnTo>
                    <a:lnTo>
                      <a:pt x="2090" y="428"/>
                    </a:lnTo>
                    <a:lnTo>
                      <a:pt x="2065" y="430"/>
                    </a:lnTo>
                    <a:lnTo>
                      <a:pt x="2049" y="418"/>
                    </a:lnTo>
                    <a:lnTo>
                      <a:pt x="2041" y="393"/>
                    </a:lnTo>
                    <a:lnTo>
                      <a:pt x="2003" y="355"/>
                    </a:lnTo>
                    <a:lnTo>
                      <a:pt x="1994" y="323"/>
                    </a:lnTo>
                    <a:lnTo>
                      <a:pt x="1981" y="317"/>
                    </a:lnTo>
                    <a:lnTo>
                      <a:pt x="1934" y="315"/>
                    </a:lnTo>
                    <a:lnTo>
                      <a:pt x="1909" y="276"/>
                    </a:lnTo>
                    <a:lnTo>
                      <a:pt x="1916" y="202"/>
                    </a:lnTo>
                    <a:lnTo>
                      <a:pt x="1902" y="197"/>
                    </a:lnTo>
                    <a:lnTo>
                      <a:pt x="1933" y="162"/>
                    </a:lnTo>
                    <a:lnTo>
                      <a:pt x="1914" y="115"/>
                    </a:lnTo>
                    <a:lnTo>
                      <a:pt x="1894" y="98"/>
                    </a:lnTo>
                    <a:lnTo>
                      <a:pt x="1871" y="0"/>
                    </a:lnTo>
                    <a:lnTo>
                      <a:pt x="1806" y="32"/>
                    </a:lnTo>
                    <a:lnTo>
                      <a:pt x="1741" y="51"/>
                    </a:lnTo>
                    <a:lnTo>
                      <a:pt x="1720" y="41"/>
                    </a:lnTo>
                    <a:lnTo>
                      <a:pt x="1669" y="65"/>
                    </a:lnTo>
                    <a:lnTo>
                      <a:pt x="1622" y="63"/>
                    </a:lnTo>
                    <a:lnTo>
                      <a:pt x="1604" y="79"/>
                    </a:lnTo>
                    <a:lnTo>
                      <a:pt x="1605" y="91"/>
                    </a:lnTo>
                    <a:lnTo>
                      <a:pt x="1584" y="73"/>
                    </a:lnTo>
                    <a:lnTo>
                      <a:pt x="1552" y="95"/>
                    </a:lnTo>
                    <a:lnTo>
                      <a:pt x="1525" y="92"/>
                    </a:lnTo>
                    <a:lnTo>
                      <a:pt x="1309" y="152"/>
                    </a:lnTo>
                    <a:lnTo>
                      <a:pt x="1252" y="191"/>
                    </a:lnTo>
                    <a:lnTo>
                      <a:pt x="1214" y="228"/>
                    </a:lnTo>
                    <a:lnTo>
                      <a:pt x="1170" y="252"/>
                    </a:lnTo>
                    <a:lnTo>
                      <a:pt x="1181" y="358"/>
                    </a:lnTo>
                    <a:lnTo>
                      <a:pt x="1171" y="399"/>
                    </a:lnTo>
                    <a:lnTo>
                      <a:pt x="1153" y="421"/>
                    </a:lnTo>
                    <a:lnTo>
                      <a:pt x="1148" y="449"/>
                    </a:lnTo>
                    <a:lnTo>
                      <a:pt x="1162" y="588"/>
                    </a:lnTo>
                    <a:lnTo>
                      <a:pt x="1180" y="633"/>
                    </a:lnTo>
                    <a:lnTo>
                      <a:pt x="1161" y="641"/>
                    </a:lnTo>
                    <a:lnTo>
                      <a:pt x="1139" y="777"/>
                    </a:lnTo>
                    <a:lnTo>
                      <a:pt x="1155" y="802"/>
                    </a:lnTo>
                    <a:lnTo>
                      <a:pt x="1190" y="818"/>
                    </a:lnTo>
                    <a:lnTo>
                      <a:pt x="1199" y="844"/>
                    </a:lnTo>
                    <a:lnTo>
                      <a:pt x="1184" y="825"/>
                    </a:lnTo>
                    <a:lnTo>
                      <a:pt x="1138" y="830"/>
                    </a:lnTo>
                    <a:lnTo>
                      <a:pt x="1120" y="919"/>
                    </a:lnTo>
                    <a:lnTo>
                      <a:pt x="1135" y="945"/>
                    </a:lnTo>
                    <a:lnTo>
                      <a:pt x="1162" y="948"/>
                    </a:lnTo>
                    <a:lnTo>
                      <a:pt x="1181" y="993"/>
                    </a:lnTo>
                    <a:lnTo>
                      <a:pt x="1221" y="1009"/>
                    </a:lnTo>
                    <a:lnTo>
                      <a:pt x="1224" y="1036"/>
                    </a:lnTo>
                    <a:lnTo>
                      <a:pt x="1210" y="1044"/>
                    </a:lnTo>
                    <a:lnTo>
                      <a:pt x="1182" y="1027"/>
                    </a:lnTo>
                    <a:lnTo>
                      <a:pt x="1156" y="1029"/>
                    </a:lnTo>
                    <a:lnTo>
                      <a:pt x="1132" y="999"/>
                    </a:lnTo>
                    <a:lnTo>
                      <a:pt x="1106" y="1006"/>
                    </a:lnTo>
                    <a:lnTo>
                      <a:pt x="1082" y="1036"/>
                    </a:lnTo>
                    <a:lnTo>
                      <a:pt x="1049" y="1119"/>
                    </a:lnTo>
                    <a:lnTo>
                      <a:pt x="1001" y="1163"/>
                    </a:lnTo>
                    <a:lnTo>
                      <a:pt x="969" y="1180"/>
                    </a:lnTo>
                    <a:lnTo>
                      <a:pt x="863" y="1270"/>
                    </a:lnTo>
                    <a:lnTo>
                      <a:pt x="769" y="1318"/>
                    </a:lnTo>
                    <a:lnTo>
                      <a:pt x="729" y="1329"/>
                    </a:lnTo>
                    <a:lnTo>
                      <a:pt x="681" y="1327"/>
                    </a:lnTo>
                    <a:lnTo>
                      <a:pt x="546" y="1373"/>
                    </a:lnTo>
                    <a:lnTo>
                      <a:pt x="486" y="1372"/>
                    </a:lnTo>
                    <a:lnTo>
                      <a:pt x="401" y="1393"/>
                    </a:lnTo>
                    <a:lnTo>
                      <a:pt x="204" y="1512"/>
                    </a:lnTo>
                    <a:lnTo>
                      <a:pt x="114" y="1540"/>
                    </a:lnTo>
                    <a:lnTo>
                      <a:pt x="94" y="1561"/>
                    </a:lnTo>
                    <a:lnTo>
                      <a:pt x="81" y="1569"/>
                    </a:lnTo>
                    <a:lnTo>
                      <a:pt x="67" y="1625"/>
                    </a:lnTo>
                    <a:lnTo>
                      <a:pt x="0" y="1771"/>
                    </a:lnTo>
                    <a:lnTo>
                      <a:pt x="44" y="1815"/>
                    </a:lnTo>
                    <a:lnTo>
                      <a:pt x="46" y="1827"/>
                    </a:lnTo>
                    <a:lnTo>
                      <a:pt x="86" y="1837"/>
                    </a:lnTo>
                    <a:lnTo>
                      <a:pt x="95" y="1843"/>
                    </a:lnTo>
                    <a:lnTo>
                      <a:pt x="228" y="1850"/>
                    </a:lnTo>
                    <a:lnTo>
                      <a:pt x="325" y="18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288">
                <a:extLst>
                  <a:ext uri="{FF2B5EF4-FFF2-40B4-BE49-F238E27FC236}">
                    <a16:creationId xmlns:a16="http://schemas.microsoft.com/office/drawing/2014/main" id="{747616E1-6918-95AB-4D49-65B3160DFF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824"/>
                <a:ext cx="4" cy="7"/>
              </a:xfrm>
              <a:custGeom>
                <a:avLst/>
                <a:gdLst>
                  <a:gd name="T0" fmla="*/ 5 w 13"/>
                  <a:gd name="T1" fmla="*/ 20 h 21"/>
                  <a:gd name="T2" fmla="*/ 13 w 13"/>
                  <a:gd name="T3" fmla="*/ 13 h 21"/>
                  <a:gd name="T4" fmla="*/ 12 w 13"/>
                  <a:gd name="T5" fmla="*/ 0 h 21"/>
                  <a:gd name="T6" fmla="*/ 4 w 13"/>
                  <a:gd name="T7" fmla="*/ 7 h 21"/>
                  <a:gd name="T8" fmla="*/ 0 w 13"/>
                  <a:gd name="T9" fmla="*/ 21 h 21"/>
                  <a:gd name="T10" fmla="*/ 5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5" y="20"/>
                    </a:moveTo>
                    <a:lnTo>
                      <a:pt x="13" y="13"/>
                    </a:lnTo>
                    <a:lnTo>
                      <a:pt x="12" y="0"/>
                    </a:lnTo>
                    <a:lnTo>
                      <a:pt x="4" y="7"/>
                    </a:lnTo>
                    <a:lnTo>
                      <a:pt x="0" y="21"/>
                    </a:lnTo>
                    <a:lnTo>
                      <a:pt x="5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289">
                <a:extLst>
                  <a:ext uri="{FF2B5EF4-FFF2-40B4-BE49-F238E27FC236}">
                    <a16:creationId xmlns:a16="http://schemas.microsoft.com/office/drawing/2014/main" id="{77B90468-8D24-3267-5868-3E0522AF7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624"/>
                <a:ext cx="35" cy="23"/>
              </a:xfrm>
              <a:custGeom>
                <a:avLst/>
                <a:gdLst>
                  <a:gd name="T0" fmla="*/ 0 w 105"/>
                  <a:gd name="T1" fmla="*/ 0 h 68"/>
                  <a:gd name="T2" fmla="*/ 15 w 105"/>
                  <a:gd name="T3" fmla="*/ 5 h 68"/>
                  <a:gd name="T4" fmla="*/ 21 w 105"/>
                  <a:gd name="T5" fmla="*/ 5 h 68"/>
                  <a:gd name="T6" fmla="*/ 60 w 105"/>
                  <a:gd name="T7" fmla="*/ 55 h 68"/>
                  <a:gd name="T8" fmla="*/ 105 w 105"/>
                  <a:gd name="T9" fmla="*/ 50 h 68"/>
                  <a:gd name="T10" fmla="*/ 79 w 105"/>
                  <a:gd name="T11" fmla="*/ 66 h 68"/>
                  <a:gd name="T12" fmla="*/ 66 w 105"/>
                  <a:gd name="T13" fmla="*/ 68 h 68"/>
                  <a:gd name="T14" fmla="*/ 15 w 105"/>
                  <a:gd name="T15" fmla="*/ 11 h 68"/>
                  <a:gd name="T16" fmla="*/ 0 w 105"/>
                  <a:gd name="T1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8">
                    <a:moveTo>
                      <a:pt x="0" y="0"/>
                    </a:moveTo>
                    <a:lnTo>
                      <a:pt x="15" y="5"/>
                    </a:lnTo>
                    <a:lnTo>
                      <a:pt x="21" y="5"/>
                    </a:lnTo>
                    <a:lnTo>
                      <a:pt x="60" y="55"/>
                    </a:lnTo>
                    <a:lnTo>
                      <a:pt x="105" y="50"/>
                    </a:lnTo>
                    <a:lnTo>
                      <a:pt x="79" y="66"/>
                    </a:lnTo>
                    <a:lnTo>
                      <a:pt x="66" y="68"/>
                    </a:ln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290">
                <a:extLst>
                  <a:ext uri="{FF2B5EF4-FFF2-40B4-BE49-F238E27FC236}">
                    <a16:creationId xmlns:a16="http://schemas.microsoft.com/office/drawing/2014/main" id="{362BDFB9-6EAA-E009-3024-D84109260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042"/>
                <a:ext cx="292" cy="630"/>
              </a:xfrm>
              <a:custGeom>
                <a:avLst/>
                <a:gdLst>
                  <a:gd name="T0" fmla="*/ 198 w 877"/>
                  <a:gd name="T1" fmla="*/ 544 h 1888"/>
                  <a:gd name="T2" fmla="*/ 165 w 877"/>
                  <a:gd name="T3" fmla="*/ 561 h 1888"/>
                  <a:gd name="T4" fmla="*/ 132 w 877"/>
                  <a:gd name="T5" fmla="*/ 550 h 1888"/>
                  <a:gd name="T6" fmla="*/ 117 w 877"/>
                  <a:gd name="T7" fmla="*/ 545 h 1888"/>
                  <a:gd name="T8" fmla="*/ 122 w 877"/>
                  <a:gd name="T9" fmla="*/ 599 h 1888"/>
                  <a:gd name="T10" fmla="*/ 75 w 877"/>
                  <a:gd name="T11" fmla="*/ 655 h 1888"/>
                  <a:gd name="T12" fmla="*/ 79 w 877"/>
                  <a:gd name="T13" fmla="*/ 694 h 1888"/>
                  <a:gd name="T14" fmla="*/ 62 w 877"/>
                  <a:gd name="T15" fmla="*/ 730 h 1888"/>
                  <a:gd name="T16" fmla="*/ 44 w 877"/>
                  <a:gd name="T17" fmla="*/ 766 h 1888"/>
                  <a:gd name="T18" fmla="*/ 0 w 877"/>
                  <a:gd name="T19" fmla="*/ 791 h 1888"/>
                  <a:gd name="T20" fmla="*/ 56 w 877"/>
                  <a:gd name="T21" fmla="*/ 811 h 1888"/>
                  <a:gd name="T22" fmla="*/ 95 w 877"/>
                  <a:gd name="T23" fmla="*/ 861 h 1888"/>
                  <a:gd name="T24" fmla="*/ 111 w 877"/>
                  <a:gd name="T25" fmla="*/ 907 h 1888"/>
                  <a:gd name="T26" fmla="*/ 30 w 877"/>
                  <a:gd name="T27" fmla="*/ 968 h 1888"/>
                  <a:gd name="T28" fmla="*/ 114 w 877"/>
                  <a:gd name="T29" fmla="*/ 1080 h 1888"/>
                  <a:gd name="T30" fmla="*/ 186 w 877"/>
                  <a:gd name="T31" fmla="*/ 1140 h 1888"/>
                  <a:gd name="T32" fmla="*/ 131 w 877"/>
                  <a:gd name="T33" fmla="*/ 1186 h 1888"/>
                  <a:gd name="T34" fmla="*/ 83 w 877"/>
                  <a:gd name="T35" fmla="*/ 1250 h 1888"/>
                  <a:gd name="T36" fmla="*/ 169 w 877"/>
                  <a:gd name="T37" fmla="*/ 1303 h 1888"/>
                  <a:gd name="T38" fmla="*/ 233 w 877"/>
                  <a:gd name="T39" fmla="*/ 1284 h 1888"/>
                  <a:gd name="T40" fmla="*/ 232 w 877"/>
                  <a:gd name="T41" fmla="*/ 1404 h 1888"/>
                  <a:gd name="T42" fmla="*/ 196 w 877"/>
                  <a:gd name="T43" fmla="*/ 1461 h 1888"/>
                  <a:gd name="T44" fmla="*/ 194 w 877"/>
                  <a:gd name="T45" fmla="*/ 1514 h 1888"/>
                  <a:gd name="T46" fmla="*/ 256 w 877"/>
                  <a:gd name="T47" fmla="*/ 1528 h 1888"/>
                  <a:gd name="T48" fmla="*/ 358 w 877"/>
                  <a:gd name="T49" fmla="*/ 1546 h 1888"/>
                  <a:gd name="T50" fmla="*/ 278 w 877"/>
                  <a:gd name="T51" fmla="*/ 1621 h 1888"/>
                  <a:gd name="T52" fmla="*/ 278 w 877"/>
                  <a:gd name="T53" fmla="*/ 1693 h 1888"/>
                  <a:gd name="T54" fmla="*/ 328 w 877"/>
                  <a:gd name="T55" fmla="*/ 1736 h 1888"/>
                  <a:gd name="T56" fmla="*/ 398 w 877"/>
                  <a:gd name="T57" fmla="*/ 1763 h 1888"/>
                  <a:gd name="T58" fmla="*/ 557 w 877"/>
                  <a:gd name="T59" fmla="*/ 1816 h 1888"/>
                  <a:gd name="T60" fmla="*/ 643 w 877"/>
                  <a:gd name="T61" fmla="*/ 1888 h 1888"/>
                  <a:gd name="T62" fmla="*/ 687 w 877"/>
                  <a:gd name="T63" fmla="*/ 1844 h 1888"/>
                  <a:gd name="T64" fmla="*/ 663 w 877"/>
                  <a:gd name="T65" fmla="*/ 1812 h 1888"/>
                  <a:gd name="T66" fmla="*/ 707 w 877"/>
                  <a:gd name="T67" fmla="*/ 1702 h 1888"/>
                  <a:gd name="T68" fmla="*/ 733 w 877"/>
                  <a:gd name="T69" fmla="*/ 1618 h 1888"/>
                  <a:gd name="T70" fmla="*/ 705 w 877"/>
                  <a:gd name="T71" fmla="*/ 1614 h 1888"/>
                  <a:gd name="T72" fmla="*/ 750 w 877"/>
                  <a:gd name="T73" fmla="*/ 1583 h 1888"/>
                  <a:gd name="T74" fmla="*/ 771 w 877"/>
                  <a:gd name="T75" fmla="*/ 1522 h 1888"/>
                  <a:gd name="T76" fmla="*/ 777 w 877"/>
                  <a:gd name="T77" fmla="*/ 1387 h 1888"/>
                  <a:gd name="T78" fmla="*/ 772 w 877"/>
                  <a:gd name="T79" fmla="*/ 1315 h 1888"/>
                  <a:gd name="T80" fmla="*/ 777 w 877"/>
                  <a:gd name="T81" fmla="*/ 1240 h 1888"/>
                  <a:gd name="T82" fmla="*/ 877 w 877"/>
                  <a:gd name="T83" fmla="*/ 1023 h 1888"/>
                  <a:gd name="T84" fmla="*/ 837 w 877"/>
                  <a:gd name="T85" fmla="*/ 726 h 1888"/>
                  <a:gd name="T86" fmla="*/ 818 w 877"/>
                  <a:gd name="T87" fmla="*/ 520 h 1888"/>
                  <a:gd name="T88" fmla="*/ 732 w 877"/>
                  <a:gd name="T89" fmla="*/ 387 h 1888"/>
                  <a:gd name="T90" fmla="*/ 757 w 877"/>
                  <a:gd name="T91" fmla="*/ 224 h 1888"/>
                  <a:gd name="T92" fmla="*/ 708 w 877"/>
                  <a:gd name="T93" fmla="*/ 49 h 1888"/>
                  <a:gd name="T94" fmla="*/ 690 w 877"/>
                  <a:gd name="T95" fmla="*/ 3 h 1888"/>
                  <a:gd name="T96" fmla="*/ 630 w 877"/>
                  <a:gd name="T97" fmla="*/ 10 h 1888"/>
                  <a:gd name="T98" fmla="*/ 619 w 877"/>
                  <a:gd name="T99" fmla="*/ 23 h 1888"/>
                  <a:gd name="T100" fmla="*/ 608 w 877"/>
                  <a:gd name="T101" fmla="*/ 132 h 1888"/>
                  <a:gd name="T102" fmla="*/ 602 w 877"/>
                  <a:gd name="T103" fmla="*/ 206 h 1888"/>
                  <a:gd name="T104" fmla="*/ 639 w 877"/>
                  <a:gd name="T105" fmla="*/ 308 h 1888"/>
                  <a:gd name="T106" fmla="*/ 599 w 877"/>
                  <a:gd name="T107" fmla="*/ 386 h 1888"/>
                  <a:gd name="T108" fmla="*/ 533 w 877"/>
                  <a:gd name="T109" fmla="*/ 331 h 1888"/>
                  <a:gd name="T110" fmla="*/ 404 w 877"/>
                  <a:gd name="T111" fmla="*/ 384 h 1888"/>
                  <a:gd name="T112" fmla="*/ 369 w 877"/>
                  <a:gd name="T113" fmla="*/ 448 h 1888"/>
                  <a:gd name="T114" fmla="*/ 259 w 877"/>
                  <a:gd name="T115" fmla="*/ 471 h 1888"/>
                  <a:gd name="T116" fmla="*/ 201 w 877"/>
                  <a:gd name="T117" fmla="*/ 503 h 1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7" h="1888">
                    <a:moveTo>
                      <a:pt x="203" y="517"/>
                    </a:moveTo>
                    <a:lnTo>
                      <a:pt x="198" y="544"/>
                    </a:lnTo>
                    <a:lnTo>
                      <a:pt x="179" y="559"/>
                    </a:lnTo>
                    <a:lnTo>
                      <a:pt x="165" y="561"/>
                    </a:lnTo>
                    <a:lnTo>
                      <a:pt x="158" y="548"/>
                    </a:lnTo>
                    <a:lnTo>
                      <a:pt x="132" y="550"/>
                    </a:lnTo>
                    <a:lnTo>
                      <a:pt x="124" y="538"/>
                    </a:lnTo>
                    <a:lnTo>
                      <a:pt x="117" y="545"/>
                    </a:lnTo>
                    <a:lnTo>
                      <a:pt x="125" y="564"/>
                    </a:lnTo>
                    <a:lnTo>
                      <a:pt x="122" y="599"/>
                    </a:lnTo>
                    <a:lnTo>
                      <a:pt x="85" y="614"/>
                    </a:lnTo>
                    <a:lnTo>
                      <a:pt x="75" y="655"/>
                    </a:lnTo>
                    <a:lnTo>
                      <a:pt x="96" y="667"/>
                    </a:lnTo>
                    <a:lnTo>
                      <a:pt x="79" y="694"/>
                    </a:lnTo>
                    <a:lnTo>
                      <a:pt x="80" y="723"/>
                    </a:lnTo>
                    <a:lnTo>
                      <a:pt x="62" y="730"/>
                    </a:lnTo>
                    <a:lnTo>
                      <a:pt x="48" y="731"/>
                    </a:lnTo>
                    <a:lnTo>
                      <a:pt x="44" y="766"/>
                    </a:lnTo>
                    <a:lnTo>
                      <a:pt x="18" y="775"/>
                    </a:lnTo>
                    <a:lnTo>
                      <a:pt x="0" y="791"/>
                    </a:lnTo>
                    <a:lnTo>
                      <a:pt x="2" y="816"/>
                    </a:lnTo>
                    <a:lnTo>
                      <a:pt x="56" y="811"/>
                    </a:lnTo>
                    <a:lnTo>
                      <a:pt x="59" y="845"/>
                    </a:lnTo>
                    <a:lnTo>
                      <a:pt x="95" y="861"/>
                    </a:lnTo>
                    <a:lnTo>
                      <a:pt x="117" y="893"/>
                    </a:lnTo>
                    <a:lnTo>
                      <a:pt x="111" y="907"/>
                    </a:lnTo>
                    <a:lnTo>
                      <a:pt x="21" y="942"/>
                    </a:lnTo>
                    <a:lnTo>
                      <a:pt x="30" y="968"/>
                    </a:lnTo>
                    <a:lnTo>
                      <a:pt x="44" y="1046"/>
                    </a:lnTo>
                    <a:lnTo>
                      <a:pt x="114" y="1080"/>
                    </a:lnTo>
                    <a:lnTo>
                      <a:pt x="148" y="1077"/>
                    </a:lnTo>
                    <a:lnTo>
                      <a:pt x="186" y="1140"/>
                    </a:lnTo>
                    <a:lnTo>
                      <a:pt x="169" y="1162"/>
                    </a:lnTo>
                    <a:lnTo>
                      <a:pt x="131" y="1186"/>
                    </a:lnTo>
                    <a:lnTo>
                      <a:pt x="120" y="1227"/>
                    </a:lnTo>
                    <a:lnTo>
                      <a:pt x="83" y="1250"/>
                    </a:lnTo>
                    <a:lnTo>
                      <a:pt x="95" y="1309"/>
                    </a:lnTo>
                    <a:lnTo>
                      <a:pt x="169" y="1303"/>
                    </a:lnTo>
                    <a:lnTo>
                      <a:pt x="206" y="1280"/>
                    </a:lnTo>
                    <a:lnTo>
                      <a:pt x="233" y="1284"/>
                    </a:lnTo>
                    <a:lnTo>
                      <a:pt x="248" y="1309"/>
                    </a:lnTo>
                    <a:lnTo>
                      <a:pt x="232" y="1404"/>
                    </a:lnTo>
                    <a:lnTo>
                      <a:pt x="200" y="1427"/>
                    </a:lnTo>
                    <a:lnTo>
                      <a:pt x="196" y="1461"/>
                    </a:lnTo>
                    <a:lnTo>
                      <a:pt x="165" y="1497"/>
                    </a:lnTo>
                    <a:lnTo>
                      <a:pt x="194" y="1514"/>
                    </a:lnTo>
                    <a:lnTo>
                      <a:pt x="239" y="1498"/>
                    </a:lnTo>
                    <a:lnTo>
                      <a:pt x="256" y="1528"/>
                    </a:lnTo>
                    <a:lnTo>
                      <a:pt x="289" y="1526"/>
                    </a:lnTo>
                    <a:lnTo>
                      <a:pt x="358" y="1546"/>
                    </a:lnTo>
                    <a:lnTo>
                      <a:pt x="328" y="1589"/>
                    </a:lnTo>
                    <a:lnTo>
                      <a:pt x="278" y="1621"/>
                    </a:lnTo>
                    <a:lnTo>
                      <a:pt x="267" y="1649"/>
                    </a:lnTo>
                    <a:lnTo>
                      <a:pt x="278" y="1693"/>
                    </a:lnTo>
                    <a:lnTo>
                      <a:pt x="320" y="1710"/>
                    </a:lnTo>
                    <a:lnTo>
                      <a:pt x="328" y="1736"/>
                    </a:lnTo>
                    <a:lnTo>
                      <a:pt x="356" y="1740"/>
                    </a:lnTo>
                    <a:lnTo>
                      <a:pt x="398" y="1763"/>
                    </a:lnTo>
                    <a:lnTo>
                      <a:pt x="520" y="1785"/>
                    </a:lnTo>
                    <a:lnTo>
                      <a:pt x="557" y="1816"/>
                    </a:lnTo>
                    <a:lnTo>
                      <a:pt x="561" y="1861"/>
                    </a:lnTo>
                    <a:lnTo>
                      <a:pt x="643" y="1888"/>
                    </a:lnTo>
                    <a:lnTo>
                      <a:pt x="655" y="1880"/>
                    </a:lnTo>
                    <a:lnTo>
                      <a:pt x="687" y="1844"/>
                    </a:lnTo>
                    <a:lnTo>
                      <a:pt x="665" y="1827"/>
                    </a:lnTo>
                    <a:lnTo>
                      <a:pt x="663" y="1812"/>
                    </a:lnTo>
                    <a:lnTo>
                      <a:pt x="705" y="1754"/>
                    </a:lnTo>
                    <a:lnTo>
                      <a:pt x="707" y="1702"/>
                    </a:lnTo>
                    <a:lnTo>
                      <a:pt x="761" y="1630"/>
                    </a:lnTo>
                    <a:lnTo>
                      <a:pt x="733" y="1618"/>
                    </a:lnTo>
                    <a:lnTo>
                      <a:pt x="706" y="1628"/>
                    </a:lnTo>
                    <a:lnTo>
                      <a:pt x="705" y="1614"/>
                    </a:lnTo>
                    <a:lnTo>
                      <a:pt x="717" y="1593"/>
                    </a:lnTo>
                    <a:lnTo>
                      <a:pt x="750" y="1583"/>
                    </a:lnTo>
                    <a:lnTo>
                      <a:pt x="772" y="1548"/>
                    </a:lnTo>
                    <a:lnTo>
                      <a:pt x="771" y="1522"/>
                    </a:lnTo>
                    <a:lnTo>
                      <a:pt x="787" y="1481"/>
                    </a:lnTo>
                    <a:lnTo>
                      <a:pt x="777" y="1387"/>
                    </a:lnTo>
                    <a:lnTo>
                      <a:pt x="779" y="1334"/>
                    </a:lnTo>
                    <a:lnTo>
                      <a:pt x="772" y="1315"/>
                    </a:lnTo>
                    <a:lnTo>
                      <a:pt x="769" y="1288"/>
                    </a:lnTo>
                    <a:lnTo>
                      <a:pt x="777" y="1240"/>
                    </a:lnTo>
                    <a:lnTo>
                      <a:pt x="774" y="1200"/>
                    </a:lnTo>
                    <a:lnTo>
                      <a:pt x="877" y="1023"/>
                    </a:lnTo>
                    <a:lnTo>
                      <a:pt x="866" y="816"/>
                    </a:lnTo>
                    <a:lnTo>
                      <a:pt x="837" y="726"/>
                    </a:lnTo>
                    <a:lnTo>
                      <a:pt x="837" y="645"/>
                    </a:lnTo>
                    <a:lnTo>
                      <a:pt x="818" y="520"/>
                    </a:lnTo>
                    <a:lnTo>
                      <a:pt x="802" y="482"/>
                    </a:lnTo>
                    <a:lnTo>
                      <a:pt x="732" y="387"/>
                    </a:lnTo>
                    <a:lnTo>
                      <a:pt x="743" y="280"/>
                    </a:lnTo>
                    <a:lnTo>
                      <a:pt x="757" y="224"/>
                    </a:lnTo>
                    <a:lnTo>
                      <a:pt x="725" y="87"/>
                    </a:lnTo>
                    <a:lnTo>
                      <a:pt x="708" y="49"/>
                    </a:lnTo>
                    <a:lnTo>
                      <a:pt x="712" y="22"/>
                    </a:lnTo>
                    <a:lnTo>
                      <a:pt x="690" y="3"/>
                    </a:lnTo>
                    <a:lnTo>
                      <a:pt x="649" y="0"/>
                    </a:lnTo>
                    <a:lnTo>
                      <a:pt x="630" y="10"/>
                    </a:lnTo>
                    <a:lnTo>
                      <a:pt x="624" y="10"/>
                    </a:lnTo>
                    <a:lnTo>
                      <a:pt x="619" y="23"/>
                    </a:lnTo>
                    <a:lnTo>
                      <a:pt x="632" y="102"/>
                    </a:lnTo>
                    <a:lnTo>
                      <a:pt x="608" y="132"/>
                    </a:lnTo>
                    <a:lnTo>
                      <a:pt x="619" y="171"/>
                    </a:lnTo>
                    <a:lnTo>
                      <a:pt x="602" y="206"/>
                    </a:lnTo>
                    <a:lnTo>
                      <a:pt x="633" y="249"/>
                    </a:lnTo>
                    <a:lnTo>
                      <a:pt x="639" y="308"/>
                    </a:lnTo>
                    <a:lnTo>
                      <a:pt x="616" y="371"/>
                    </a:lnTo>
                    <a:lnTo>
                      <a:pt x="599" y="386"/>
                    </a:lnTo>
                    <a:lnTo>
                      <a:pt x="567" y="343"/>
                    </a:lnTo>
                    <a:lnTo>
                      <a:pt x="533" y="331"/>
                    </a:lnTo>
                    <a:lnTo>
                      <a:pt x="453" y="340"/>
                    </a:lnTo>
                    <a:lnTo>
                      <a:pt x="404" y="384"/>
                    </a:lnTo>
                    <a:lnTo>
                      <a:pt x="402" y="425"/>
                    </a:lnTo>
                    <a:lnTo>
                      <a:pt x="369" y="448"/>
                    </a:lnTo>
                    <a:lnTo>
                      <a:pt x="291" y="454"/>
                    </a:lnTo>
                    <a:lnTo>
                      <a:pt x="259" y="471"/>
                    </a:lnTo>
                    <a:lnTo>
                      <a:pt x="247" y="492"/>
                    </a:lnTo>
                    <a:lnTo>
                      <a:pt x="201" y="503"/>
                    </a:lnTo>
                    <a:lnTo>
                      <a:pt x="203" y="51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291">
                <a:extLst>
                  <a:ext uri="{FF2B5EF4-FFF2-40B4-BE49-F238E27FC236}">
                    <a16:creationId xmlns:a16="http://schemas.microsoft.com/office/drawing/2014/main" id="{3B25DAC6-872A-F87B-F1B7-D9EBD0331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6"/>
                <a:ext cx="4" cy="9"/>
              </a:xfrm>
              <a:custGeom>
                <a:avLst/>
                <a:gdLst>
                  <a:gd name="T0" fmla="*/ 0 w 13"/>
                  <a:gd name="T1" fmla="*/ 8 h 27"/>
                  <a:gd name="T2" fmla="*/ 7 w 13"/>
                  <a:gd name="T3" fmla="*/ 27 h 27"/>
                  <a:gd name="T4" fmla="*/ 13 w 13"/>
                  <a:gd name="T5" fmla="*/ 20 h 27"/>
                  <a:gd name="T6" fmla="*/ 11 w 13"/>
                  <a:gd name="T7" fmla="*/ 0 h 27"/>
                  <a:gd name="T8" fmla="*/ 0 w 13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7">
                    <a:moveTo>
                      <a:pt x="0" y="8"/>
                    </a:moveTo>
                    <a:lnTo>
                      <a:pt x="7" y="27"/>
                    </a:lnTo>
                    <a:lnTo>
                      <a:pt x="13" y="20"/>
                    </a:lnTo>
                    <a:lnTo>
                      <a:pt x="11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292">
                <a:extLst>
                  <a:ext uri="{FF2B5EF4-FFF2-40B4-BE49-F238E27FC236}">
                    <a16:creationId xmlns:a16="http://schemas.microsoft.com/office/drawing/2014/main" id="{EB1C793E-1956-8BC0-319F-5523A5779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3001"/>
                <a:ext cx="5" cy="7"/>
              </a:xfrm>
              <a:custGeom>
                <a:avLst/>
                <a:gdLst>
                  <a:gd name="T0" fmla="*/ 2 w 14"/>
                  <a:gd name="T1" fmla="*/ 21 h 21"/>
                  <a:gd name="T2" fmla="*/ 8 w 14"/>
                  <a:gd name="T3" fmla="*/ 20 h 21"/>
                  <a:gd name="T4" fmla="*/ 14 w 14"/>
                  <a:gd name="T5" fmla="*/ 6 h 21"/>
                  <a:gd name="T6" fmla="*/ 7 w 14"/>
                  <a:gd name="T7" fmla="*/ 0 h 21"/>
                  <a:gd name="T8" fmla="*/ 0 w 14"/>
                  <a:gd name="T9" fmla="*/ 8 h 21"/>
                  <a:gd name="T10" fmla="*/ 2 w 14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2" y="21"/>
                    </a:moveTo>
                    <a:lnTo>
                      <a:pt x="8" y="20"/>
                    </a:lnTo>
                    <a:lnTo>
                      <a:pt x="14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293">
                <a:extLst>
                  <a:ext uri="{FF2B5EF4-FFF2-40B4-BE49-F238E27FC236}">
                    <a16:creationId xmlns:a16="http://schemas.microsoft.com/office/drawing/2014/main" id="{24E33E94-5047-42A2-2662-78F1C9C1B5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40"/>
                <a:ext cx="5" cy="6"/>
              </a:xfrm>
              <a:custGeom>
                <a:avLst/>
                <a:gdLst>
                  <a:gd name="T0" fmla="*/ 6 w 15"/>
                  <a:gd name="T1" fmla="*/ 0 h 19"/>
                  <a:gd name="T2" fmla="*/ 0 w 15"/>
                  <a:gd name="T3" fmla="*/ 13 h 19"/>
                  <a:gd name="T4" fmla="*/ 15 w 15"/>
                  <a:gd name="T5" fmla="*/ 19 h 19"/>
                  <a:gd name="T6" fmla="*/ 13 w 15"/>
                  <a:gd name="T7" fmla="*/ 6 h 19"/>
                  <a:gd name="T8" fmla="*/ 6 w 15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6" y="0"/>
                    </a:moveTo>
                    <a:lnTo>
                      <a:pt x="0" y="13"/>
                    </a:lnTo>
                    <a:lnTo>
                      <a:pt x="15" y="19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294">
                <a:extLst>
                  <a:ext uri="{FF2B5EF4-FFF2-40B4-BE49-F238E27FC236}">
                    <a16:creationId xmlns:a16="http://schemas.microsoft.com/office/drawing/2014/main" id="{696016CB-56E5-5A7A-76DC-68F5C47170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2" y="2890"/>
                <a:ext cx="7" cy="5"/>
              </a:xfrm>
              <a:custGeom>
                <a:avLst/>
                <a:gdLst>
                  <a:gd name="T0" fmla="*/ 15 w 21"/>
                  <a:gd name="T1" fmla="*/ 12 h 14"/>
                  <a:gd name="T2" fmla="*/ 21 w 21"/>
                  <a:gd name="T3" fmla="*/ 5 h 14"/>
                  <a:gd name="T4" fmla="*/ 0 w 21"/>
                  <a:gd name="T5" fmla="*/ 0 h 14"/>
                  <a:gd name="T6" fmla="*/ 3 w 21"/>
                  <a:gd name="T7" fmla="*/ 14 h 14"/>
                  <a:gd name="T8" fmla="*/ 15 w 21"/>
                  <a:gd name="T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3" y="14"/>
                    </a:lnTo>
                    <a:lnTo>
                      <a:pt x="15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295">
                <a:extLst>
                  <a:ext uri="{FF2B5EF4-FFF2-40B4-BE49-F238E27FC236}">
                    <a16:creationId xmlns:a16="http://schemas.microsoft.com/office/drawing/2014/main" id="{CFA19EC4-E361-06A0-9B24-C11C76CE8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3093"/>
                <a:ext cx="25" cy="17"/>
              </a:xfrm>
              <a:custGeom>
                <a:avLst/>
                <a:gdLst>
                  <a:gd name="T0" fmla="*/ 52 w 74"/>
                  <a:gd name="T1" fmla="*/ 12 h 49"/>
                  <a:gd name="T2" fmla="*/ 39 w 74"/>
                  <a:gd name="T3" fmla="*/ 14 h 49"/>
                  <a:gd name="T4" fmla="*/ 40 w 74"/>
                  <a:gd name="T5" fmla="*/ 21 h 49"/>
                  <a:gd name="T6" fmla="*/ 34 w 74"/>
                  <a:gd name="T7" fmla="*/ 29 h 49"/>
                  <a:gd name="T8" fmla="*/ 12 w 74"/>
                  <a:gd name="T9" fmla="*/ 16 h 49"/>
                  <a:gd name="T10" fmla="*/ 0 w 74"/>
                  <a:gd name="T11" fmla="*/ 32 h 49"/>
                  <a:gd name="T12" fmla="*/ 27 w 74"/>
                  <a:gd name="T13" fmla="*/ 42 h 49"/>
                  <a:gd name="T14" fmla="*/ 35 w 74"/>
                  <a:gd name="T15" fmla="*/ 49 h 49"/>
                  <a:gd name="T16" fmla="*/ 40 w 74"/>
                  <a:gd name="T17" fmla="*/ 33 h 49"/>
                  <a:gd name="T18" fmla="*/ 74 w 74"/>
                  <a:gd name="T19" fmla="*/ 26 h 49"/>
                  <a:gd name="T20" fmla="*/ 72 w 74"/>
                  <a:gd name="T21" fmla="*/ 6 h 49"/>
                  <a:gd name="T22" fmla="*/ 64 w 74"/>
                  <a:gd name="T23" fmla="*/ 0 h 49"/>
                  <a:gd name="T24" fmla="*/ 52 w 74"/>
                  <a:gd name="T25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49">
                    <a:moveTo>
                      <a:pt x="52" y="12"/>
                    </a:moveTo>
                    <a:lnTo>
                      <a:pt x="39" y="14"/>
                    </a:lnTo>
                    <a:lnTo>
                      <a:pt x="40" y="21"/>
                    </a:lnTo>
                    <a:lnTo>
                      <a:pt x="34" y="29"/>
                    </a:lnTo>
                    <a:lnTo>
                      <a:pt x="12" y="16"/>
                    </a:lnTo>
                    <a:lnTo>
                      <a:pt x="0" y="32"/>
                    </a:lnTo>
                    <a:lnTo>
                      <a:pt x="27" y="42"/>
                    </a:lnTo>
                    <a:lnTo>
                      <a:pt x="35" y="49"/>
                    </a:lnTo>
                    <a:lnTo>
                      <a:pt x="40" y="33"/>
                    </a:lnTo>
                    <a:lnTo>
                      <a:pt x="74" y="26"/>
                    </a:lnTo>
                    <a:lnTo>
                      <a:pt x="72" y="6"/>
                    </a:lnTo>
                    <a:lnTo>
                      <a:pt x="64" y="0"/>
                    </a:lnTo>
                    <a:lnTo>
                      <a:pt x="52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296">
                <a:extLst>
                  <a:ext uri="{FF2B5EF4-FFF2-40B4-BE49-F238E27FC236}">
                    <a16:creationId xmlns:a16="http://schemas.microsoft.com/office/drawing/2014/main" id="{E380E135-420E-DE2B-886F-676D8D575D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3080"/>
                <a:ext cx="21" cy="19"/>
              </a:xfrm>
              <a:custGeom>
                <a:avLst/>
                <a:gdLst>
                  <a:gd name="T0" fmla="*/ 33 w 63"/>
                  <a:gd name="T1" fmla="*/ 28 h 57"/>
                  <a:gd name="T2" fmla="*/ 44 w 63"/>
                  <a:gd name="T3" fmla="*/ 14 h 57"/>
                  <a:gd name="T4" fmla="*/ 63 w 63"/>
                  <a:gd name="T5" fmla="*/ 6 h 57"/>
                  <a:gd name="T6" fmla="*/ 62 w 63"/>
                  <a:gd name="T7" fmla="*/ 0 h 57"/>
                  <a:gd name="T8" fmla="*/ 30 w 63"/>
                  <a:gd name="T9" fmla="*/ 8 h 57"/>
                  <a:gd name="T10" fmla="*/ 18 w 63"/>
                  <a:gd name="T11" fmla="*/ 30 h 57"/>
                  <a:gd name="T12" fmla="*/ 5 w 63"/>
                  <a:gd name="T13" fmla="*/ 31 h 57"/>
                  <a:gd name="T14" fmla="*/ 0 w 63"/>
                  <a:gd name="T15" fmla="*/ 51 h 57"/>
                  <a:gd name="T16" fmla="*/ 8 w 63"/>
                  <a:gd name="T17" fmla="*/ 57 h 57"/>
                  <a:gd name="T18" fmla="*/ 13 w 63"/>
                  <a:gd name="T19" fmla="*/ 44 h 57"/>
                  <a:gd name="T20" fmla="*/ 33 w 63"/>
                  <a:gd name="T21" fmla="*/ 42 h 57"/>
                  <a:gd name="T22" fmla="*/ 33 w 63"/>
                  <a:gd name="T23" fmla="*/ 2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7">
                    <a:moveTo>
                      <a:pt x="33" y="28"/>
                    </a:moveTo>
                    <a:lnTo>
                      <a:pt x="44" y="14"/>
                    </a:lnTo>
                    <a:lnTo>
                      <a:pt x="63" y="6"/>
                    </a:lnTo>
                    <a:lnTo>
                      <a:pt x="62" y="0"/>
                    </a:lnTo>
                    <a:lnTo>
                      <a:pt x="30" y="8"/>
                    </a:lnTo>
                    <a:lnTo>
                      <a:pt x="18" y="30"/>
                    </a:lnTo>
                    <a:lnTo>
                      <a:pt x="5" y="31"/>
                    </a:lnTo>
                    <a:lnTo>
                      <a:pt x="0" y="51"/>
                    </a:lnTo>
                    <a:lnTo>
                      <a:pt x="8" y="57"/>
                    </a:lnTo>
                    <a:lnTo>
                      <a:pt x="13" y="44"/>
                    </a:lnTo>
                    <a:lnTo>
                      <a:pt x="33" y="42"/>
                    </a:lnTo>
                    <a:lnTo>
                      <a:pt x="33" y="2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297">
                <a:extLst>
                  <a:ext uri="{FF2B5EF4-FFF2-40B4-BE49-F238E27FC236}">
                    <a16:creationId xmlns:a16="http://schemas.microsoft.com/office/drawing/2014/main" id="{AE9AABF6-1AFB-FD65-7D7A-F70FE923B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3093"/>
                <a:ext cx="13" cy="9"/>
              </a:xfrm>
              <a:custGeom>
                <a:avLst/>
                <a:gdLst>
                  <a:gd name="T0" fmla="*/ 32 w 39"/>
                  <a:gd name="T1" fmla="*/ 0 h 27"/>
                  <a:gd name="T2" fmla="*/ 19 w 39"/>
                  <a:gd name="T3" fmla="*/ 7 h 27"/>
                  <a:gd name="T4" fmla="*/ 12 w 39"/>
                  <a:gd name="T5" fmla="*/ 8 h 27"/>
                  <a:gd name="T6" fmla="*/ 0 w 39"/>
                  <a:gd name="T7" fmla="*/ 23 h 27"/>
                  <a:gd name="T8" fmla="*/ 21 w 39"/>
                  <a:gd name="T9" fmla="*/ 27 h 27"/>
                  <a:gd name="T10" fmla="*/ 34 w 39"/>
                  <a:gd name="T11" fmla="*/ 27 h 27"/>
                  <a:gd name="T12" fmla="*/ 39 w 39"/>
                  <a:gd name="T13" fmla="*/ 12 h 27"/>
                  <a:gd name="T14" fmla="*/ 32 w 39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7">
                    <a:moveTo>
                      <a:pt x="32" y="0"/>
                    </a:moveTo>
                    <a:lnTo>
                      <a:pt x="19" y="7"/>
                    </a:lnTo>
                    <a:lnTo>
                      <a:pt x="12" y="8"/>
                    </a:lnTo>
                    <a:lnTo>
                      <a:pt x="0" y="23"/>
                    </a:lnTo>
                    <a:lnTo>
                      <a:pt x="21" y="27"/>
                    </a:lnTo>
                    <a:lnTo>
                      <a:pt x="34" y="27"/>
                    </a:lnTo>
                    <a:lnTo>
                      <a:pt x="39" y="12"/>
                    </a:lnTo>
                    <a:lnTo>
                      <a:pt x="3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298">
                <a:extLst>
                  <a:ext uri="{FF2B5EF4-FFF2-40B4-BE49-F238E27FC236}">
                    <a16:creationId xmlns:a16="http://schemas.microsoft.com/office/drawing/2014/main" id="{7B0610F0-C220-BD45-277F-483CEA0445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73"/>
                <a:ext cx="16" cy="9"/>
              </a:xfrm>
              <a:custGeom>
                <a:avLst/>
                <a:gdLst>
                  <a:gd name="T0" fmla="*/ 11 w 47"/>
                  <a:gd name="T1" fmla="*/ 0 h 27"/>
                  <a:gd name="T2" fmla="*/ 0 w 47"/>
                  <a:gd name="T3" fmla="*/ 14 h 27"/>
                  <a:gd name="T4" fmla="*/ 7 w 47"/>
                  <a:gd name="T5" fmla="*/ 27 h 27"/>
                  <a:gd name="T6" fmla="*/ 27 w 47"/>
                  <a:gd name="T7" fmla="*/ 19 h 27"/>
                  <a:gd name="T8" fmla="*/ 41 w 47"/>
                  <a:gd name="T9" fmla="*/ 24 h 27"/>
                  <a:gd name="T10" fmla="*/ 47 w 47"/>
                  <a:gd name="T11" fmla="*/ 16 h 27"/>
                  <a:gd name="T12" fmla="*/ 33 w 47"/>
                  <a:gd name="T13" fmla="*/ 4 h 27"/>
                  <a:gd name="T14" fmla="*/ 20 w 47"/>
                  <a:gd name="T15" fmla="*/ 12 h 27"/>
                  <a:gd name="T16" fmla="*/ 11 w 47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11" y="0"/>
                    </a:moveTo>
                    <a:lnTo>
                      <a:pt x="0" y="14"/>
                    </a:lnTo>
                    <a:lnTo>
                      <a:pt x="7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6"/>
                    </a:lnTo>
                    <a:lnTo>
                      <a:pt x="33" y="4"/>
                    </a:lnTo>
                    <a:lnTo>
                      <a:pt x="20" y="12"/>
                    </a:lnTo>
                    <a:lnTo>
                      <a:pt x="1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299">
                <a:extLst>
                  <a:ext uri="{FF2B5EF4-FFF2-40B4-BE49-F238E27FC236}">
                    <a16:creationId xmlns:a16="http://schemas.microsoft.com/office/drawing/2014/main" id="{65A74D6D-8A56-23AD-9835-FF6FE9B1B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76"/>
                <a:ext cx="4" cy="5"/>
              </a:xfrm>
              <a:custGeom>
                <a:avLst/>
                <a:gdLst>
                  <a:gd name="T0" fmla="*/ 6 w 13"/>
                  <a:gd name="T1" fmla="*/ 0 h 14"/>
                  <a:gd name="T2" fmla="*/ 0 w 13"/>
                  <a:gd name="T3" fmla="*/ 1 h 14"/>
                  <a:gd name="T4" fmla="*/ 1 w 13"/>
                  <a:gd name="T5" fmla="*/ 14 h 14"/>
                  <a:gd name="T6" fmla="*/ 7 w 13"/>
                  <a:gd name="T7" fmla="*/ 13 h 14"/>
                  <a:gd name="T8" fmla="*/ 13 w 13"/>
                  <a:gd name="T9" fmla="*/ 6 h 14"/>
                  <a:gd name="T10" fmla="*/ 6 w 1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lnTo>
                      <a:pt x="0" y="1"/>
                    </a:lnTo>
                    <a:lnTo>
                      <a:pt x="1" y="14"/>
                    </a:lnTo>
                    <a:lnTo>
                      <a:pt x="7" y="13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300">
                <a:extLst>
                  <a:ext uri="{FF2B5EF4-FFF2-40B4-BE49-F238E27FC236}">
                    <a16:creationId xmlns:a16="http://schemas.microsoft.com/office/drawing/2014/main" id="{5DBF9D55-8482-72C0-C499-1D2882953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17 w 47"/>
                  <a:gd name="T1" fmla="*/ 13 h 58"/>
                  <a:gd name="T2" fmla="*/ 23 w 47"/>
                  <a:gd name="T3" fmla="*/ 0 h 58"/>
                  <a:gd name="T4" fmla="*/ 38 w 47"/>
                  <a:gd name="T5" fmla="*/ 11 h 58"/>
                  <a:gd name="T6" fmla="*/ 25 w 47"/>
                  <a:gd name="T7" fmla="*/ 26 h 58"/>
                  <a:gd name="T8" fmla="*/ 32 w 47"/>
                  <a:gd name="T9" fmla="*/ 39 h 58"/>
                  <a:gd name="T10" fmla="*/ 47 w 47"/>
                  <a:gd name="T11" fmla="*/ 51 h 58"/>
                  <a:gd name="T12" fmla="*/ 41 w 47"/>
                  <a:gd name="T13" fmla="*/ 58 h 58"/>
                  <a:gd name="T14" fmla="*/ 21 w 47"/>
                  <a:gd name="T15" fmla="*/ 53 h 58"/>
                  <a:gd name="T16" fmla="*/ 7 w 47"/>
                  <a:gd name="T17" fmla="*/ 48 h 58"/>
                  <a:gd name="T18" fmla="*/ 0 w 47"/>
                  <a:gd name="T19" fmla="*/ 42 h 58"/>
                  <a:gd name="T20" fmla="*/ 4 w 47"/>
                  <a:gd name="T21" fmla="*/ 22 h 58"/>
                  <a:gd name="T22" fmla="*/ 17 w 47"/>
                  <a:gd name="T23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17" y="13"/>
                    </a:moveTo>
                    <a:lnTo>
                      <a:pt x="23" y="0"/>
                    </a:lnTo>
                    <a:lnTo>
                      <a:pt x="38" y="11"/>
                    </a:lnTo>
                    <a:lnTo>
                      <a:pt x="25" y="26"/>
                    </a:lnTo>
                    <a:lnTo>
                      <a:pt x="32" y="39"/>
                    </a:lnTo>
                    <a:lnTo>
                      <a:pt x="47" y="51"/>
                    </a:lnTo>
                    <a:lnTo>
                      <a:pt x="41" y="58"/>
                    </a:ln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301">
                <a:extLst>
                  <a:ext uri="{FF2B5EF4-FFF2-40B4-BE49-F238E27FC236}">
                    <a16:creationId xmlns:a16="http://schemas.microsoft.com/office/drawing/2014/main" id="{B5F08B0B-D63F-F0E0-349B-A344A7815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8" y="3666"/>
                <a:ext cx="7" cy="8"/>
              </a:xfrm>
              <a:custGeom>
                <a:avLst/>
                <a:gdLst>
                  <a:gd name="T0" fmla="*/ 14 w 20"/>
                  <a:gd name="T1" fmla="*/ 19 h 25"/>
                  <a:gd name="T2" fmla="*/ 14 w 20"/>
                  <a:gd name="T3" fmla="*/ 25 h 25"/>
                  <a:gd name="T4" fmla="*/ 20 w 20"/>
                  <a:gd name="T5" fmla="*/ 18 h 25"/>
                  <a:gd name="T6" fmla="*/ 5 w 20"/>
                  <a:gd name="T7" fmla="*/ 0 h 25"/>
                  <a:gd name="T8" fmla="*/ 0 w 20"/>
                  <a:gd name="T9" fmla="*/ 13 h 25"/>
                  <a:gd name="T10" fmla="*/ 14 w 20"/>
                  <a:gd name="T1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5">
                    <a:moveTo>
                      <a:pt x="14" y="19"/>
                    </a:moveTo>
                    <a:lnTo>
                      <a:pt x="14" y="25"/>
                    </a:lnTo>
                    <a:lnTo>
                      <a:pt x="20" y="18"/>
                    </a:lnTo>
                    <a:lnTo>
                      <a:pt x="5" y="0"/>
                    </a:lnTo>
                    <a:lnTo>
                      <a:pt x="0" y="13"/>
                    </a:lnTo>
                    <a:lnTo>
                      <a:pt x="14" y="1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302">
                <a:extLst>
                  <a:ext uri="{FF2B5EF4-FFF2-40B4-BE49-F238E27FC236}">
                    <a16:creationId xmlns:a16="http://schemas.microsoft.com/office/drawing/2014/main" id="{744882D9-20F6-4EBF-8416-ADFB2E6C9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0" y="3498"/>
                <a:ext cx="4" cy="6"/>
              </a:xfrm>
              <a:custGeom>
                <a:avLst/>
                <a:gdLst>
                  <a:gd name="T0" fmla="*/ 0 w 13"/>
                  <a:gd name="T1" fmla="*/ 6 h 20"/>
                  <a:gd name="T2" fmla="*/ 1 w 13"/>
                  <a:gd name="T3" fmla="*/ 20 h 20"/>
                  <a:gd name="T4" fmla="*/ 13 w 13"/>
                  <a:gd name="T5" fmla="*/ 13 h 20"/>
                  <a:gd name="T6" fmla="*/ 12 w 13"/>
                  <a:gd name="T7" fmla="*/ 4 h 20"/>
                  <a:gd name="T8" fmla="*/ 5 w 13"/>
                  <a:gd name="T9" fmla="*/ 0 h 20"/>
                  <a:gd name="T10" fmla="*/ 0 w 13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6"/>
                    </a:moveTo>
                    <a:lnTo>
                      <a:pt x="1" y="20"/>
                    </a:lnTo>
                    <a:lnTo>
                      <a:pt x="13" y="13"/>
                    </a:lnTo>
                    <a:lnTo>
                      <a:pt x="12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303">
                <a:extLst>
                  <a:ext uri="{FF2B5EF4-FFF2-40B4-BE49-F238E27FC236}">
                    <a16:creationId xmlns:a16="http://schemas.microsoft.com/office/drawing/2014/main" id="{416402A1-921B-A00E-7072-10481F73D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332"/>
                <a:ext cx="6" cy="7"/>
              </a:xfrm>
              <a:custGeom>
                <a:avLst/>
                <a:gdLst>
                  <a:gd name="T0" fmla="*/ 0 w 18"/>
                  <a:gd name="T1" fmla="*/ 16 h 21"/>
                  <a:gd name="T2" fmla="*/ 7 w 18"/>
                  <a:gd name="T3" fmla="*/ 21 h 21"/>
                  <a:gd name="T4" fmla="*/ 18 w 18"/>
                  <a:gd name="T5" fmla="*/ 0 h 21"/>
                  <a:gd name="T6" fmla="*/ 5 w 18"/>
                  <a:gd name="T7" fmla="*/ 1 h 21"/>
                  <a:gd name="T8" fmla="*/ 0 w 18"/>
                  <a:gd name="T9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1">
                    <a:moveTo>
                      <a:pt x="0" y="16"/>
                    </a:moveTo>
                    <a:lnTo>
                      <a:pt x="7" y="21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304">
                <a:extLst>
                  <a:ext uri="{FF2B5EF4-FFF2-40B4-BE49-F238E27FC236}">
                    <a16:creationId xmlns:a16="http://schemas.microsoft.com/office/drawing/2014/main" id="{5C5B3D40-641B-3C56-9B58-F9430614E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3" y="1525"/>
                <a:ext cx="38" cy="52"/>
              </a:xfrm>
              <a:custGeom>
                <a:avLst/>
                <a:gdLst>
                  <a:gd name="T0" fmla="*/ 5 w 114"/>
                  <a:gd name="T1" fmla="*/ 22 h 154"/>
                  <a:gd name="T2" fmla="*/ 0 w 114"/>
                  <a:gd name="T3" fmla="*/ 37 h 154"/>
                  <a:gd name="T4" fmla="*/ 0 w 114"/>
                  <a:gd name="T5" fmla="*/ 43 h 154"/>
                  <a:gd name="T6" fmla="*/ 14 w 114"/>
                  <a:gd name="T7" fmla="*/ 55 h 154"/>
                  <a:gd name="T8" fmla="*/ 30 w 114"/>
                  <a:gd name="T9" fmla="*/ 80 h 154"/>
                  <a:gd name="T10" fmla="*/ 43 w 114"/>
                  <a:gd name="T11" fmla="*/ 73 h 154"/>
                  <a:gd name="T12" fmla="*/ 56 w 114"/>
                  <a:gd name="T13" fmla="*/ 78 h 154"/>
                  <a:gd name="T14" fmla="*/ 80 w 114"/>
                  <a:gd name="T15" fmla="*/ 96 h 154"/>
                  <a:gd name="T16" fmla="*/ 104 w 114"/>
                  <a:gd name="T17" fmla="*/ 147 h 154"/>
                  <a:gd name="T18" fmla="*/ 104 w 114"/>
                  <a:gd name="T19" fmla="*/ 154 h 154"/>
                  <a:gd name="T20" fmla="*/ 114 w 114"/>
                  <a:gd name="T21" fmla="*/ 126 h 154"/>
                  <a:gd name="T22" fmla="*/ 114 w 114"/>
                  <a:gd name="T23" fmla="*/ 113 h 154"/>
                  <a:gd name="T24" fmla="*/ 106 w 114"/>
                  <a:gd name="T25" fmla="*/ 100 h 154"/>
                  <a:gd name="T26" fmla="*/ 55 w 114"/>
                  <a:gd name="T27" fmla="*/ 64 h 154"/>
                  <a:gd name="T28" fmla="*/ 48 w 114"/>
                  <a:gd name="T29" fmla="*/ 58 h 154"/>
                  <a:gd name="T30" fmla="*/ 53 w 114"/>
                  <a:gd name="T31" fmla="*/ 44 h 154"/>
                  <a:gd name="T32" fmla="*/ 61 w 114"/>
                  <a:gd name="T33" fmla="*/ 43 h 154"/>
                  <a:gd name="T34" fmla="*/ 66 w 114"/>
                  <a:gd name="T35" fmla="*/ 30 h 154"/>
                  <a:gd name="T36" fmla="*/ 57 w 114"/>
                  <a:gd name="T37" fmla="*/ 17 h 154"/>
                  <a:gd name="T38" fmla="*/ 44 w 114"/>
                  <a:gd name="T39" fmla="*/ 12 h 154"/>
                  <a:gd name="T40" fmla="*/ 36 w 114"/>
                  <a:gd name="T41" fmla="*/ 5 h 154"/>
                  <a:gd name="T42" fmla="*/ 24 w 114"/>
                  <a:gd name="T43" fmla="*/ 0 h 154"/>
                  <a:gd name="T44" fmla="*/ 4 w 114"/>
                  <a:gd name="T45" fmla="*/ 2 h 154"/>
                  <a:gd name="T46" fmla="*/ 5 w 114"/>
                  <a:gd name="T47" fmla="*/ 2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" h="154">
                    <a:moveTo>
                      <a:pt x="5" y="22"/>
                    </a:moveTo>
                    <a:lnTo>
                      <a:pt x="0" y="37"/>
                    </a:lnTo>
                    <a:lnTo>
                      <a:pt x="0" y="43"/>
                    </a:lnTo>
                    <a:lnTo>
                      <a:pt x="14" y="55"/>
                    </a:lnTo>
                    <a:lnTo>
                      <a:pt x="30" y="80"/>
                    </a:lnTo>
                    <a:lnTo>
                      <a:pt x="43" y="73"/>
                    </a:lnTo>
                    <a:lnTo>
                      <a:pt x="56" y="78"/>
                    </a:lnTo>
                    <a:lnTo>
                      <a:pt x="80" y="96"/>
                    </a:lnTo>
                    <a:lnTo>
                      <a:pt x="104" y="147"/>
                    </a:lnTo>
                    <a:lnTo>
                      <a:pt x="104" y="154"/>
                    </a:lnTo>
                    <a:lnTo>
                      <a:pt x="114" y="126"/>
                    </a:lnTo>
                    <a:lnTo>
                      <a:pt x="114" y="113"/>
                    </a:lnTo>
                    <a:lnTo>
                      <a:pt x="106" y="100"/>
                    </a:lnTo>
                    <a:lnTo>
                      <a:pt x="55" y="64"/>
                    </a:lnTo>
                    <a:lnTo>
                      <a:pt x="48" y="58"/>
                    </a:lnTo>
                    <a:lnTo>
                      <a:pt x="53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7" y="17"/>
                    </a:lnTo>
                    <a:lnTo>
                      <a:pt x="44" y="12"/>
                    </a:lnTo>
                    <a:lnTo>
                      <a:pt x="36" y="5"/>
                    </a:lnTo>
                    <a:lnTo>
                      <a:pt x="24" y="0"/>
                    </a:lnTo>
                    <a:lnTo>
                      <a:pt x="4" y="2"/>
                    </a:lnTo>
                    <a:lnTo>
                      <a:pt x="5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305">
                <a:extLst>
                  <a:ext uri="{FF2B5EF4-FFF2-40B4-BE49-F238E27FC236}">
                    <a16:creationId xmlns:a16="http://schemas.microsoft.com/office/drawing/2014/main" id="{566D8203-4190-6168-3BAB-A3239E3B18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835"/>
                <a:ext cx="74" cy="48"/>
              </a:xfrm>
              <a:custGeom>
                <a:avLst/>
                <a:gdLst>
                  <a:gd name="T0" fmla="*/ 38 w 224"/>
                  <a:gd name="T1" fmla="*/ 0 h 145"/>
                  <a:gd name="T2" fmla="*/ 12 w 224"/>
                  <a:gd name="T3" fmla="*/ 15 h 145"/>
                  <a:gd name="T4" fmla="*/ 0 w 224"/>
                  <a:gd name="T5" fmla="*/ 15 h 145"/>
                  <a:gd name="T6" fmla="*/ 1 w 224"/>
                  <a:gd name="T7" fmla="*/ 24 h 145"/>
                  <a:gd name="T8" fmla="*/ 18 w 224"/>
                  <a:gd name="T9" fmla="*/ 61 h 145"/>
                  <a:gd name="T10" fmla="*/ 39 w 224"/>
                  <a:gd name="T11" fmla="*/ 72 h 145"/>
                  <a:gd name="T12" fmla="*/ 65 w 224"/>
                  <a:gd name="T13" fmla="*/ 64 h 145"/>
                  <a:gd name="T14" fmla="*/ 79 w 224"/>
                  <a:gd name="T15" fmla="*/ 68 h 145"/>
                  <a:gd name="T16" fmla="*/ 127 w 224"/>
                  <a:gd name="T17" fmla="*/ 97 h 145"/>
                  <a:gd name="T18" fmla="*/ 156 w 224"/>
                  <a:gd name="T19" fmla="*/ 129 h 145"/>
                  <a:gd name="T20" fmla="*/ 192 w 224"/>
                  <a:gd name="T21" fmla="*/ 145 h 145"/>
                  <a:gd name="T22" fmla="*/ 212 w 224"/>
                  <a:gd name="T23" fmla="*/ 144 h 145"/>
                  <a:gd name="T24" fmla="*/ 224 w 224"/>
                  <a:gd name="T25" fmla="*/ 129 h 145"/>
                  <a:gd name="T26" fmla="*/ 216 w 224"/>
                  <a:gd name="T27" fmla="*/ 116 h 145"/>
                  <a:gd name="T28" fmla="*/ 207 w 224"/>
                  <a:gd name="T29" fmla="*/ 91 h 145"/>
                  <a:gd name="T30" fmla="*/ 193 w 224"/>
                  <a:gd name="T31" fmla="*/ 86 h 145"/>
                  <a:gd name="T32" fmla="*/ 187 w 224"/>
                  <a:gd name="T33" fmla="*/ 92 h 145"/>
                  <a:gd name="T34" fmla="*/ 151 w 224"/>
                  <a:gd name="T35" fmla="*/ 62 h 145"/>
                  <a:gd name="T36" fmla="*/ 105 w 224"/>
                  <a:gd name="T37" fmla="*/ 67 h 145"/>
                  <a:gd name="T38" fmla="*/ 91 w 224"/>
                  <a:gd name="T39" fmla="*/ 62 h 145"/>
                  <a:gd name="T40" fmla="*/ 97 w 224"/>
                  <a:gd name="T41" fmla="*/ 54 h 145"/>
                  <a:gd name="T42" fmla="*/ 109 w 224"/>
                  <a:gd name="T43" fmla="*/ 46 h 145"/>
                  <a:gd name="T44" fmla="*/ 115 w 224"/>
                  <a:gd name="T45" fmla="*/ 39 h 145"/>
                  <a:gd name="T46" fmla="*/ 102 w 224"/>
                  <a:gd name="T47" fmla="*/ 33 h 145"/>
                  <a:gd name="T48" fmla="*/ 82 w 224"/>
                  <a:gd name="T49" fmla="*/ 35 h 145"/>
                  <a:gd name="T50" fmla="*/ 63 w 224"/>
                  <a:gd name="T51" fmla="*/ 50 h 145"/>
                  <a:gd name="T52" fmla="*/ 56 w 224"/>
                  <a:gd name="T53" fmla="*/ 50 h 145"/>
                  <a:gd name="T54" fmla="*/ 51 w 224"/>
                  <a:gd name="T55" fmla="*/ 64 h 145"/>
                  <a:gd name="T56" fmla="*/ 49 w 224"/>
                  <a:gd name="T57" fmla="*/ 52 h 145"/>
                  <a:gd name="T58" fmla="*/ 43 w 224"/>
                  <a:gd name="T59" fmla="*/ 45 h 145"/>
                  <a:gd name="T60" fmla="*/ 34 w 224"/>
                  <a:gd name="T61" fmla="*/ 32 h 145"/>
                  <a:gd name="T62" fmla="*/ 47 w 224"/>
                  <a:gd name="T63" fmla="*/ 25 h 145"/>
                  <a:gd name="T64" fmla="*/ 55 w 224"/>
                  <a:gd name="T65" fmla="*/ 38 h 145"/>
                  <a:gd name="T66" fmla="*/ 68 w 224"/>
                  <a:gd name="T67" fmla="*/ 29 h 145"/>
                  <a:gd name="T68" fmla="*/ 59 w 224"/>
                  <a:gd name="T69" fmla="*/ 10 h 145"/>
                  <a:gd name="T70" fmla="*/ 52 w 224"/>
                  <a:gd name="T71" fmla="*/ 4 h 145"/>
                  <a:gd name="T72" fmla="*/ 38 w 224"/>
                  <a:gd name="T73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5">
                    <a:moveTo>
                      <a:pt x="38" y="0"/>
                    </a:moveTo>
                    <a:lnTo>
                      <a:pt x="12" y="15"/>
                    </a:lnTo>
                    <a:lnTo>
                      <a:pt x="0" y="15"/>
                    </a:lnTo>
                    <a:lnTo>
                      <a:pt x="1" y="24"/>
                    </a:lnTo>
                    <a:lnTo>
                      <a:pt x="18" y="61"/>
                    </a:lnTo>
                    <a:lnTo>
                      <a:pt x="39" y="72"/>
                    </a:lnTo>
                    <a:lnTo>
                      <a:pt x="65" y="64"/>
                    </a:lnTo>
                    <a:lnTo>
                      <a:pt x="79" y="68"/>
                    </a:lnTo>
                    <a:lnTo>
                      <a:pt x="127" y="97"/>
                    </a:lnTo>
                    <a:lnTo>
                      <a:pt x="156" y="129"/>
                    </a:lnTo>
                    <a:lnTo>
                      <a:pt x="192" y="145"/>
                    </a:lnTo>
                    <a:lnTo>
                      <a:pt x="212" y="144"/>
                    </a:lnTo>
                    <a:lnTo>
                      <a:pt x="224" y="129"/>
                    </a:lnTo>
                    <a:lnTo>
                      <a:pt x="216" y="116"/>
                    </a:lnTo>
                    <a:lnTo>
                      <a:pt x="207" y="91"/>
                    </a:lnTo>
                    <a:lnTo>
                      <a:pt x="193" y="86"/>
                    </a:lnTo>
                    <a:lnTo>
                      <a:pt x="187" y="92"/>
                    </a:lnTo>
                    <a:lnTo>
                      <a:pt x="151" y="62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5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6" y="50"/>
                    </a:lnTo>
                    <a:lnTo>
                      <a:pt x="51" y="64"/>
                    </a:lnTo>
                    <a:lnTo>
                      <a:pt x="49" y="52"/>
                    </a:lnTo>
                    <a:lnTo>
                      <a:pt x="43" y="45"/>
                    </a:lnTo>
                    <a:lnTo>
                      <a:pt x="34" y="32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8" y="29"/>
                    </a:lnTo>
                    <a:lnTo>
                      <a:pt x="59" y="10"/>
                    </a:lnTo>
                    <a:lnTo>
                      <a:pt x="52" y="4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306">
                <a:extLst>
                  <a:ext uri="{FF2B5EF4-FFF2-40B4-BE49-F238E27FC236}">
                    <a16:creationId xmlns:a16="http://schemas.microsoft.com/office/drawing/2014/main" id="{E83F5902-D128-13C2-43A7-A5F6867B2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636"/>
                <a:ext cx="28" cy="19"/>
              </a:xfrm>
              <a:custGeom>
                <a:avLst/>
                <a:gdLst>
                  <a:gd name="T0" fmla="*/ 41 w 85"/>
                  <a:gd name="T1" fmla="*/ 11 h 57"/>
                  <a:gd name="T2" fmla="*/ 21 w 85"/>
                  <a:gd name="T3" fmla="*/ 0 h 57"/>
                  <a:gd name="T4" fmla="*/ 0 w 85"/>
                  <a:gd name="T5" fmla="*/ 9 h 57"/>
                  <a:gd name="T6" fmla="*/ 2 w 85"/>
                  <a:gd name="T7" fmla="*/ 23 h 57"/>
                  <a:gd name="T8" fmla="*/ 9 w 85"/>
                  <a:gd name="T9" fmla="*/ 35 h 57"/>
                  <a:gd name="T10" fmla="*/ 10 w 85"/>
                  <a:gd name="T11" fmla="*/ 41 h 57"/>
                  <a:gd name="T12" fmla="*/ 24 w 85"/>
                  <a:gd name="T13" fmla="*/ 40 h 57"/>
                  <a:gd name="T14" fmla="*/ 24 w 85"/>
                  <a:gd name="T15" fmla="*/ 47 h 57"/>
                  <a:gd name="T16" fmla="*/ 44 w 85"/>
                  <a:gd name="T17" fmla="*/ 51 h 57"/>
                  <a:gd name="T18" fmla="*/ 52 w 85"/>
                  <a:gd name="T19" fmla="*/ 57 h 57"/>
                  <a:gd name="T20" fmla="*/ 65 w 85"/>
                  <a:gd name="T21" fmla="*/ 50 h 57"/>
                  <a:gd name="T22" fmla="*/ 85 w 85"/>
                  <a:gd name="T23" fmla="*/ 55 h 57"/>
                  <a:gd name="T24" fmla="*/ 77 w 85"/>
                  <a:gd name="T25" fmla="*/ 43 h 57"/>
                  <a:gd name="T26" fmla="*/ 61 w 85"/>
                  <a:gd name="T27" fmla="*/ 24 h 57"/>
                  <a:gd name="T28" fmla="*/ 48 w 85"/>
                  <a:gd name="T29" fmla="*/ 17 h 57"/>
                  <a:gd name="T30" fmla="*/ 41 w 85"/>
                  <a:gd name="T31" fmla="*/ 1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57">
                    <a:moveTo>
                      <a:pt x="41" y="11"/>
                    </a:moveTo>
                    <a:lnTo>
                      <a:pt x="21" y="0"/>
                    </a:lnTo>
                    <a:lnTo>
                      <a:pt x="0" y="9"/>
                    </a:lnTo>
                    <a:lnTo>
                      <a:pt x="2" y="23"/>
                    </a:lnTo>
                    <a:lnTo>
                      <a:pt x="9" y="35"/>
                    </a:lnTo>
                    <a:lnTo>
                      <a:pt x="10" y="41"/>
                    </a:lnTo>
                    <a:lnTo>
                      <a:pt x="24" y="40"/>
                    </a:lnTo>
                    <a:lnTo>
                      <a:pt x="24" y="47"/>
                    </a:lnTo>
                    <a:lnTo>
                      <a:pt x="44" y="51"/>
                    </a:lnTo>
                    <a:lnTo>
                      <a:pt x="52" y="57"/>
                    </a:lnTo>
                    <a:lnTo>
                      <a:pt x="65" y="50"/>
                    </a:lnTo>
                    <a:lnTo>
                      <a:pt x="85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7"/>
                    </a:lnTo>
                    <a:lnTo>
                      <a:pt x="41" y="1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307">
                <a:extLst>
                  <a:ext uri="{FF2B5EF4-FFF2-40B4-BE49-F238E27FC236}">
                    <a16:creationId xmlns:a16="http://schemas.microsoft.com/office/drawing/2014/main" id="{FC9CCD5E-3BA6-C136-2DED-48B8AD7C1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954"/>
                <a:ext cx="7" cy="5"/>
              </a:xfrm>
              <a:custGeom>
                <a:avLst/>
                <a:gdLst>
                  <a:gd name="T0" fmla="*/ 0 w 21"/>
                  <a:gd name="T1" fmla="*/ 2 h 15"/>
                  <a:gd name="T2" fmla="*/ 7 w 21"/>
                  <a:gd name="T3" fmla="*/ 15 h 15"/>
                  <a:gd name="T4" fmla="*/ 21 w 21"/>
                  <a:gd name="T5" fmla="*/ 13 h 15"/>
                  <a:gd name="T6" fmla="*/ 13 w 21"/>
                  <a:gd name="T7" fmla="*/ 0 h 15"/>
                  <a:gd name="T8" fmla="*/ 0 w 21"/>
                  <a:gd name="T9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0" y="2"/>
                    </a:moveTo>
                    <a:lnTo>
                      <a:pt x="7" y="15"/>
                    </a:lnTo>
                    <a:lnTo>
                      <a:pt x="21" y="13"/>
                    </a:lnTo>
                    <a:lnTo>
                      <a:pt x="13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308">
                <a:extLst>
                  <a:ext uri="{FF2B5EF4-FFF2-40B4-BE49-F238E27FC236}">
                    <a16:creationId xmlns:a16="http://schemas.microsoft.com/office/drawing/2014/main" id="{87A1BD86-1AD7-8EBC-3E3A-5995FCF0D7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1927"/>
                <a:ext cx="7" cy="6"/>
              </a:xfrm>
              <a:custGeom>
                <a:avLst/>
                <a:gdLst>
                  <a:gd name="T0" fmla="*/ 12 w 22"/>
                  <a:gd name="T1" fmla="*/ 0 h 20"/>
                  <a:gd name="T2" fmla="*/ 0 w 22"/>
                  <a:gd name="T3" fmla="*/ 8 h 20"/>
                  <a:gd name="T4" fmla="*/ 1 w 22"/>
                  <a:gd name="T5" fmla="*/ 14 h 20"/>
                  <a:gd name="T6" fmla="*/ 22 w 22"/>
                  <a:gd name="T7" fmla="*/ 20 h 20"/>
                  <a:gd name="T8" fmla="*/ 12 w 22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2" y="0"/>
                    </a:moveTo>
                    <a:lnTo>
                      <a:pt x="0" y="8"/>
                    </a:lnTo>
                    <a:lnTo>
                      <a:pt x="1" y="14"/>
                    </a:lnTo>
                    <a:lnTo>
                      <a:pt x="22" y="20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309">
                <a:extLst>
                  <a:ext uri="{FF2B5EF4-FFF2-40B4-BE49-F238E27FC236}">
                    <a16:creationId xmlns:a16="http://schemas.microsoft.com/office/drawing/2014/main" id="{13CA440C-FC5E-E8C6-A200-74E1CB3055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6" y="1917"/>
                <a:ext cx="56" cy="97"/>
              </a:xfrm>
              <a:custGeom>
                <a:avLst/>
                <a:gdLst>
                  <a:gd name="T0" fmla="*/ 166 w 166"/>
                  <a:gd name="T1" fmla="*/ 199 h 290"/>
                  <a:gd name="T2" fmla="*/ 158 w 166"/>
                  <a:gd name="T3" fmla="*/ 180 h 290"/>
                  <a:gd name="T4" fmla="*/ 136 w 166"/>
                  <a:gd name="T5" fmla="*/ 148 h 290"/>
                  <a:gd name="T6" fmla="*/ 128 w 166"/>
                  <a:gd name="T7" fmla="*/ 82 h 290"/>
                  <a:gd name="T8" fmla="*/ 74 w 166"/>
                  <a:gd name="T9" fmla="*/ 66 h 290"/>
                  <a:gd name="T10" fmla="*/ 28 w 166"/>
                  <a:gd name="T11" fmla="*/ 11 h 290"/>
                  <a:gd name="T12" fmla="*/ 0 w 166"/>
                  <a:gd name="T13" fmla="*/ 0 h 290"/>
                  <a:gd name="T14" fmla="*/ 13 w 166"/>
                  <a:gd name="T15" fmla="*/ 60 h 290"/>
                  <a:gd name="T16" fmla="*/ 7 w 166"/>
                  <a:gd name="T17" fmla="*/ 80 h 290"/>
                  <a:gd name="T18" fmla="*/ 12 w 166"/>
                  <a:gd name="T19" fmla="*/ 106 h 290"/>
                  <a:gd name="T20" fmla="*/ 42 w 166"/>
                  <a:gd name="T21" fmla="*/ 150 h 290"/>
                  <a:gd name="T22" fmla="*/ 84 w 166"/>
                  <a:gd name="T23" fmla="*/ 180 h 290"/>
                  <a:gd name="T24" fmla="*/ 99 w 166"/>
                  <a:gd name="T25" fmla="*/ 199 h 290"/>
                  <a:gd name="T26" fmla="*/ 109 w 166"/>
                  <a:gd name="T27" fmla="*/ 231 h 290"/>
                  <a:gd name="T28" fmla="*/ 113 w 166"/>
                  <a:gd name="T29" fmla="*/ 284 h 290"/>
                  <a:gd name="T30" fmla="*/ 121 w 166"/>
                  <a:gd name="T31" fmla="*/ 290 h 290"/>
                  <a:gd name="T32" fmla="*/ 152 w 166"/>
                  <a:gd name="T33" fmla="*/ 259 h 290"/>
                  <a:gd name="T34" fmla="*/ 149 w 166"/>
                  <a:gd name="T35" fmla="*/ 234 h 290"/>
                  <a:gd name="T36" fmla="*/ 166 w 166"/>
                  <a:gd name="T37" fmla="*/ 199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0">
                    <a:moveTo>
                      <a:pt x="166" y="199"/>
                    </a:moveTo>
                    <a:lnTo>
                      <a:pt x="158" y="180"/>
                    </a:lnTo>
                    <a:lnTo>
                      <a:pt x="136" y="148"/>
                    </a:lnTo>
                    <a:lnTo>
                      <a:pt x="128" y="82"/>
                    </a:lnTo>
                    <a:lnTo>
                      <a:pt x="74" y="66"/>
                    </a:lnTo>
                    <a:lnTo>
                      <a:pt x="28" y="11"/>
                    </a:lnTo>
                    <a:lnTo>
                      <a:pt x="0" y="0"/>
                    </a:lnTo>
                    <a:lnTo>
                      <a:pt x="13" y="60"/>
                    </a:lnTo>
                    <a:lnTo>
                      <a:pt x="7" y="80"/>
                    </a:lnTo>
                    <a:lnTo>
                      <a:pt x="12" y="106"/>
                    </a:lnTo>
                    <a:lnTo>
                      <a:pt x="42" y="150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1"/>
                    </a:lnTo>
                    <a:lnTo>
                      <a:pt x="113" y="284"/>
                    </a:lnTo>
                    <a:lnTo>
                      <a:pt x="121" y="290"/>
                    </a:lnTo>
                    <a:lnTo>
                      <a:pt x="152" y="259"/>
                    </a:lnTo>
                    <a:lnTo>
                      <a:pt x="149" y="234"/>
                    </a:lnTo>
                    <a:lnTo>
                      <a:pt x="166" y="19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310">
                <a:extLst>
                  <a:ext uri="{FF2B5EF4-FFF2-40B4-BE49-F238E27FC236}">
                    <a16:creationId xmlns:a16="http://schemas.microsoft.com/office/drawing/2014/main" id="{2B1C4637-C774-3F18-330A-E8D7B79827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259"/>
                <a:ext cx="25" cy="15"/>
              </a:xfrm>
              <a:custGeom>
                <a:avLst/>
                <a:gdLst>
                  <a:gd name="T0" fmla="*/ 0 w 75"/>
                  <a:gd name="T1" fmla="*/ 7 h 46"/>
                  <a:gd name="T2" fmla="*/ 1 w 75"/>
                  <a:gd name="T3" fmla="*/ 21 h 46"/>
                  <a:gd name="T4" fmla="*/ 15 w 75"/>
                  <a:gd name="T5" fmla="*/ 33 h 46"/>
                  <a:gd name="T6" fmla="*/ 36 w 75"/>
                  <a:gd name="T7" fmla="*/ 44 h 46"/>
                  <a:gd name="T8" fmla="*/ 55 w 75"/>
                  <a:gd name="T9" fmla="*/ 35 h 46"/>
                  <a:gd name="T10" fmla="*/ 70 w 75"/>
                  <a:gd name="T11" fmla="*/ 46 h 46"/>
                  <a:gd name="T12" fmla="*/ 75 w 75"/>
                  <a:gd name="T13" fmla="*/ 35 h 46"/>
                  <a:gd name="T14" fmla="*/ 61 w 75"/>
                  <a:gd name="T15" fmla="*/ 21 h 46"/>
                  <a:gd name="T16" fmla="*/ 48 w 75"/>
                  <a:gd name="T17" fmla="*/ 17 h 46"/>
                  <a:gd name="T18" fmla="*/ 40 w 75"/>
                  <a:gd name="T19" fmla="*/ 10 h 46"/>
                  <a:gd name="T20" fmla="*/ 13 w 75"/>
                  <a:gd name="T21" fmla="*/ 0 h 46"/>
                  <a:gd name="T22" fmla="*/ 0 w 75"/>
                  <a:gd name="T23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46">
                    <a:moveTo>
                      <a:pt x="0" y="7"/>
                    </a:moveTo>
                    <a:lnTo>
                      <a:pt x="1" y="21"/>
                    </a:lnTo>
                    <a:lnTo>
                      <a:pt x="15" y="33"/>
                    </a:lnTo>
                    <a:lnTo>
                      <a:pt x="36" y="44"/>
                    </a:lnTo>
                    <a:lnTo>
                      <a:pt x="55" y="35"/>
                    </a:lnTo>
                    <a:lnTo>
                      <a:pt x="70" y="46"/>
                    </a:lnTo>
                    <a:lnTo>
                      <a:pt x="75" y="35"/>
                    </a:lnTo>
                    <a:lnTo>
                      <a:pt x="61" y="21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311">
                <a:extLst>
                  <a:ext uri="{FF2B5EF4-FFF2-40B4-BE49-F238E27FC236}">
                    <a16:creationId xmlns:a16="http://schemas.microsoft.com/office/drawing/2014/main" id="{54D29E4F-E9C0-7AE0-F50F-DC5CBDA669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1244"/>
                <a:ext cx="4" cy="7"/>
              </a:xfrm>
              <a:custGeom>
                <a:avLst/>
                <a:gdLst>
                  <a:gd name="T0" fmla="*/ 9 w 14"/>
                  <a:gd name="T1" fmla="*/ 19 h 19"/>
                  <a:gd name="T2" fmla="*/ 14 w 14"/>
                  <a:gd name="T3" fmla="*/ 5 h 19"/>
                  <a:gd name="T4" fmla="*/ 7 w 14"/>
                  <a:gd name="T5" fmla="*/ 0 h 19"/>
                  <a:gd name="T6" fmla="*/ 0 w 14"/>
                  <a:gd name="T7" fmla="*/ 0 h 19"/>
                  <a:gd name="T8" fmla="*/ 9 w 1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9" y="19"/>
                    </a:moveTo>
                    <a:lnTo>
                      <a:pt x="14" y="5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9" y="1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312">
                <a:extLst>
                  <a:ext uri="{FF2B5EF4-FFF2-40B4-BE49-F238E27FC236}">
                    <a16:creationId xmlns:a16="http://schemas.microsoft.com/office/drawing/2014/main" id="{246EFABF-0D40-2627-CCDB-F6D4787D3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99"/>
                <a:ext cx="15" cy="40"/>
              </a:xfrm>
              <a:custGeom>
                <a:avLst/>
                <a:gdLst>
                  <a:gd name="T0" fmla="*/ 22 w 46"/>
                  <a:gd name="T1" fmla="*/ 0 h 119"/>
                  <a:gd name="T2" fmla="*/ 0 w 46"/>
                  <a:gd name="T3" fmla="*/ 56 h 119"/>
                  <a:gd name="T4" fmla="*/ 12 w 46"/>
                  <a:gd name="T5" fmla="*/ 108 h 119"/>
                  <a:gd name="T6" fmla="*/ 12 w 46"/>
                  <a:gd name="T7" fmla="*/ 115 h 119"/>
                  <a:gd name="T8" fmla="*/ 24 w 46"/>
                  <a:gd name="T9" fmla="*/ 107 h 119"/>
                  <a:gd name="T10" fmla="*/ 32 w 46"/>
                  <a:gd name="T11" fmla="*/ 114 h 119"/>
                  <a:gd name="T12" fmla="*/ 46 w 46"/>
                  <a:gd name="T13" fmla="*/ 119 h 119"/>
                  <a:gd name="T14" fmla="*/ 45 w 46"/>
                  <a:gd name="T15" fmla="*/ 113 h 119"/>
                  <a:gd name="T16" fmla="*/ 30 w 46"/>
                  <a:gd name="T17" fmla="*/ 87 h 119"/>
                  <a:gd name="T18" fmla="*/ 22 w 46"/>
                  <a:gd name="T19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9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8"/>
                    </a:lnTo>
                    <a:lnTo>
                      <a:pt x="12" y="115"/>
                    </a:lnTo>
                    <a:lnTo>
                      <a:pt x="24" y="107"/>
                    </a:lnTo>
                    <a:lnTo>
                      <a:pt x="32" y="114"/>
                    </a:lnTo>
                    <a:lnTo>
                      <a:pt x="46" y="119"/>
                    </a:lnTo>
                    <a:lnTo>
                      <a:pt x="45" y="113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313">
                <a:extLst>
                  <a:ext uri="{FF2B5EF4-FFF2-40B4-BE49-F238E27FC236}">
                    <a16:creationId xmlns:a16="http://schemas.microsoft.com/office/drawing/2014/main" id="{C4246FBE-0488-9537-678E-A784CA7E8D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294"/>
                <a:ext cx="7" cy="12"/>
              </a:xfrm>
              <a:custGeom>
                <a:avLst/>
                <a:gdLst>
                  <a:gd name="T0" fmla="*/ 18 w 20"/>
                  <a:gd name="T1" fmla="*/ 0 h 36"/>
                  <a:gd name="T2" fmla="*/ 7 w 20"/>
                  <a:gd name="T3" fmla="*/ 16 h 36"/>
                  <a:gd name="T4" fmla="*/ 0 w 20"/>
                  <a:gd name="T5" fmla="*/ 36 h 36"/>
                  <a:gd name="T6" fmla="*/ 9 w 20"/>
                  <a:gd name="T7" fmla="*/ 36 h 36"/>
                  <a:gd name="T8" fmla="*/ 14 w 20"/>
                  <a:gd name="T9" fmla="*/ 15 h 36"/>
                  <a:gd name="T10" fmla="*/ 20 w 20"/>
                  <a:gd name="T11" fmla="*/ 14 h 36"/>
                  <a:gd name="T12" fmla="*/ 18 w 20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6">
                    <a:moveTo>
                      <a:pt x="18" y="0"/>
                    </a:moveTo>
                    <a:lnTo>
                      <a:pt x="7" y="16"/>
                    </a:lnTo>
                    <a:lnTo>
                      <a:pt x="0" y="36"/>
                    </a:lnTo>
                    <a:lnTo>
                      <a:pt x="9" y="36"/>
                    </a:lnTo>
                    <a:lnTo>
                      <a:pt x="14" y="15"/>
                    </a:lnTo>
                    <a:lnTo>
                      <a:pt x="20" y="14"/>
                    </a:lnTo>
                    <a:lnTo>
                      <a:pt x="1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314">
                <a:extLst>
                  <a:ext uri="{FF2B5EF4-FFF2-40B4-BE49-F238E27FC236}">
                    <a16:creationId xmlns:a16="http://schemas.microsoft.com/office/drawing/2014/main" id="{704AEBF8-BB26-5CEA-0255-19DD321DE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296"/>
                <a:ext cx="6" cy="7"/>
              </a:xfrm>
              <a:custGeom>
                <a:avLst/>
                <a:gdLst>
                  <a:gd name="T0" fmla="*/ 0 w 20"/>
                  <a:gd name="T1" fmla="*/ 9 h 22"/>
                  <a:gd name="T2" fmla="*/ 2 w 20"/>
                  <a:gd name="T3" fmla="*/ 22 h 22"/>
                  <a:gd name="T4" fmla="*/ 20 w 20"/>
                  <a:gd name="T5" fmla="*/ 6 h 22"/>
                  <a:gd name="T6" fmla="*/ 12 w 20"/>
                  <a:gd name="T7" fmla="*/ 0 h 22"/>
                  <a:gd name="T8" fmla="*/ 0 w 20"/>
                  <a:gd name="T9" fmla="*/ 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0" y="9"/>
                    </a:moveTo>
                    <a:lnTo>
                      <a:pt x="2" y="22"/>
                    </a:lnTo>
                    <a:lnTo>
                      <a:pt x="20" y="6"/>
                    </a:lnTo>
                    <a:lnTo>
                      <a:pt x="12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315">
                <a:extLst>
                  <a:ext uri="{FF2B5EF4-FFF2-40B4-BE49-F238E27FC236}">
                    <a16:creationId xmlns:a16="http://schemas.microsoft.com/office/drawing/2014/main" id="{9631F222-2B86-AB35-1CC0-DBD59F9B5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224"/>
                <a:ext cx="5" cy="6"/>
              </a:xfrm>
              <a:custGeom>
                <a:avLst/>
                <a:gdLst>
                  <a:gd name="T0" fmla="*/ 0 w 14"/>
                  <a:gd name="T1" fmla="*/ 20 h 20"/>
                  <a:gd name="T2" fmla="*/ 12 w 14"/>
                  <a:gd name="T3" fmla="*/ 20 h 20"/>
                  <a:gd name="T4" fmla="*/ 14 w 14"/>
                  <a:gd name="T5" fmla="*/ 7 h 20"/>
                  <a:gd name="T6" fmla="*/ 5 w 14"/>
                  <a:gd name="T7" fmla="*/ 0 h 20"/>
                  <a:gd name="T8" fmla="*/ 0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0"/>
                    </a:moveTo>
                    <a:lnTo>
                      <a:pt x="12" y="20"/>
                    </a:lnTo>
                    <a:lnTo>
                      <a:pt x="14" y="7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316">
                <a:extLst>
                  <a:ext uri="{FF2B5EF4-FFF2-40B4-BE49-F238E27FC236}">
                    <a16:creationId xmlns:a16="http://schemas.microsoft.com/office/drawing/2014/main" id="{76886687-7146-B84A-D8EC-CF0680D79A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6" y="1367"/>
                <a:ext cx="10" cy="9"/>
              </a:xfrm>
              <a:custGeom>
                <a:avLst/>
                <a:gdLst>
                  <a:gd name="T0" fmla="*/ 15 w 29"/>
                  <a:gd name="T1" fmla="*/ 13 h 26"/>
                  <a:gd name="T2" fmla="*/ 6 w 29"/>
                  <a:gd name="T3" fmla="*/ 0 h 26"/>
                  <a:gd name="T4" fmla="*/ 0 w 29"/>
                  <a:gd name="T5" fmla="*/ 7 h 26"/>
                  <a:gd name="T6" fmla="*/ 9 w 29"/>
                  <a:gd name="T7" fmla="*/ 20 h 26"/>
                  <a:gd name="T8" fmla="*/ 23 w 29"/>
                  <a:gd name="T9" fmla="*/ 26 h 26"/>
                  <a:gd name="T10" fmla="*/ 29 w 29"/>
                  <a:gd name="T11" fmla="*/ 20 h 26"/>
                  <a:gd name="T12" fmla="*/ 21 w 29"/>
                  <a:gd name="T13" fmla="*/ 14 h 26"/>
                  <a:gd name="T14" fmla="*/ 15 w 29"/>
                  <a:gd name="T15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6">
                    <a:moveTo>
                      <a:pt x="15" y="13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23" y="26"/>
                    </a:lnTo>
                    <a:lnTo>
                      <a:pt x="29" y="20"/>
                    </a:lnTo>
                    <a:lnTo>
                      <a:pt x="21" y="14"/>
                    </a:lnTo>
                    <a:lnTo>
                      <a:pt x="15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317">
                <a:extLst>
                  <a:ext uri="{FF2B5EF4-FFF2-40B4-BE49-F238E27FC236}">
                    <a16:creationId xmlns:a16="http://schemas.microsoft.com/office/drawing/2014/main" id="{4154908B-1ECC-27F3-E878-87F9048AB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1367"/>
                <a:ext cx="52" cy="46"/>
              </a:xfrm>
              <a:custGeom>
                <a:avLst/>
                <a:gdLst>
                  <a:gd name="T0" fmla="*/ 147 w 155"/>
                  <a:gd name="T1" fmla="*/ 96 h 137"/>
                  <a:gd name="T2" fmla="*/ 119 w 155"/>
                  <a:gd name="T3" fmla="*/ 90 h 137"/>
                  <a:gd name="T4" fmla="*/ 106 w 155"/>
                  <a:gd name="T5" fmla="*/ 85 h 137"/>
                  <a:gd name="T6" fmla="*/ 105 w 155"/>
                  <a:gd name="T7" fmla="*/ 78 h 137"/>
                  <a:gd name="T8" fmla="*/ 90 w 155"/>
                  <a:gd name="T9" fmla="*/ 66 h 137"/>
                  <a:gd name="T10" fmla="*/ 90 w 155"/>
                  <a:gd name="T11" fmla="*/ 60 h 137"/>
                  <a:gd name="T12" fmla="*/ 82 w 155"/>
                  <a:gd name="T13" fmla="*/ 54 h 137"/>
                  <a:gd name="T14" fmla="*/ 80 w 155"/>
                  <a:gd name="T15" fmla="*/ 34 h 137"/>
                  <a:gd name="T16" fmla="*/ 73 w 155"/>
                  <a:gd name="T17" fmla="*/ 35 h 137"/>
                  <a:gd name="T18" fmla="*/ 53 w 155"/>
                  <a:gd name="T19" fmla="*/ 29 h 137"/>
                  <a:gd name="T20" fmla="*/ 39 w 155"/>
                  <a:gd name="T21" fmla="*/ 18 h 137"/>
                  <a:gd name="T22" fmla="*/ 11 w 155"/>
                  <a:gd name="T23" fmla="*/ 0 h 137"/>
                  <a:gd name="T24" fmla="*/ 12 w 155"/>
                  <a:gd name="T25" fmla="*/ 20 h 137"/>
                  <a:gd name="T26" fmla="*/ 6 w 155"/>
                  <a:gd name="T27" fmla="*/ 20 h 137"/>
                  <a:gd name="T28" fmla="*/ 0 w 155"/>
                  <a:gd name="T29" fmla="*/ 41 h 137"/>
                  <a:gd name="T30" fmla="*/ 2 w 155"/>
                  <a:gd name="T31" fmla="*/ 55 h 137"/>
                  <a:gd name="T32" fmla="*/ 17 w 155"/>
                  <a:gd name="T33" fmla="*/ 74 h 137"/>
                  <a:gd name="T34" fmla="*/ 5 w 155"/>
                  <a:gd name="T35" fmla="*/ 87 h 137"/>
                  <a:gd name="T36" fmla="*/ 13 w 155"/>
                  <a:gd name="T37" fmla="*/ 100 h 137"/>
                  <a:gd name="T38" fmla="*/ 28 w 155"/>
                  <a:gd name="T39" fmla="*/ 114 h 137"/>
                  <a:gd name="T40" fmla="*/ 40 w 155"/>
                  <a:gd name="T41" fmla="*/ 105 h 137"/>
                  <a:gd name="T42" fmla="*/ 54 w 155"/>
                  <a:gd name="T43" fmla="*/ 110 h 137"/>
                  <a:gd name="T44" fmla="*/ 60 w 155"/>
                  <a:gd name="T45" fmla="*/ 103 h 137"/>
                  <a:gd name="T46" fmla="*/ 74 w 155"/>
                  <a:gd name="T47" fmla="*/ 115 h 137"/>
                  <a:gd name="T48" fmla="*/ 89 w 155"/>
                  <a:gd name="T49" fmla="*/ 120 h 137"/>
                  <a:gd name="T50" fmla="*/ 110 w 155"/>
                  <a:gd name="T51" fmla="*/ 125 h 137"/>
                  <a:gd name="T52" fmla="*/ 123 w 155"/>
                  <a:gd name="T53" fmla="*/ 137 h 137"/>
                  <a:gd name="T54" fmla="*/ 136 w 155"/>
                  <a:gd name="T55" fmla="*/ 130 h 137"/>
                  <a:gd name="T56" fmla="*/ 155 w 155"/>
                  <a:gd name="T57" fmla="*/ 108 h 137"/>
                  <a:gd name="T58" fmla="*/ 147 w 155"/>
                  <a:gd name="T59" fmla="*/ 9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37">
                    <a:moveTo>
                      <a:pt x="147" y="96"/>
                    </a:moveTo>
                    <a:lnTo>
                      <a:pt x="119" y="90"/>
                    </a:lnTo>
                    <a:lnTo>
                      <a:pt x="106" y="85"/>
                    </a:lnTo>
                    <a:lnTo>
                      <a:pt x="105" y="78"/>
                    </a:lnTo>
                    <a:lnTo>
                      <a:pt x="90" y="66"/>
                    </a:lnTo>
                    <a:lnTo>
                      <a:pt x="90" y="60"/>
                    </a:lnTo>
                    <a:lnTo>
                      <a:pt x="82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9" y="18"/>
                    </a:lnTo>
                    <a:lnTo>
                      <a:pt x="11" y="0"/>
                    </a:lnTo>
                    <a:lnTo>
                      <a:pt x="12" y="20"/>
                    </a:lnTo>
                    <a:lnTo>
                      <a:pt x="6" y="20"/>
                    </a:lnTo>
                    <a:lnTo>
                      <a:pt x="0" y="41"/>
                    </a:lnTo>
                    <a:lnTo>
                      <a:pt x="2" y="55"/>
                    </a:lnTo>
                    <a:lnTo>
                      <a:pt x="17" y="74"/>
                    </a:lnTo>
                    <a:lnTo>
                      <a:pt x="5" y="87"/>
                    </a:lnTo>
                    <a:lnTo>
                      <a:pt x="13" y="100"/>
                    </a:lnTo>
                    <a:lnTo>
                      <a:pt x="28" y="114"/>
                    </a:lnTo>
                    <a:lnTo>
                      <a:pt x="40" y="105"/>
                    </a:lnTo>
                    <a:lnTo>
                      <a:pt x="54" y="110"/>
                    </a:lnTo>
                    <a:lnTo>
                      <a:pt x="60" y="103"/>
                    </a:lnTo>
                    <a:lnTo>
                      <a:pt x="74" y="115"/>
                    </a:lnTo>
                    <a:lnTo>
                      <a:pt x="89" y="120"/>
                    </a:lnTo>
                    <a:lnTo>
                      <a:pt x="110" y="125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5" y="108"/>
                    </a:lnTo>
                    <a:lnTo>
                      <a:pt x="147" y="9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318">
                <a:extLst>
                  <a:ext uri="{FF2B5EF4-FFF2-40B4-BE49-F238E27FC236}">
                    <a16:creationId xmlns:a16="http://schemas.microsoft.com/office/drawing/2014/main" id="{AD7533C4-51A4-AFCD-B3CF-9918219A05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392"/>
                <a:ext cx="9" cy="5"/>
              </a:xfrm>
              <a:custGeom>
                <a:avLst/>
                <a:gdLst>
                  <a:gd name="T0" fmla="*/ 20 w 27"/>
                  <a:gd name="T1" fmla="*/ 14 h 15"/>
                  <a:gd name="T2" fmla="*/ 27 w 27"/>
                  <a:gd name="T3" fmla="*/ 0 h 15"/>
                  <a:gd name="T4" fmla="*/ 7 w 27"/>
                  <a:gd name="T5" fmla="*/ 2 h 15"/>
                  <a:gd name="T6" fmla="*/ 0 w 27"/>
                  <a:gd name="T7" fmla="*/ 9 h 15"/>
                  <a:gd name="T8" fmla="*/ 8 w 27"/>
                  <a:gd name="T9" fmla="*/ 15 h 15"/>
                  <a:gd name="T10" fmla="*/ 20 w 27"/>
                  <a:gd name="T11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5">
                    <a:moveTo>
                      <a:pt x="20" y="14"/>
                    </a:moveTo>
                    <a:lnTo>
                      <a:pt x="27" y="0"/>
                    </a:lnTo>
                    <a:lnTo>
                      <a:pt x="7" y="2"/>
                    </a:lnTo>
                    <a:lnTo>
                      <a:pt x="0" y="9"/>
                    </a:lnTo>
                    <a:lnTo>
                      <a:pt x="8" y="15"/>
                    </a:lnTo>
                    <a:lnTo>
                      <a:pt x="20" y="14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319">
                <a:extLst>
                  <a:ext uri="{FF2B5EF4-FFF2-40B4-BE49-F238E27FC236}">
                    <a16:creationId xmlns:a16="http://schemas.microsoft.com/office/drawing/2014/main" id="{5F555F94-7831-BC46-02EE-01AC74CC5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6" y="2246"/>
                <a:ext cx="5" cy="14"/>
              </a:xfrm>
              <a:custGeom>
                <a:avLst/>
                <a:gdLst>
                  <a:gd name="T0" fmla="*/ 16 w 16"/>
                  <a:gd name="T1" fmla="*/ 41 h 41"/>
                  <a:gd name="T2" fmla="*/ 11 w 16"/>
                  <a:gd name="T3" fmla="*/ 1 h 41"/>
                  <a:gd name="T4" fmla="*/ 5 w 16"/>
                  <a:gd name="T5" fmla="*/ 0 h 41"/>
                  <a:gd name="T6" fmla="*/ 0 w 16"/>
                  <a:gd name="T7" fmla="*/ 15 h 41"/>
                  <a:gd name="T8" fmla="*/ 9 w 16"/>
                  <a:gd name="T9" fmla="*/ 41 h 41"/>
                  <a:gd name="T10" fmla="*/ 16 w 16"/>
                  <a:gd name="T11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1">
                    <a:moveTo>
                      <a:pt x="16" y="41"/>
                    </a:moveTo>
                    <a:lnTo>
                      <a:pt x="11" y="1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1"/>
                    </a:lnTo>
                    <a:lnTo>
                      <a:pt x="16" y="41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320">
                <a:extLst>
                  <a:ext uri="{FF2B5EF4-FFF2-40B4-BE49-F238E27FC236}">
                    <a16:creationId xmlns:a16="http://schemas.microsoft.com/office/drawing/2014/main" id="{93D17259-EF52-B4E7-864E-5FF587277B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268"/>
                <a:ext cx="3" cy="10"/>
              </a:xfrm>
              <a:custGeom>
                <a:avLst/>
                <a:gdLst>
                  <a:gd name="T0" fmla="*/ 5 w 7"/>
                  <a:gd name="T1" fmla="*/ 0 h 29"/>
                  <a:gd name="T2" fmla="*/ 0 w 7"/>
                  <a:gd name="T3" fmla="*/ 8 h 29"/>
                  <a:gd name="T4" fmla="*/ 1 w 7"/>
                  <a:gd name="T5" fmla="*/ 29 h 29"/>
                  <a:gd name="T6" fmla="*/ 7 w 7"/>
                  <a:gd name="T7" fmla="*/ 20 h 29"/>
                  <a:gd name="T8" fmla="*/ 5 w 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9">
                    <a:moveTo>
                      <a:pt x="5" y="0"/>
                    </a:moveTo>
                    <a:lnTo>
                      <a:pt x="0" y="8"/>
                    </a:lnTo>
                    <a:lnTo>
                      <a:pt x="1" y="29"/>
                    </a:lnTo>
                    <a:lnTo>
                      <a:pt x="7" y="20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321">
                <a:extLst>
                  <a:ext uri="{FF2B5EF4-FFF2-40B4-BE49-F238E27FC236}">
                    <a16:creationId xmlns:a16="http://schemas.microsoft.com/office/drawing/2014/main" id="{6E1CDB52-D55F-9D00-EEA6-6E266C1FF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0" y="3225"/>
                <a:ext cx="24" cy="25"/>
              </a:xfrm>
              <a:custGeom>
                <a:avLst/>
                <a:gdLst>
                  <a:gd name="T0" fmla="*/ 0 w 72"/>
                  <a:gd name="T1" fmla="*/ 35 h 74"/>
                  <a:gd name="T2" fmla="*/ 5 w 72"/>
                  <a:gd name="T3" fmla="*/ 46 h 74"/>
                  <a:gd name="T4" fmla="*/ 11 w 72"/>
                  <a:gd name="T5" fmla="*/ 57 h 74"/>
                  <a:gd name="T6" fmla="*/ 17 w 72"/>
                  <a:gd name="T7" fmla="*/ 64 h 74"/>
                  <a:gd name="T8" fmla="*/ 25 w 72"/>
                  <a:gd name="T9" fmla="*/ 71 h 74"/>
                  <a:gd name="T10" fmla="*/ 31 w 72"/>
                  <a:gd name="T11" fmla="*/ 73 h 74"/>
                  <a:gd name="T12" fmla="*/ 40 w 72"/>
                  <a:gd name="T13" fmla="*/ 74 h 74"/>
                  <a:gd name="T14" fmla="*/ 48 w 72"/>
                  <a:gd name="T15" fmla="*/ 72 h 74"/>
                  <a:gd name="T16" fmla="*/ 57 w 72"/>
                  <a:gd name="T17" fmla="*/ 68 h 74"/>
                  <a:gd name="T18" fmla="*/ 64 w 72"/>
                  <a:gd name="T19" fmla="*/ 62 h 74"/>
                  <a:gd name="T20" fmla="*/ 69 w 72"/>
                  <a:gd name="T21" fmla="*/ 56 h 74"/>
                  <a:gd name="T22" fmla="*/ 70 w 72"/>
                  <a:gd name="T23" fmla="*/ 52 h 74"/>
                  <a:gd name="T24" fmla="*/ 70 w 72"/>
                  <a:gd name="T25" fmla="*/ 50 h 74"/>
                  <a:gd name="T26" fmla="*/ 70 w 72"/>
                  <a:gd name="T27" fmla="*/ 48 h 74"/>
                  <a:gd name="T28" fmla="*/ 71 w 72"/>
                  <a:gd name="T29" fmla="*/ 48 h 74"/>
                  <a:gd name="T30" fmla="*/ 71 w 72"/>
                  <a:gd name="T31" fmla="*/ 44 h 74"/>
                  <a:gd name="T32" fmla="*/ 71 w 72"/>
                  <a:gd name="T33" fmla="*/ 42 h 74"/>
                  <a:gd name="T34" fmla="*/ 71 w 72"/>
                  <a:gd name="T35" fmla="*/ 41 h 74"/>
                  <a:gd name="T36" fmla="*/ 72 w 72"/>
                  <a:gd name="T37" fmla="*/ 41 h 74"/>
                  <a:gd name="T38" fmla="*/ 70 w 72"/>
                  <a:gd name="T39" fmla="*/ 36 h 74"/>
                  <a:gd name="T40" fmla="*/ 69 w 72"/>
                  <a:gd name="T41" fmla="*/ 32 h 74"/>
                  <a:gd name="T42" fmla="*/ 67 w 72"/>
                  <a:gd name="T43" fmla="*/ 26 h 74"/>
                  <a:gd name="T44" fmla="*/ 66 w 72"/>
                  <a:gd name="T45" fmla="*/ 22 h 74"/>
                  <a:gd name="T46" fmla="*/ 62 w 72"/>
                  <a:gd name="T47" fmla="*/ 16 h 74"/>
                  <a:gd name="T48" fmla="*/ 60 w 72"/>
                  <a:gd name="T49" fmla="*/ 13 h 74"/>
                  <a:gd name="T50" fmla="*/ 58 w 72"/>
                  <a:gd name="T51" fmla="*/ 11 h 74"/>
                  <a:gd name="T52" fmla="*/ 50 w 72"/>
                  <a:gd name="T53" fmla="*/ 0 h 74"/>
                  <a:gd name="T54" fmla="*/ 40 w 72"/>
                  <a:gd name="T55" fmla="*/ 14 h 74"/>
                  <a:gd name="T56" fmla="*/ 33 w 72"/>
                  <a:gd name="T57" fmla="*/ 19 h 74"/>
                  <a:gd name="T58" fmla="*/ 30 w 72"/>
                  <a:gd name="T59" fmla="*/ 21 h 74"/>
                  <a:gd name="T60" fmla="*/ 28 w 72"/>
                  <a:gd name="T61" fmla="*/ 24 h 74"/>
                  <a:gd name="T62" fmla="*/ 24 w 72"/>
                  <a:gd name="T63" fmla="*/ 25 h 74"/>
                  <a:gd name="T64" fmla="*/ 21 w 72"/>
                  <a:gd name="T65" fmla="*/ 27 h 74"/>
                  <a:gd name="T66" fmla="*/ 14 w 72"/>
                  <a:gd name="T67" fmla="*/ 31 h 74"/>
                  <a:gd name="T68" fmla="*/ 0 w 72"/>
                  <a:gd name="T69" fmla="*/ 35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2" h="74">
                    <a:moveTo>
                      <a:pt x="0" y="35"/>
                    </a:moveTo>
                    <a:lnTo>
                      <a:pt x="5" y="46"/>
                    </a:lnTo>
                    <a:lnTo>
                      <a:pt x="11" y="57"/>
                    </a:lnTo>
                    <a:lnTo>
                      <a:pt x="17" y="64"/>
                    </a:lnTo>
                    <a:lnTo>
                      <a:pt x="25" y="71"/>
                    </a:lnTo>
                    <a:lnTo>
                      <a:pt x="31" y="73"/>
                    </a:lnTo>
                    <a:lnTo>
                      <a:pt x="40" y="74"/>
                    </a:lnTo>
                    <a:lnTo>
                      <a:pt x="48" y="72"/>
                    </a:lnTo>
                    <a:lnTo>
                      <a:pt x="57" y="68"/>
                    </a:lnTo>
                    <a:lnTo>
                      <a:pt x="64" y="62"/>
                    </a:lnTo>
                    <a:lnTo>
                      <a:pt x="69" y="56"/>
                    </a:lnTo>
                    <a:lnTo>
                      <a:pt x="70" y="52"/>
                    </a:lnTo>
                    <a:lnTo>
                      <a:pt x="70" y="50"/>
                    </a:lnTo>
                    <a:lnTo>
                      <a:pt x="70" y="48"/>
                    </a:lnTo>
                    <a:lnTo>
                      <a:pt x="71" y="48"/>
                    </a:lnTo>
                    <a:lnTo>
                      <a:pt x="71" y="44"/>
                    </a:lnTo>
                    <a:lnTo>
                      <a:pt x="71" y="42"/>
                    </a:lnTo>
                    <a:lnTo>
                      <a:pt x="71" y="41"/>
                    </a:lnTo>
                    <a:lnTo>
                      <a:pt x="72" y="41"/>
                    </a:lnTo>
                    <a:lnTo>
                      <a:pt x="70" y="36"/>
                    </a:lnTo>
                    <a:lnTo>
                      <a:pt x="69" y="32"/>
                    </a:lnTo>
                    <a:lnTo>
                      <a:pt x="67" y="26"/>
                    </a:lnTo>
                    <a:lnTo>
                      <a:pt x="66" y="22"/>
                    </a:lnTo>
                    <a:lnTo>
                      <a:pt x="62" y="16"/>
                    </a:lnTo>
                    <a:lnTo>
                      <a:pt x="60" y="13"/>
                    </a:lnTo>
                    <a:lnTo>
                      <a:pt x="58" y="11"/>
                    </a:lnTo>
                    <a:lnTo>
                      <a:pt x="50" y="0"/>
                    </a:lnTo>
                    <a:lnTo>
                      <a:pt x="40" y="14"/>
                    </a:lnTo>
                    <a:lnTo>
                      <a:pt x="33" y="19"/>
                    </a:lnTo>
                    <a:lnTo>
                      <a:pt x="30" y="21"/>
                    </a:lnTo>
                    <a:lnTo>
                      <a:pt x="28" y="24"/>
                    </a:lnTo>
                    <a:lnTo>
                      <a:pt x="24" y="25"/>
                    </a:lnTo>
                    <a:lnTo>
                      <a:pt x="21" y="27"/>
                    </a:lnTo>
                    <a:lnTo>
                      <a:pt x="14" y="31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322">
                <a:extLst>
                  <a:ext uri="{FF2B5EF4-FFF2-40B4-BE49-F238E27FC236}">
                    <a16:creationId xmlns:a16="http://schemas.microsoft.com/office/drawing/2014/main" id="{705889C0-BD68-F30A-7253-AC57C59F2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1" y="3271"/>
                <a:ext cx="108" cy="299"/>
              </a:xfrm>
              <a:custGeom>
                <a:avLst/>
                <a:gdLst>
                  <a:gd name="T0" fmla="*/ 88 w 324"/>
                  <a:gd name="T1" fmla="*/ 32 h 897"/>
                  <a:gd name="T2" fmla="*/ 61 w 324"/>
                  <a:gd name="T3" fmla="*/ 3 h 897"/>
                  <a:gd name="T4" fmla="*/ 25 w 324"/>
                  <a:gd name="T5" fmla="*/ 3 h 897"/>
                  <a:gd name="T6" fmla="*/ 3 w 324"/>
                  <a:gd name="T7" fmla="*/ 25 h 897"/>
                  <a:gd name="T8" fmla="*/ 3 w 324"/>
                  <a:gd name="T9" fmla="*/ 50 h 897"/>
                  <a:gd name="T10" fmla="*/ 24 w 324"/>
                  <a:gd name="T11" fmla="*/ 101 h 897"/>
                  <a:gd name="T12" fmla="*/ 63 w 324"/>
                  <a:gd name="T13" fmla="*/ 189 h 897"/>
                  <a:gd name="T14" fmla="*/ 57 w 324"/>
                  <a:gd name="T15" fmla="*/ 221 h 897"/>
                  <a:gd name="T16" fmla="*/ 35 w 324"/>
                  <a:gd name="T17" fmla="*/ 257 h 897"/>
                  <a:gd name="T18" fmla="*/ 59 w 324"/>
                  <a:gd name="T19" fmla="*/ 286 h 897"/>
                  <a:gd name="T20" fmla="*/ 100 w 324"/>
                  <a:gd name="T21" fmla="*/ 311 h 897"/>
                  <a:gd name="T22" fmla="*/ 118 w 324"/>
                  <a:gd name="T23" fmla="*/ 348 h 897"/>
                  <a:gd name="T24" fmla="*/ 123 w 324"/>
                  <a:gd name="T25" fmla="*/ 461 h 897"/>
                  <a:gd name="T26" fmla="*/ 136 w 324"/>
                  <a:gd name="T27" fmla="*/ 502 h 897"/>
                  <a:gd name="T28" fmla="*/ 160 w 324"/>
                  <a:gd name="T29" fmla="*/ 535 h 897"/>
                  <a:gd name="T30" fmla="*/ 170 w 324"/>
                  <a:gd name="T31" fmla="*/ 547 h 897"/>
                  <a:gd name="T32" fmla="*/ 170 w 324"/>
                  <a:gd name="T33" fmla="*/ 561 h 897"/>
                  <a:gd name="T34" fmla="*/ 167 w 324"/>
                  <a:gd name="T35" fmla="*/ 605 h 897"/>
                  <a:gd name="T36" fmla="*/ 158 w 324"/>
                  <a:gd name="T37" fmla="*/ 633 h 897"/>
                  <a:gd name="T38" fmla="*/ 157 w 324"/>
                  <a:gd name="T39" fmla="*/ 636 h 897"/>
                  <a:gd name="T40" fmla="*/ 151 w 324"/>
                  <a:gd name="T41" fmla="*/ 644 h 897"/>
                  <a:gd name="T42" fmla="*/ 149 w 324"/>
                  <a:gd name="T43" fmla="*/ 654 h 897"/>
                  <a:gd name="T44" fmla="*/ 133 w 324"/>
                  <a:gd name="T45" fmla="*/ 671 h 897"/>
                  <a:gd name="T46" fmla="*/ 130 w 324"/>
                  <a:gd name="T47" fmla="*/ 682 h 897"/>
                  <a:gd name="T48" fmla="*/ 156 w 324"/>
                  <a:gd name="T49" fmla="*/ 706 h 897"/>
                  <a:gd name="T50" fmla="*/ 196 w 324"/>
                  <a:gd name="T51" fmla="*/ 717 h 897"/>
                  <a:gd name="T52" fmla="*/ 230 w 324"/>
                  <a:gd name="T53" fmla="*/ 736 h 897"/>
                  <a:gd name="T54" fmla="*/ 259 w 324"/>
                  <a:gd name="T55" fmla="*/ 773 h 897"/>
                  <a:gd name="T56" fmla="*/ 278 w 324"/>
                  <a:gd name="T57" fmla="*/ 862 h 897"/>
                  <a:gd name="T58" fmla="*/ 286 w 324"/>
                  <a:gd name="T59" fmla="*/ 874 h 897"/>
                  <a:gd name="T60" fmla="*/ 305 w 324"/>
                  <a:gd name="T61" fmla="*/ 826 h 897"/>
                  <a:gd name="T62" fmla="*/ 309 w 324"/>
                  <a:gd name="T63" fmla="*/ 799 h 897"/>
                  <a:gd name="T64" fmla="*/ 304 w 324"/>
                  <a:gd name="T65" fmla="*/ 732 h 897"/>
                  <a:gd name="T66" fmla="*/ 309 w 324"/>
                  <a:gd name="T67" fmla="*/ 665 h 897"/>
                  <a:gd name="T68" fmla="*/ 323 w 324"/>
                  <a:gd name="T69" fmla="*/ 635 h 897"/>
                  <a:gd name="T70" fmla="*/ 323 w 324"/>
                  <a:gd name="T71" fmla="*/ 611 h 897"/>
                  <a:gd name="T72" fmla="*/ 316 w 324"/>
                  <a:gd name="T73" fmla="*/ 595 h 897"/>
                  <a:gd name="T74" fmla="*/ 283 w 324"/>
                  <a:gd name="T75" fmla="*/ 576 h 897"/>
                  <a:gd name="T76" fmla="*/ 257 w 324"/>
                  <a:gd name="T77" fmla="*/ 580 h 897"/>
                  <a:gd name="T78" fmla="*/ 258 w 324"/>
                  <a:gd name="T79" fmla="*/ 577 h 897"/>
                  <a:gd name="T80" fmla="*/ 272 w 324"/>
                  <a:gd name="T81" fmla="*/ 562 h 897"/>
                  <a:gd name="T82" fmla="*/ 289 w 324"/>
                  <a:gd name="T83" fmla="*/ 529 h 897"/>
                  <a:gd name="T84" fmla="*/ 302 w 324"/>
                  <a:gd name="T85" fmla="*/ 488 h 897"/>
                  <a:gd name="T86" fmla="*/ 306 w 324"/>
                  <a:gd name="T87" fmla="*/ 457 h 897"/>
                  <a:gd name="T88" fmla="*/ 286 w 324"/>
                  <a:gd name="T89" fmla="*/ 436 h 897"/>
                  <a:gd name="T90" fmla="*/ 239 w 324"/>
                  <a:gd name="T91" fmla="*/ 425 h 897"/>
                  <a:gd name="T92" fmla="*/ 203 w 324"/>
                  <a:gd name="T93" fmla="*/ 388 h 897"/>
                  <a:gd name="T94" fmla="*/ 206 w 324"/>
                  <a:gd name="T95" fmla="*/ 328 h 897"/>
                  <a:gd name="T96" fmla="*/ 214 w 324"/>
                  <a:gd name="T97" fmla="*/ 285 h 897"/>
                  <a:gd name="T98" fmla="*/ 209 w 324"/>
                  <a:gd name="T99" fmla="*/ 248 h 897"/>
                  <a:gd name="T100" fmla="*/ 198 w 324"/>
                  <a:gd name="T101" fmla="*/ 217 h 897"/>
                  <a:gd name="T102" fmla="*/ 155 w 324"/>
                  <a:gd name="T103" fmla="*/ 168 h 897"/>
                  <a:gd name="T104" fmla="*/ 137 w 324"/>
                  <a:gd name="T105" fmla="*/ 142 h 897"/>
                  <a:gd name="T106" fmla="*/ 121 w 324"/>
                  <a:gd name="T107" fmla="*/ 92 h 897"/>
                  <a:gd name="T108" fmla="*/ 101 w 324"/>
                  <a:gd name="T109" fmla="*/ 68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4" h="897">
                    <a:moveTo>
                      <a:pt x="101" y="68"/>
                    </a:moveTo>
                    <a:lnTo>
                      <a:pt x="95" y="48"/>
                    </a:lnTo>
                    <a:lnTo>
                      <a:pt x="88" y="32"/>
                    </a:lnTo>
                    <a:lnTo>
                      <a:pt x="80" y="20"/>
                    </a:lnTo>
                    <a:lnTo>
                      <a:pt x="71" y="10"/>
                    </a:lnTo>
                    <a:lnTo>
                      <a:pt x="61" y="3"/>
                    </a:lnTo>
                    <a:lnTo>
                      <a:pt x="50" y="0"/>
                    </a:lnTo>
                    <a:lnTo>
                      <a:pt x="38" y="0"/>
                    </a:lnTo>
                    <a:lnTo>
                      <a:pt x="25" y="3"/>
                    </a:lnTo>
                    <a:lnTo>
                      <a:pt x="16" y="9"/>
                    </a:lnTo>
                    <a:lnTo>
                      <a:pt x="8" y="17"/>
                    </a:lnTo>
                    <a:lnTo>
                      <a:pt x="3" y="25"/>
                    </a:lnTo>
                    <a:lnTo>
                      <a:pt x="1" y="33"/>
                    </a:lnTo>
                    <a:lnTo>
                      <a:pt x="0" y="42"/>
                    </a:lnTo>
                    <a:lnTo>
                      <a:pt x="3" y="50"/>
                    </a:lnTo>
                    <a:lnTo>
                      <a:pt x="6" y="60"/>
                    </a:lnTo>
                    <a:lnTo>
                      <a:pt x="14" y="70"/>
                    </a:lnTo>
                    <a:lnTo>
                      <a:pt x="24" y="101"/>
                    </a:lnTo>
                    <a:lnTo>
                      <a:pt x="37" y="131"/>
                    </a:lnTo>
                    <a:lnTo>
                      <a:pt x="49" y="161"/>
                    </a:lnTo>
                    <a:lnTo>
                      <a:pt x="63" y="189"/>
                    </a:lnTo>
                    <a:lnTo>
                      <a:pt x="65" y="196"/>
                    </a:lnTo>
                    <a:lnTo>
                      <a:pt x="63" y="208"/>
                    </a:lnTo>
                    <a:lnTo>
                      <a:pt x="57" y="221"/>
                    </a:lnTo>
                    <a:lnTo>
                      <a:pt x="48" y="236"/>
                    </a:lnTo>
                    <a:lnTo>
                      <a:pt x="39" y="247"/>
                    </a:lnTo>
                    <a:lnTo>
                      <a:pt x="35" y="257"/>
                    </a:lnTo>
                    <a:lnTo>
                      <a:pt x="35" y="268"/>
                    </a:lnTo>
                    <a:lnTo>
                      <a:pt x="41" y="281"/>
                    </a:lnTo>
                    <a:lnTo>
                      <a:pt x="59" y="286"/>
                    </a:lnTo>
                    <a:lnTo>
                      <a:pt x="75" y="293"/>
                    </a:lnTo>
                    <a:lnTo>
                      <a:pt x="88" y="300"/>
                    </a:lnTo>
                    <a:lnTo>
                      <a:pt x="100" y="311"/>
                    </a:lnTo>
                    <a:lnTo>
                      <a:pt x="107" y="322"/>
                    </a:lnTo>
                    <a:lnTo>
                      <a:pt x="115" y="334"/>
                    </a:lnTo>
                    <a:lnTo>
                      <a:pt x="118" y="348"/>
                    </a:lnTo>
                    <a:lnTo>
                      <a:pt x="121" y="364"/>
                    </a:lnTo>
                    <a:lnTo>
                      <a:pt x="123" y="448"/>
                    </a:lnTo>
                    <a:lnTo>
                      <a:pt x="123" y="461"/>
                    </a:lnTo>
                    <a:lnTo>
                      <a:pt x="126" y="476"/>
                    </a:lnTo>
                    <a:lnTo>
                      <a:pt x="129" y="489"/>
                    </a:lnTo>
                    <a:lnTo>
                      <a:pt x="136" y="502"/>
                    </a:lnTo>
                    <a:lnTo>
                      <a:pt x="142" y="513"/>
                    </a:lnTo>
                    <a:lnTo>
                      <a:pt x="150" y="524"/>
                    </a:lnTo>
                    <a:lnTo>
                      <a:pt x="160" y="535"/>
                    </a:lnTo>
                    <a:lnTo>
                      <a:pt x="171" y="545"/>
                    </a:lnTo>
                    <a:lnTo>
                      <a:pt x="170" y="545"/>
                    </a:lnTo>
                    <a:lnTo>
                      <a:pt x="170" y="547"/>
                    </a:lnTo>
                    <a:lnTo>
                      <a:pt x="170" y="549"/>
                    </a:lnTo>
                    <a:lnTo>
                      <a:pt x="170" y="553"/>
                    </a:lnTo>
                    <a:lnTo>
                      <a:pt x="170" y="561"/>
                    </a:lnTo>
                    <a:lnTo>
                      <a:pt x="170" y="577"/>
                    </a:lnTo>
                    <a:lnTo>
                      <a:pt x="168" y="591"/>
                    </a:lnTo>
                    <a:lnTo>
                      <a:pt x="167" y="605"/>
                    </a:lnTo>
                    <a:lnTo>
                      <a:pt x="163" y="618"/>
                    </a:lnTo>
                    <a:lnTo>
                      <a:pt x="160" y="631"/>
                    </a:lnTo>
                    <a:lnTo>
                      <a:pt x="158" y="633"/>
                    </a:lnTo>
                    <a:lnTo>
                      <a:pt x="157" y="633"/>
                    </a:lnTo>
                    <a:lnTo>
                      <a:pt x="157" y="634"/>
                    </a:lnTo>
                    <a:lnTo>
                      <a:pt x="157" y="636"/>
                    </a:lnTo>
                    <a:lnTo>
                      <a:pt x="155" y="642"/>
                    </a:lnTo>
                    <a:lnTo>
                      <a:pt x="152" y="644"/>
                    </a:lnTo>
                    <a:lnTo>
                      <a:pt x="151" y="644"/>
                    </a:lnTo>
                    <a:lnTo>
                      <a:pt x="151" y="645"/>
                    </a:lnTo>
                    <a:lnTo>
                      <a:pt x="151" y="647"/>
                    </a:lnTo>
                    <a:lnTo>
                      <a:pt x="149" y="654"/>
                    </a:lnTo>
                    <a:lnTo>
                      <a:pt x="140" y="663"/>
                    </a:lnTo>
                    <a:lnTo>
                      <a:pt x="136" y="666"/>
                    </a:lnTo>
                    <a:lnTo>
                      <a:pt x="133" y="671"/>
                    </a:lnTo>
                    <a:lnTo>
                      <a:pt x="130" y="677"/>
                    </a:lnTo>
                    <a:lnTo>
                      <a:pt x="129" y="679"/>
                    </a:lnTo>
                    <a:lnTo>
                      <a:pt x="130" y="682"/>
                    </a:lnTo>
                    <a:lnTo>
                      <a:pt x="138" y="695"/>
                    </a:lnTo>
                    <a:lnTo>
                      <a:pt x="149" y="704"/>
                    </a:lnTo>
                    <a:lnTo>
                      <a:pt x="156" y="706"/>
                    </a:lnTo>
                    <a:lnTo>
                      <a:pt x="164" y="710"/>
                    </a:lnTo>
                    <a:lnTo>
                      <a:pt x="182" y="713"/>
                    </a:lnTo>
                    <a:lnTo>
                      <a:pt x="196" y="717"/>
                    </a:lnTo>
                    <a:lnTo>
                      <a:pt x="208" y="722"/>
                    </a:lnTo>
                    <a:lnTo>
                      <a:pt x="220" y="728"/>
                    </a:lnTo>
                    <a:lnTo>
                      <a:pt x="230" y="736"/>
                    </a:lnTo>
                    <a:lnTo>
                      <a:pt x="247" y="752"/>
                    </a:lnTo>
                    <a:lnTo>
                      <a:pt x="253" y="761"/>
                    </a:lnTo>
                    <a:lnTo>
                      <a:pt x="259" y="773"/>
                    </a:lnTo>
                    <a:lnTo>
                      <a:pt x="268" y="799"/>
                    </a:lnTo>
                    <a:lnTo>
                      <a:pt x="274" y="829"/>
                    </a:lnTo>
                    <a:lnTo>
                      <a:pt x="278" y="862"/>
                    </a:lnTo>
                    <a:lnTo>
                      <a:pt x="278" y="897"/>
                    </a:lnTo>
                    <a:lnTo>
                      <a:pt x="281" y="883"/>
                    </a:lnTo>
                    <a:lnTo>
                      <a:pt x="286" y="874"/>
                    </a:lnTo>
                    <a:lnTo>
                      <a:pt x="291" y="860"/>
                    </a:lnTo>
                    <a:lnTo>
                      <a:pt x="296" y="848"/>
                    </a:lnTo>
                    <a:lnTo>
                      <a:pt x="305" y="826"/>
                    </a:lnTo>
                    <a:lnTo>
                      <a:pt x="307" y="816"/>
                    </a:lnTo>
                    <a:lnTo>
                      <a:pt x="309" y="807"/>
                    </a:lnTo>
                    <a:lnTo>
                      <a:pt x="309" y="799"/>
                    </a:lnTo>
                    <a:lnTo>
                      <a:pt x="309" y="793"/>
                    </a:lnTo>
                    <a:lnTo>
                      <a:pt x="305" y="760"/>
                    </a:lnTo>
                    <a:lnTo>
                      <a:pt x="304" y="732"/>
                    </a:lnTo>
                    <a:lnTo>
                      <a:pt x="303" y="705"/>
                    </a:lnTo>
                    <a:lnTo>
                      <a:pt x="305" y="683"/>
                    </a:lnTo>
                    <a:lnTo>
                      <a:pt x="309" y="665"/>
                    </a:lnTo>
                    <a:lnTo>
                      <a:pt x="314" y="652"/>
                    </a:lnTo>
                    <a:lnTo>
                      <a:pt x="319" y="641"/>
                    </a:lnTo>
                    <a:lnTo>
                      <a:pt x="323" y="635"/>
                    </a:lnTo>
                    <a:lnTo>
                      <a:pt x="323" y="625"/>
                    </a:lnTo>
                    <a:lnTo>
                      <a:pt x="324" y="618"/>
                    </a:lnTo>
                    <a:lnTo>
                      <a:pt x="323" y="611"/>
                    </a:lnTo>
                    <a:lnTo>
                      <a:pt x="322" y="605"/>
                    </a:lnTo>
                    <a:lnTo>
                      <a:pt x="319" y="599"/>
                    </a:lnTo>
                    <a:lnTo>
                      <a:pt x="316" y="595"/>
                    </a:lnTo>
                    <a:lnTo>
                      <a:pt x="308" y="588"/>
                    </a:lnTo>
                    <a:lnTo>
                      <a:pt x="295" y="579"/>
                    </a:lnTo>
                    <a:lnTo>
                      <a:pt x="283" y="576"/>
                    </a:lnTo>
                    <a:lnTo>
                      <a:pt x="275" y="575"/>
                    </a:lnTo>
                    <a:lnTo>
                      <a:pt x="269" y="576"/>
                    </a:lnTo>
                    <a:lnTo>
                      <a:pt x="257" y="580"/>
                    </a:lnTo>
                    <a:lnTo>
                      <a:pt x="257" y="578"/>
                    </a:lnTo>
                    <a:lnTo>
                      <a:pt x="257" y="577"/>
                    </a:lnTo>
                    <a:lnTo>
                      <a:pt x="258" y="577"/>
                    </a:lnTo>
                    <a:lnTo>
                      <a:pt x="260" y="575"/>
                    </a:lnTo>
                    <a:lnTo>
                      <a:pt x="264" y="571"/>
                    </a:lnTo>
                    <a:lnTo>
                      <a:pt x="272" y="562"/>
                    </a:lnTo>
                    <a:lnTo>
                      <a:pt x="279" y="552"/>
                    </a:lnTo>
                    <a:lnTo>
                      <a:pt x="285" y="541"/>
                    </a:lnTo>
                    <a:lnTo>
                      <a:pt x="289" y="529"/>
                    </a:lnTo>
                    <a:lnTo>
                      <a:pt x="294" y="516"/>
                    </a:lnTo>
                    <a:lnTo>
                      <a:pt x="298" y="501"/>
                    </a:lnTo>
                    <a:lnTo>
                      <a:pt x="302" y="488"/>
                    </a:lnTo>
                    <a:lnTo>
                      <a:pt x="303" y="478"/>
                    </a:lnTo>
                    <a:lnTo>
                      <a:pt x="305" y="471"/>
                    </a:lnTo>
                    <a:lnTo>
                      <a:pt x="306" y="457"/>
                    </a:lnTo>
                    <a:lnTo>
                      <a:pt x="306" y="446"/>
                    </a:lnTo>
                    <a:lnTo>
                      <a:pt x="305" y="436"/>
                    </a:lnTo>
                    <a:lnTo>
                      <a:pt x="286" y="436"/>
                    </a:lnTo>
                    <a:lnTo>
                      <a:pt x="269" y="435"/>
                    </a:lnTo>
                    <a:lnTo>
                      <a:pt x="252" y="430"/>
                    </a:lnTo>
                    <a:lnTo>
                      <a:pt x="239" y="425"/>
                    </a:lnTo>
                    <a:lnTo>
                      <a:pt x="225" y="414"/>
                    </a:lnTo>
                    <a:lnTo>
                      <a:pt x="213" y="402"/>
                    </a:lnTo>
                    <a:lnTo>
                      <a:pt x="203" y="388"/>
                    </a:lnTo>
                    <a:lnTo>
                      <a:pt x="194" y="372"/>
                    </a:lnTo>
                    <a:lnTo>
                      <a:pt x="203" y="341"/>
                    </a:lnTo>
                    <a:lnTo>
                      <a:pt x="206" y="328"/>
                    </a:lnTo>
                    <a:lnTo>
                      <a:pt x="210" y="316"/>
                    </a:lnTo>
                    <a:lnTo>
                      <a:pt x="213" y="294"/>
                    </a:lnTo>
                    <a:lnTo>
                      <a:pt x="214" y="285"/>
                    </a:lnTo>
                    <a:lnTo>
                      <a:pt x="216" y="277"/>
                    </a:lnTo>
                    <a:lnTo>
                      <a:pt x="211" y="257"/>
                    </a:lnTo>
                    <a:lnTo>
                      <a:pt x="209" y="248"/>
                    </a:lnTo>
                    <a:lnTo>
                      <a:pt x="208" y="241"/>
                    </a:lnTo>
                    <a:lnTo>
                      <a:pt x="203" y="227"/>
                    </a:lnTo>
                    <a:lnTo>
                      <a:pt x="198" y="217"/>
                    </a:lnTo>
                    <a:lnTo>
                      <a:pt x="184" y="197"/>
                    </a:lnTo>
                    <a:lnTo>
                      <a:pt x="170" y="182"/>
                    </a:lnTo>
                    <a:lnTo>
                      <a:pt x="155" y="168"/>
                    </a:lnTo>
                    <a:lnTo>
                      <a:pt x="146" y="162"/>
                    </a:lnTo>
                    <a:lnTo>
                      <a:pt x="139" y="157"/>
                    </a:lnTo>
                    <a:lnTo>
                      <a:pt x="137" y="142"/>
                    </a:lnTo>
                    <a:lnTo>
                      <a:pt x="135" y="128"/>
                    </a:lnTo>
                    <a:lnTo>
                      <a:pt x="127" y="104"/>
                    </a:lnTo>
                    <a:lnTo>
                      <a:pt x="121" y="92"/>
                    </a:lnTo>
                    <a:lnTo>
                      <a:pt x="116" y="83"/>
                    </a:lnTo>
                    <a:lnTo>
                      <a:pt x="108" y="74"/>
                    </a:lnTo>
                    <a:lnTo>
                      <a:pt x="101" y="68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323">
                <a:extLst>
                  <a:ext uri="{FF2B5EF4-FFF2-40B4-BE49-F238E27FC236}">
                    <a16:creationId xmlns:a16="http://schemas.microsoft.com/office/drawing/2014/main" id="{51220F7D-D789-C892-24B1-DA9A8B0726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6" y="3319"/>
                <a:ext cx="35" cy="29"/>
              </a:xfrm>
              <a:custGeom>
                <a:avLst/>
                <a:gdLst>
                  <a:gd name="T0" fmla="*/ 99 w 104"/>
                  <a:gd name="T1" fmla="*/ 38 h 87"/>
                  <a:gd name="T2" fmla="*/ 88 w 104"/>
                  <a:gd name="T3" fmla="*/ 25 h 87"/>
                  <a:gd name="T4" fmla="*/ 78 w 104"/>
                  <a:gd name="T5" fmla="*/ 16 h 87"/>
                  <a:gd name="T6" fmla="*/ 68 w 104"/>
                  <a:gd name="T7" fmla="*/ 8 h 87"/>
                  <a:gd name="T8" fmla="*/ 60 w 104"/>
                  <a:gd name="T9" fmla="*/ 3 h 87"/>
                  <a:gd name="T10" fmla="*/ 50 w 104"/>
                  <a:gd name="T11" fmla="*/ 0 h 87"/>
                  <a:gd name="T12" fmla="*/ 42 w 104"/>
                  <a:gd name="T13" fmla="*/ 0 h 87"/>
                  <a:gd name="T14" fmla="*/ 34 w 104"/>
                  <a:gd name="T15" fmla="*/ 1 h 87"/>
                  <a:gd name="T16" fmla="*/ 26 w 104"/>
                  <a:gd name="T17" fmla="*/ 6 h 87"/>
                  <a:gd name="T18" fmla="*/ 10 w 104"/>
                  <a:gd name="T19" fmla="*/ 23 h 87"/>
                  <a:gd name="T20" fmla="*/ 3 w 104"/>
                  <a:gd name="T21" fmla="*/ 42 h 87"/>
                  <a:gd name="T22" fmla="*/ 0 w 104"/>
                  <a:gd name="T23" fmla="*/ 61 h 87"/>
                  <a:gd name="T24" fmla="*/ 4 w 104"/>
                  <a:gd name="T25" fmla="*/ 80 h 87"/>
                  <a:gd name="T26" fmla="*/ 6 w 104"/>
                  <a:gd name="T27" fmla="*/ 80 h 87"/>
                  <a:gd name="T28" fmla="*/ 7 w 104"/>
                  <a:gd name="T29" fmla="*/ 80 h 87"/>
                  <a:gd name="T30" fmla="*/ 9 w 104"/>
                  <a:gd name="T31" fmla="*/ 81 h 87"/>
                  <a:gd name="T32" fmla="*/ 16 w 104"/>
                  <a:gd name="T33" fmla="*/ 83 h 87"/>
                  <a:gd name="T34" fmla="*/ 28 w 104"/>
                  <a:gd name="T35" fmla="*/ 86 h 87"/>
                  <a:gd name="T36" fmla="*/ 39 w 104"/>
                  <a:gd name="T37" fmla="*/ 87 h 87"/>
                  <a:gd name="T38" fmla="*/ 51 w 104"/>
                  <a:gd name="T39" fmla="*/ 87 h 87"/>
                  <a:gd name="T40" fmla="*/ 61 w 104"/>
                  <a:gd name="T41" fmla="*/ 85 h 87"/>
                  <a:gd name="T42" fmla="*/ 71 w 104"/>
                  <a:gd name="T43" fmla="*/ 83 h 87"/>
                  <a:gd name="T44" fmla="*/ 81 w 104"/>
                  <a:gd name="T45" fmla="*/ 79 h 87"/>
                  <a:gd name="T46" fmla="*/ 91 w 104"/>
                  <a:gd name="T47" fmla="*/ 73 h 87"/>
                  <a:gd name="T48" fmla="*/ 100 w 104"/>
                  <a:gd name="T49" fmla="*/ 65 h 87"/>
                  <a:gd name="T50" fmla="*/ 104 w 104"/>
                  <a:gd name="T51" fmla="*/ 57 h 87"/>
                  <a:gd name="T52" fmla="*/ 104 w 104"/>
                  <a:gd name="T53" fmla="*/ 51 h 87"/>
                  <a:gd name="T54" fmla="*/ 103 w 104"/>
                  <a:gd name="T55" fmla="*/ 47 h 87"/>
                  <a:gd name="T56" fmla="*/ 101 w 104"/>
                  <a:gd name="T57" fmla="*/ 42 h 87"/>
                  <a:gd name="T58" fmla="*/ 99 w 104"/>
                  <a:gd name="T59" fmla="*/ 3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87">
                    <a:moveTo>
                      <a:pt x="99" y="38"/>
                    </a:moveTo>
                    <a:lnTo>
                      <a:pt x="88" y="25"/>
                    </a:lnTo>
                    <a:lnTo>
                      <a:pt x="78" y="16"/>
                    </a:lnTo>
                    <a:lnTo>
                      <a:pt x="68" y="8"/>
                    </a:lnTo>
                    <a:lnTo>
                      <a:pt x="60" y="3"/>
                    </a:lnTo>
                    <a:lnTo>
                      <a:pt x="50" y="0"/>
                    </a:lnTo>
                    <a:lnTo>
                      <a:pt x="42" y="0"/>
                    </a:lnTo>
                    <a:lnTo>
                      <a:pt x="34" y="1"/>
                    </a:lnTo>
                    <a:lnTo>
                      <a:pt x="26" y="6"/>
                    </a:lnTo>
                    <a:lnTo>
                      <a:pt x="10" y="23"/>
                    </a:lnTo>
                    <a:lnTo>
                      <a:pt x="3" y="42"/>
                    </a:lnTo>
                    <a:lnTo>
                      <a:pt x="0" y="61"/>
                    </a:lnTo>
                    <a:lnTo>
                      <a:pt x="4" y="80"/>
                    </a:lnTo>
                    <a:lnTo>
                      <a:pt x="6" y="80"/>
                    </a:lnTo>
                    <a:lnTo>
                      <a:pt x="7" y="80"/>
                    </a:lnTo>
                    <a:lnTo>
                      <a:pt x="9" y="81"/>
                    </a:lnTo>
                    <a:lnTo>
                      <a:pt x="16" y="83"/>
                    </a:lnTo>
                    <a:lnTo>
                      <a:pt x="28" y="86"/>
                    </a:lnTo>
                    <a:lnTo>
                      <a:pt x="39" y="87"/>
                    </a:lnTo>
                    <a:lnTo>
                      <a:pt x="51" y="87"/>
                    </a:lnTo>
                    <a:lnTo>
                      <a:pt x="61" y="85"/>
                    </a:lnTo>
                    <a:lnTo>
                      <a:pt x="71" y="83"/>
                    </a:lnTo>
                    <a:lnTo>
                      <a:pt x="81" y="79"/>
                    </a:lnTo>
                    <a:lnTo>
                      <a:pt x="91" y="73"/>
                    </a:lnTo>
                    <a:lnTo>
                      <a:pt x="100" y="65"/>
                    </a:lnTo>
                    <a:lnTo>
                      <a:pt x="104" y="57"/>
                    </a:lnTo>
                    <a:lnTo>
                      <a:pt x="104" y="51"/>
                    </a:lnTo>
                    <a:lnTo>
                      <a:pt x="103" y="47"/>
                    </a:lnTo>
                    <a:lnTo>
                      <a:pt x="101" y="42"/>
                    </a:lnTo>
                    <a:lnTo>
                      <a:pt x="99" y="38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324">
                <a:extLst>
                  <a:ext uri="{FF2B5EF4-FFF2-40B4-BE49-F238E27FC236}">
                    <a16:creationId xmlns:a16="http://schemas.microsoft.com/office/drawing/2014/main" id="{455C9FAE-48A4-FFC9-F606-450FAFC26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1594"/>
                <a:ext cx="83" cy="141"/>
              </a:xfrm>
              <a:custGeom>
                <a:avLst/>
                <a:gdLst>
                  <a:gd name="T0" fmla="*/ 209 w 248"/>
                  <a:gd name="T1" fmla="*/ 111 h 424"/>
                  <a:gd name="T2" fmla="*/ 218 w 248"/>
                  <a:gd name="T3" fmla="*/ 99 h 424"/>
                  <a:gd name="T4" fmla="*/ 220 w 248"/>
                  <a:gd name="T5" fmla="*/ 94 h 424"/>
                  <a:gd name="T6" fmla="*/ 221 w 248"/>
                  <a:gd name="T7" fmla="*/ 83 h 424"/>
                  <a:gd name="T8" fmla="*/ 222 w 248"/>
                  <a:gd name="T9" fmla="*/ 78 h 424"/>
                  <a:gd name="T10" fmla="*/ 226 w 248"/>
                  <a:gd name="T11" fmla="*/ 23 h 424"/>
                  <a:gd name="T12" fmla="*/ 216 w 248"/>
                  <a:gd name="T13" fmla="*/ 7 h 424"/>
                  <a:gd name="T14" fmla="*/ 202 w 248"/>
                  <a:gd name="T15" fmla="*/ 0 h 424"/>
                  <a:gd name="T16" fmla="*/ 184 w 248"/>
                  <a:gd name="T17" fmla="*/ 5 h 424"/>
                  <a:gd name="T18" fmla="*/ 165 w 248"/>
                  <a:gd name="T19" fmla="*/ 16 h 424"/>
                  <a:gd name="T20" fmla="*/ 152 w 248"/>
                  <a:gd name="T21" fmla="*/ 39 h 424"/>
                  <a:gd name="T22" fmla="*/ 143 w 248"/>
                  <a:gd name="T23" fmla="*/ 71 h 424"/>
                  <a:gd name="T24" fmla="*/ 141 w 248"/>
                  <a:gd name="T25" fmla="*/ 104 h 424"/>
                  <a:gd name="T26" fmla="*/ 134 w 248"/>
                  <a:gd name="T27" fmla="*/ 132 h 424"/>
                  <a:gd name="T28" fmla="*/ 126 w 248"/>
                  <a:gd name="T29" fmla="*/ 160 h 424"/>
                  <a:gd name="T30" fmla="*/ 106 w 248"/>
                  <a:gd name="T31" fmla="*/ 195 h 424"/>
                  <a:gd name="T32" fmla="*/ 80 w 248"/>
                  <a:gd name="T33" fmla="*/ 227 h 424"/>
                  <a:gd name="T34" fmla="*/ 93 w 248"/>
                  <a:gd name="T35" fmla="*/ 243 h 424"/>
                  <a:gd name="T36" fmla="*/ 100 w 248"/>
                  <a:gd name="T37" fmla="*/ 254 h 424"/>
                  <a:gd name="T38" fmla="*/ 103 w 248"/>
                  <a:gd name="T39" fmla="*/ 259 h 424"/>
                  <a:gd name="T40" fmla="*/ 106 w 248"/>
                  <a:gd name="T41" fmla="*/ 278 h 424"/>
                  <a:gd name="T42" fmla="*/ 104 w 248"/>
                  <a:gd name="T43" fmla="*/ 284 h 424"/>
                  <a:gd name="T44" fmla="*/ 99 w 248"/>
                  <a:gd name="T45" fmla="*/ 296 h 424"/>
                  <a:gd name="T46" fmla="*/ 11 w 248"/>
                  <a:gd name="T47" fmla="*/ 368 h 424"/>
                  <a:gd name="T48" fmla="*/ 1 w 248"/>
                  <a:gd name="T49" fmla="*/ 389 h 424"/>
                  <a:gd name="T50" fmla="*/ 1 w 248"/>
                  <a:gd name="T51" fmla="*/ 399 h 424"/>
                  <a:gd name="T52" fmla="*/ 21 w 248"/>
                  <a:gd name="T53" fmla="*/ 414 h 424"/>
                  <a:gd name="T54" fmla="*/ 52 w 248"/>
                  <a:gd name="T55" fmla="*/ 422 h 424"/>
                  <a:gd name="T56" fmla="*/ 78 w 248"/>
                  <a:gd name="T57" fmla="*/ 420 h 424"/>
                  <a:gd name="T58" fmla="*/ 101 w 248"/>
                  <a:gd name="T59" fmla="*/ 394 h 424"/>
                  <a:gd name="T60" fmla="*/ 114 w 248"/>
                  <a:gd name="T61" fmla="*/ 368 h 424"/>
                  <a:gd name="T62" fmla="*/ 127 w 248"/>
                  <a:gd name="T63" fmla="*/ 352 h 424"/>
                  <a:gd name="T64" fmla="*/ 135 w 248"/>
                  <a:gd name="T65" fmla="*/ 309 h 424"/>
                  <a:gd name="T66" fmla="*/ 165 w 248"/>
                  <a:gd name="T67" fmla="*/ 294 h 424"/>
                  <a:gd name="T68" fmla="*/ 181 w 248"/>
                  <a:gd name="T69" fmla="*/ 282 h 424"/>
                  <a:gd name="T70" fmla="*/ 211 w 248"/>
                  <a:gd name="T71" fmla="*/ 251 h 424"/>
                  <a:gd name="T72" fmla="*/ 237 w 248"/>
                  <a:gd name="T73" fmla="*/ 212 h 424"/>
                  <a:gd name="T74" fmla="*/ 220 w 248"/>
                  <a:gd name="T75" fmla="*/ 182 h 424"/>
                  <a:gd name="T76" fmla="*/ 187 w 248"/>
                  <a:gd name="T77" fmla="*/ 186 h 424"/>
                  <a:gd name="T78" fmla="*/ 189 w 248"/>
                  <a:gd name="T79" fmla="*/ 146 h 424"/>
                  <a:gd name="T80" fmla="*/ 206 w 248"/>
                  <a:gd name="T81" fmla="*/ 115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8" h="424">
                    <a:moveTo>
                      <a:pt x="206" y="115"/>
                    </a:moveTo>
                    <a:lnTo>
                      <a:pt x="209" y="111"/>
                    </a:lnTo>
                    <a:lnTo>
                      <a:pt x="213" y="108"/>
                    </a:lnTo>
                    <a:lnTo>
                      <a:pt x="218" y="99"/>
                    </a:lnTo>
                    <a:lnTo>
                      <a:pt x="218" y="96"/>
                    </a:lnTo>
                    <a:lnTo>
                      <a:pt x="220" y="94"/>
                    </a:lnTo>
                    <a:lnTo>
                      <a:pt x="221" y="90"/>
                    </a:lnTo>
                    <a:lnTo>
                      <a:pt x="221" y="83"/>
                    </a:lnTo>
                    <a:lnTo>
                      <a:pt x="221" y="80"/>
                    </a:lnTo>
                    <a:lnTo>
                      <a:pt x="222" y="78"/>
                    </a:lnTo>
                    <a:lnTo>
                      <a:pt x="230" y="37"/>
                    </a:lnTo>
                    <a:lnTo>
                      <a:pt x="226" y="23"/>
                    </a:lnTo>
                    <a:lnTo>
                      <a:pt x="222" y="14"/>
                    </a:lnTo>
                    <a:lnTo>
                      <a:pt x="216" y="7"/>
                    </a:lnTo>
                    <a:lnTo>
                      <a:pt x="210" y="2"/>
                    </a:lnTo>
                    <a:lnTo>
                      <a:pt x="202" y="0"/>
                    </a:lnTo>
                    <a:lnTo>
                      <a:pt x="193" y="1"/>
                    </a:lnTo>
                    <a:lnTo>
                      <a:pt x="184" y="5"/>
                    </a:lnTo>
                    <a:lnTo>
                      <a:pt x="173" y="12"/>
                    </a:lnTo>
                    <a:lnTo>
                      <a:pt x="165" y="16"/>
                    </a:lnTo>
                    <a:lnTo>
                      <a:pt x="159" y="26"/>
                    </a:lnTo>
                    <a:lnTo>
                      <a:pt x="152" y="39"/>
                    </a:lnTo>
                    <a:lnTo>
                      <a:pt x="148" y="59"/>
                    </a:lnTo>
                    <a:lnTo>
                      <a:pt x="143" y="71"/>
                    </a:lnTo>
                    <a:lnTo>
                      <a:pt x="142" y="85"/>
                    </a:lnTo>
                    <a:lnTo>
                      <a:pt x="141" y="104"/>
                    </a:lnTo>
                    <a:lnTo>
                      <a:pt x="138" y="123"/>
                    </a:lnTo>
                    <a:lnTo>
                      <a:pt x="134" y="132"/>
                    </a:lnTo>
                    <a:lnTo>
                      <a:pt x="132" y="141"/>
                    </a:lnTo>
                    <a:lnTo>
                      <a:pt x="126" y="160"/>
                    </a:lnTo>
                    <a:lnTo>
                      <a:pt x="116" y="177"/>
                    </a:lnTo>
                    <a:lnTo>
                      <a:pt x="106" y="195"/>
                    </a:lnTo>
                    <a:lnTo>
                      <a:pt x="93" y="211"/>
                    </a:lnTo>
                    <a:lnTo>
                      <a:pt x="80" y="227"/>
                    </a:lnTo>
                    <a:lnTo>
                      <a:pt x="89" y="238"/>
                    </a:lnTo>
                    <a:lnTo>
                      <a:pt x="93" y="243"/>
                    </a:lnTo>
                    <a:lnTo>
                      <a:pt x="98" y="250"/>
                    </a:lnTo>
                    <a:lnTo>
                      <a:pt x="100" y="254"/>
                    </a:lnTo>
                    <a:lnTo>
                      <a:pt x="101" y="256"/>
                    </a:lnTo>
                    <a:lnTo>
                      <a:pt x="103" y="259"/>
                    </a:lnTo>
                    <a:lnTo>
                      <a:pt x="107" y="270"/>
                    </a:lnTo>
                    <a:lnTo>
                      <a:pt x="106" y="278"/>
                    </a:lnTo>
                    <a:lnTo>
                      <a:pt x="105" y="282"/>
                    </a:lnTo>
                    <a:lnTo>
                      <a:pt x="104" y="284"/>
                    </a:lnTo>
                    <a:lnTo>
                      <a:pt x="104" y="287"/>
                    </a:lnTo>
                    <a:lnTo>
                      <a:pt x="99" y="296"/>
                    </a:lnTo>
                    <a:lnTo>
                      <a:pt x="92" y="304"/>
                    </a:lnTo>
                    <a:lnTo>
                      <a:pt x="11" y="368"/>
                    </a:lnTo>
                    <a:lnTo>
                      <a:pt x="4" y="379"/>
                    </a:lnTo>
                    <a:lnTo>
                      <a:pt x="1" y="389"/>
                    </a:lnTo>
                    <a:lnTo>
                      <a:pt x="0" y="394"/>
                    </a:lnTo>
                    <a:lnTo>
                      <a:pt x="1" y="399"/>
                    </a:lnTo>
                    <a:lnTo>
                      <a:pt x="6" y="408"/>
                    </a:lnTo>
                    <a:lnTo>
                      <a:pt x="21" y="414"/>
                    </a:lnTo>
                    <a:lnTo>
                      <a:pt x="38" y="419"/>
                    </a:lnTo>
                    <a:lnTo>
                      <a:pt x="52" y="422"/>
                    </a:lnTo>
                    <a:lnTo>
                      <a:pt x="69" y="424"/>
                    </a:lnTo>
                    <a:lnTo>
                      <a:pt x="78" y="420"/>
                    </a:lnTo>
                    <a:lnTo>
                      <a:pt x="80" y="416"/>
                    </a:lnTo>
                    <a:lnTo>
                      <a:pt x="101" y="394"/>
                    </a:lnTo>
                    <a:lnTo>
                      <a:pt x="107" y="380"/>
                    </a:lnTo>
                    <a:lnTo>
                      <a:pt x="114" y="368"/>
                    </a:lnTo>
                    <a:lnTo>
                      <a:pt x="121" y="359"/>
                    </a:lnTo>
                    <a:lnTo>
                      <a:pt x="127" y="352"/>
                    </a:lnTo>
                    <a:lnTo>
                      <a:pt x="126" y="316"/>
                    </a:lnTo>
                    <a:lnTo>
                      <a:pt x="135" y="309"/>
                    </a:lnTo>
                    <a:lnTo>
                      <a:pt x="146" y="304"/>
                    </a:lnTo>
                    <a:lnTo>
                      <a:pt x="165" y="294"/>
                    </a:lnTo>
                    <a:lnTo>
                      <a:pt x="172" y="287"/>
                    </a:lnTo>
                    <a:lnTo>
                      <a:pt x="181" y="282"/>
                    </a:lnTo>
                    <a:lnTo>
                      <a:pt x="194" y="272"/>
                    </a:lnTo>
                    <a:lnTo>
                      <a:pt x="211" y="251"/>
                    </a:lnTo>
                    <a:lnTo>
                      <a:pt x="226" y="231"/>
                    </a:lnTo>
                    <a:lnTo>
                      <a:pt x="237" y="212"/>
                    </a:lnTo>
                    <a:lnTo>
                      <a:pt x="248" y="194"/>
                    </a:lnTo>
                    <a:lnTo>
                      <a:pt x="220" y="182"/>
                    </a:lnTo>
                    <a:lnTo>
                      <a:pt x="203" y="181"/>
                    </a:lnTo>
                    <a:lnTo>
                      <a:pt x="187" y="186"/>
                    </a:lnTo>
                    <a:lnTo>
                      <a:pt x="186" y="164"/>
                    </a:lnTo>
                    <a:lnTo>
                      <a:pt x="189" y="146"/>
                    </a:lnTo>
                    <a:lnTo>
                      <a:pt x="195" y="129"/>
                    </a:lnTo>
                    <a:lnTo>
                      <a:pt x="206" y="115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325">
                <a:extLst>
                  <a:ext uri="{FF2B5EF4-FFF2-40B4-BE49-F238E27FC236}">
                    <a16:creationId xmlns:a16="http://schemas.microsoft.com/office/drawing/2014/main" id="{79122FEB-2141-27E1-246B-8AEA84730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1725"/>
                <a:ext cx="8" cy="9"/>
              </a:xfrm>
              <a:custGeom>
                <a:avLst/>
                <a:gdLst>
                  <a:gd name="T0" fmla="*/ 23 w 23"/>
                  <a:gd name="T1" fmla="*/ 0 h 26"/>
                  <a:gd name="T2" fmla="*/ 2 w 23"/>
                  <a:gd name="T3" fmla="*/ 22 h 26"/>
                  <a:gd name="T4" fmla="*/ 0 w 23"/>
                  <a:gd name="T5" fmla="*/ 26 h 26"/>
                  <a:gd name="T6" fmla="*/ 6 w 23"/>
                  <a:gd name="T7" fmla="*/ 20 h 26"/>
                  <a:gd name="T8" fmla="*/ 12 w 23"/>
                  <a:gd name="T9" fmla="*/ 14 h 26"/>
                  <a:gd name="T10" fmla="*/ 17 w 23"/>
                  <a:gd name="T11" fmla="*/ 8 h 26"/>
                  <a:gd name="T12" fmla="*/ 22 w 23"/>
                  <a:gd name="T13" fmla="*/ 2 h 26"/>
                  <a:gd name="T14" fmla="*/ 23 w 23"/>
                  <a:gd name="T1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6">
                    <a:moveTo>
                      <a:pt x="23" y="0"/>
                    </a:moveTo>
                    <a:lnTo>
                      <a:pt x="2" y="22"/>
                    </a:lnTo>
                    <a:lnTo>
                      <a:pt x="0" y="26"/>
                    </a:lnTo>
                    <a:lnTo>
                      <a:pt x="6" y="20"/>
                    </a:lnTo>
                    <a:lnTo>
                      <a:pt x="12" y="14"/>
                    </a:lnTo>
                    <a:lnTo>
                      <a:pt x="17" y="8"/>
                    </a:lnTo>
                    <a:lnTo>
                      <a:pt x="2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326">
                <a:extLst>
                  <a:ext uri="{FF2B5EF4-FFF2-40B4-BE49-F238E27FC236}">
                    <a16:creationId xmlns:a16="http://schemas.microsoft.com/office/drawing/2014/main" id="{819BB1D9-436F-8A42-1B17-0A74DCAD3E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8" y="3157"/>
                <a:ext cx="6" cy="2"/>
              </a:xfrm>
              <a:custGeom>
                <a:avLst/>
                <a:gdLst>
                  <a:gd name="T0" fmla="*/ 17 w 17"/>
                  <a:gd name="T1" fmla="*/ 6 h 6"/>
                  <a:gd name="T2" fmla="*/ 8 w 17"/>
                  <a:gd name="T3" fmla="*/ 0 h 6"/>
                  <a:gd name="T4" fmla="*/ 0 w 17"/>
                  <a:gd name="T5" fmla="*/ 4 h 6"/>
                  <a:gd name="T6" fmla="*/ 12 w 17"/>
                  <a:gd name="T7" fmla="*/ 4 h 6"/>
                  <a:gd name="T8" fmla="*/ 17 w 17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6">
                    <a:moveTo>
                      <a:pt x="17" y="6"/>
                    </a:moveTo>
                    <a:lnTo>
                      <a:pt x="8" y="0"/>
                    </a:lnTo>
                    <a:lnTo>
                      <a:pt x="0" y="4"/>
                    </a:lnTo>
                    <a:lnTo>
                      <a:pt x="12" y="4"/>
                    </a:lnTo>
                    <a:lnTo>
                      <a:pt x="17" y="6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327">
                <a:extLst>
                  <a:ext uri="{FF2B5EF4-FFF2-40B4-BE49-F238E27FC236}">
                    <a16:creationId xmlns:a16="http://schemas.microsoft.com/office/drawing/2014/main" id="{EF930981-94F2-24F5-F748-A561B529B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5" y="3248"/>
                <a:ext cx="14" cy="9"/>
              </a:xfrm>
              <a:custGeom>
                <a:avLst/>
                <a:gdLst>
                  <a:gd name="T0" fmla="*/ 0 w 40"/>
                  <a:gd name="T1" fmla="*/ 2 h 27"/>
                  <a:gd name="T2" fmla="*/ 3 w 40"/>
                  <a:gd name="T3" fmla="*/ 4 h 27"/>
                  <a:gd name="T4" fmla="*/ 7 w 40"/>
                  <a:gd name="T5" fmla="*/ 7 h 27"/>
                  <a:gd name="T6" fmla="*/ 12 w 40"/>
                  <a:gd name="T7" fmla="*/ 13 h 27"/>
                  <a:gd name="T8" fmla="*/ 16 w 40"/>
                  <a:gd name="T9" fmla="*/ 17 h 27"/>
                  <a:gd name="T10" fmla="*/ 21 w 40"/>
                  <a:gd name="T11" fmla="*/ 22 h 27"/>
                  <a:gd name="T12" fmla="*/ 28 w 40"/>
                  <a:gd name="T13" fmla="*/ 24 h 27"/>
                  <a:gd name="T14" fmla="*/ 40 w 40"/>
                  <a:gd name="T15" fmla="*/ 27 h 27"/>
                  <a:gd name="T16" fmla="*/ 2 w 40"/>
                  <a:gd name="T17" fmla="*/ 0 h 27"/>
                  <a:gd name="T18" fmla="*/ 0 w 40"/>
                  <a:gd name="T19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7">
                    <a:moveTo>
                      <a:pt x="0" y="2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2" y="13"/>
                    </a:lnTo>
                    <a:lnTo>
                      <a:pt x="16" y="17"/>
                    </a:lnTo>
                    <a:lnTo>
                      <a:pt x="21" y="22"/>
                    </a:lnTo>
                    <a:lnTo>
                      <a:pt x="28" y="24"/>
                    </a:lnTo>
                    <a:lnTo>
                      <a:pt x="40" y="27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328">
                <a:extLst>
                  <a:ext uri="{FF2B5EF4-FFF2-40B4-BE49-F238E27FC236}">
                    <a16:creationId xmlns:a16="http://schemas.microsoft.com/office/drawing/2014/main" id="{37BA6CF7-B986-98E8-053D-1441ED71874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55" y="3038"/>
                <a:ext cx="1080" cy="336"/>
              </a:xfrm>
              <a:custGeom>
                <a:avLst/>
                <a:gdLst>
                  <a:gd name="T0" fmla="*/ 2084 w 3239"/>
                  <a:gd name="T1" fmla="*/ 346 h 1008"/>
                  <a:gd name="T2" fmla="*/ 2044 w 3239"/>
                  <a:gd name="T3" fmla="*/ 377 h 1008"/>
                  <a:gd name="T4" fmla="*/ 2026 w 3239"/>
                  <a:gd name="T5" fmla="*/ 487 h 1008"/>
                  <a:gd name="T6" fmla="*/ 1890 w 3239"/>
                  <a:gd name="T7" fmla="*/ 330 h 1008"/>
                  <a:gd name="T8" fmla="*/ 1857 w 3239"/>
                  <a:gd name="T9" fmla="*/ 361 h 1008"/>
                  <a:gd name="T10" fmla="*/ 1755 w 3239"/>
                  <a:gd name="T11" fmla="*/ 322 h 1008"/>
                  <a:gd name="T12" fmla="*/ 1759 w 3239"/>
                  <a:gd name="T13" fmla="*/ 259 h 1008"/>
                  <a:gd name="T14" fmla="*/ 1693 w 3239"/>
                  <a:gd name="T15" fmla="*/ 296 h 1008"/>
                  <a:gd name="T16" fmla="*/ 1655 w 3239"/>
                  <a:gd name="T17" fmla="*/ 343 h 1008"/>
                  <a:gd name="T18" fmla="*/ 1565 w 3239"/>
                  <a:gd name="T19" fmla="*/ 338 h 1008"/>
                  <a:gd name="T20" fmla="*/ 1488 w 3239"/>
                  <a:gd name="T21" fmla="*/ 422 h 1008"/>
                  <a:gd name="T22" fmla="*/ 1451 w 3239"/>
                  <a:gd name="T23" fmla="*/ 410 h 1008"/>
                  <a:gd name="T24" fmla="*/ 1423 w 3239"/>
                  <a:gd name="T25" fmla="*/ 293 h 1008"/>
                  <a:gd name="T26" fmla="*/ 1340 w 3239"/>
                  <a:gd name="T27" fmla="*/ 303 h 1008"/>
                  <a:gd name="T28" fmla="*/ 1235 w 3239"/>
                  <a:gd name="T29" fmla="*/ 384 h 1008"/>
                  <a:gd name="T30" fmla="*/ 1300 w 3239"/>
                  <a:gd name="T31" fmla="*/ 238 h 1008"/>
                  <a:gd name="T32" fmla="*/ 1188 w 3239"/>
                  <a:gd name="T33" fmla="*/ 214 h 1008"/>
                  <a:gd name="T34" fmla="*/ 1094 w 3239"/>
                  <a:gd name="T35" fmla="*/ 196 h 1008"/>
                  <a:gd name="T36" fmla="*/ 1003 w 3239"/>
                  <a:gd name="T37" fmla="*/ 184 h 1008"/>
                  <a:gd name="T38" fmla="*/ 950 w 3239"/>
                  <a:gd name="T39" fmla="*/ 247 h 1008"/>
                  <a:gd name="T40" fmla="*/ 952 w 3239"/>
                  <a:gd name="T41" fmla="*/ 323 h 1008"/>
                  <a:gd name="T42" fmla="*/ 857 w 3239"/>
                  <a:gd name="T43" fmla="*/ 270 h 1008"/>
                  <a:gd name="T44" fmla="*/ 855 w 3239"/>
                  <a:gd name="T45" fmla="*/ 135 h 1008"/>
                  <a:gd name="T46" fmla="*/ 764 w 3239"/>
                  <a:gd name="T47" fmla="*/ 156 h 1008"/>
                  <a:gd name="T48" fmla="*/ 636 w 3239"/>
                  <a:gd name="T49" fmla="*/ 190 h 1008"/>
                  <a:gd name="T50" fmla="*/ 660 w 3239"/>
                  <a:gd name="T51" fmla="*/ 260 h 1008"/>
                  <a:gd name="T52" fmla="*/ 549 w 3239"/>
                  <a:gd name="T53" fmla="*/ 150 h 1008"/>
                  <a:gd name="T54" fmla="*/ 459 w 3239"/>
                  <a:gd name="T55" fmla="*/ 281 h 1008"/>
                  <a:gd name="T56" fmla="*/ 420 w 3239"/>
                  <a:gd name="T57" fmla="*/ 179 h 1008"/>
                  <a:gd name="T58" fmla="*/ 290 w 3239"/>
                  <a:gd name="T59" fmla="*/ 157 h 1008"/>
                  <a:gd name="T60" fmla="*/ 148 w 3239"/>
                  <a:gd name="T61" fmla="*/ 104 h 1008"/>
                  <a:gd name="T62" fmla="*/ 56 w 3239"/>
                  <a:gd name="T63" fmla="*/ 78 h 1008"/>
                  <a:gd name="T64" fmla="*/ 279 w 3239"/>
                  <a:gd name="T65" fmla="*/ 207 h 1008"/>
                  <a:gd name="T66" fmla="*/ 553 w 3239"/>
                  <a:gd name="T67" fmla="*/ 405 h 1008"/>
                  <a:gd name="T68" fmla="*/ 820 w 3239"/>
                  <a:gd name="T69" fmla="*/ 413 h 1008"/>
                  <a:gd name="T70" fmla="*/ 1244 w 3239"/>
                  <a:gd name="T71" fmla="*/ 575 h 1008"/>
                  <a:gd name="T72" fmla="*/ 1566 w 3239"/>
                  <a:gd name="T73" fmla="*/ 525 h 1008"/>
                  <a:gd name="T74" fmla="*/ 1992 w 3239"/>
                  <a:gd name="T75" fmla="*/ 560 h 1008"/>
                  <a:gd name="T76" fmla="*/ 2350 w 3239"/>
                  <a:gd name="T77" fmla="*/ 657 h 1008"/>
                  <a:gd name="T78" fmla="*/ 2595 w 3239"/>
                  <a:gd name="T79" fmla="*/ 871 h 1008"/>
                  <a:gd name="T80" fmla="*/ 3239 w 3239"/>
                  <a:gd name="T81" fmla="*/ 959 h 1008"/>
                  <a:gd name="T82" fmla="*/ 3134 w 3239"/>
                  <a:gd name="T83" fmla="*/ 933 h 1008"/>
                  <a:gd name="T84" fmla="*/ 3179 w 3239"/>
                  <a:gd name="T85" fmla="*/ 866 h 1008"/>
                  <a:gd name="T86" fmla="*/ 3219 w 3239"/>
                  <a:gd name="T87" fmla="*/ 711 h 1008"/>
                  <a:gd name="T88" fmla="*/ 3024 w 3239"/>
                  <a:gd name="T89" fmla="*/ 746 h 1008"/>
                  <a:gd name="T90" fmla="*/ 2894 w 3239"/>
                  <a:gd name="T91" fmla="*/ 751 h 1008"/>
                  <a:gd name="T92" fmla="*/ 2977 w 3239"/>
                  <a:gd name="T93" fmla="*/ 638 h 1008"/>
                  <a:gd name="T94" fmla="*/ 3032 w 3239"/>
                  <a:gd name="T95" fmla="*/ 553 h 1008"/>
                  <a:gd name="T96" fmla="*/ 2921 w 3239"/>
                  <a:gd name="T97" fmla="*/ 512 h 1008"/>
                  <a:gd name="T98" fmla="*/ 2829 w 3239"/>
                  <a:gd name="T99" fmla="*/ 554 h 1008"/>
                  <a:gd name="T100" fmla="*/ 2704 w 3239"/>
                  <a:gd name="T101" fmla="*/ 533 h 1008"/>
                  <a:gd name="T102" fmla="*/ 2693 w 3239"/>
                  <a:gd name="T103" fmla="*/ 411 h 1008"/>
                  <a:gd name="T104" fmla="*/ 2542 w 3239"/>
                  <a:gd name="T105" fmla="*/ 407 h 1008"/>
                  <a:gd name="T106" fmla="*/ 2392 w 3239"/>
                  <a:gd name="T107" fmla="*/ 453 h 1008"/>
                  <a:gd name="T108" fmla="*/ 2521 w 3239"/>
                  <a:gd name="T109" fmla="*/ 559 h 1008"/>
                  <a:gd name="T110" fmla="*/ 2434 w 3239"/>
                  <a:gd name="T111" fmla="*/ 516 h 1008"/>
                  <a:gd name="T112" fmla="*/ 2308 w 3239"/>
                  <a:gd name="T113" fmla="*/ 487 h 1008"/>
                  <a:gd name="T114" fmla="*/ 2251 w 3239"/>
                  <a:gd name="T115" fmla="*/ 465 h 1008"/>
                  <a:gd name="T116" fmla="*/ 2270 w 3239"/>
                  <a:gd name="T117" fmla="*/ 298 h 1008"/>
                  <a:gd name="T118" fmla="*/ 2175 w 3239"/>
                  <a:gd name="T119" fmla="*/ 313 h 1008"/>
                  <a:gd name="T120" fmla="*/ 2687 w 3239"/>
                  <a:gd name="T121" fmla="*/ 857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239" h="1008">
                    <a:moveTo>
                      <a:pt x="2084" y="300"/>
                    </a:moveTo>
                    <a:lnTo>
                      <a:pt x="2074" y="300"/>
                    </a:lnTo>
                    <a:lnTo>
                      <a:pt x="2069" y="300"/>
                    </a:lnTo>
                    <a:lnTo>
                      <a:pt x="2066" y="300"/>
                    </a:lnTo>
                    <a:lnTo>
                      <a:pt x="2064" y="301"/>
                    </a:lnTo>
                    <a:lnTo>
                      <a:pt x="2060" y="300"/>
                    </a:lnTo>
                    <a:lnTo>
                      <a:pt x="2056" y="300"/>
                    </a:lnTo>
                    <a:lnTo>
                      <a:pt x="2049" y="300"/>
                    </a:lnTo>
                    <a:lnTo>
                      <a:pt x="2041" y="299"/>
                    </a:lnTo>
                    <a:lnTo>
                      <a:pt x="2033" y="299"/>
                    </a:lnTo>
                    <a:lnTo>
                      <a:pt x="2043" y="305"/>
                    </a:lnTo>
                    <a:lnTo>
                      <a:pt x="2052" y="312"/>
                    </a:lnTo>
                    <a:lnTo>
                      <a:pt x="2060" y="320"/>
                    </a:lnTo>
                    <a:lnTo>
                      <a:pt x="2067" y="331"/>
                    </a:lnTo>
                    <a:lnTo>
                      <a:pt x="2071" y="336"/>
                    </a:lnTo>
                    <a:lnTo>
                      <a:pt x="2075" y="340"/>
                    </a:lnTo>
                    <a:lnTo>
                      <a:pt x="2080" y="343"/>
                    </a:lnTo>
                    <a:lnTo>
                      <a:pt x="2084" y="346"/>
                    </a:lnTo>
                    <a:lnTo>
                      <a:pt x="2102" y="350"/>
                    </a:lnTo>
                    <a:lnTo>
                      <a:pt x="2116" y="357"/>
                    </a:lnTo>
                    <a:lnTo>
                      <a:pt x="2114" y="361"/>
                    </a:lnTo>
                    <a:lnTo>
                      <a:pt x="2113" y="363"/>
                    </a:lnTo>
                    <a:lnTo>
                      <a:pt x="2113" y="367"/>
                    </a:lnTo>
                    <a:lnTo>
                      <a:pt x="2110" y="371"/>
                    </a:lnTo>
                    <a:lnTo>
                      <a:pt x="2108" y="375"/>
                    </a:lnTo>
                    <a:lnTo>
                      <a:pt x="2104" y="377"/>
                    </a:lnTo>
                    <a:lnTo>
                      <a:pt x="2100" y="379"/>
                    </a:lnTo>
                    <a:lnTo>
                      <a:pt x="2096" y="379"/>
                    </a:lnTo>
                    <a:lnTo>
                      <a:pt x="2094" y="380"/>
                    </a:lnTo>
                    <a:lnTo>
                      <a:pt x="2090" y="382"/>
                    </a:lnTo>
                    <a:lnTo>
                      <a:pt x="2081" y="381"/>
                    </a:lnTo>
                    <a:lnTo>
                      <a:pt x="2075" y="380"/>
                    </a:lnTo>
                    <a:lnTo>
                      <a:pt x="2070" y="377"/>
                    </a:lnTo>
                    <a:lnTo>
                      <a:pt x="2069" y="374"/>
                    </a:lnTo>
                    <a:lnTo>
                      <a:pt x="2055" y="374"/>
                    </a:lnTo>
                    <a:lnTo>
                      <a:pt x="2044" y="377"/>
                    </a:lnTo>
                    <a:lnTo>
                      <a:pt x="2033" y="382"/>
                    </a:lnTo>
                    <a:lnTo>
                      <a:pt x="2026" y="392"/>
                    </a:lnTo>
                    <a:lnTo>
                      <a:pt x="2021" y="414"/>
                    </a:lnTo>
                    <a:lnTo>
                      <a:pt x="2024" y="440"/>
                    </a:lnTo>
                    <a:lnTo>
                      <a:pt x="2025" y="446"/>
                    </a:lnTo>
                    <a:lnTo>
                      <a:pt x="2028" y="454"/>
                    </a:lnTo>
                    <a:lnTo>
                      <a:pt x="2033" y="459"/>
                    </a:lnTo>
                    <a:lnTo>
                      <a:pt x="2036" y="461"/>
                    </a:lnTo>
                    <a:lnTo>
                      <a:pt x="2042" y="464"/>
                    </a:lnTo>
                    <a:lnTo>
                      <a:pt x="2042" y="469"/>
                    </a:lnTo>
                    <a:lnTo>
                      <a:pt x="2042" y="474"/>
                    </a:lnTo>
                    <a:lnTo>
                      <a:pt x="2041" y="478"/>
                    </a:lnTo>
                    <a:lnTo>
                      <a:pt x="2040" y="482"/>
                    </a:lnTo>
                    <a:lnTo>
                      <a:pt x="2036" y="484"/>
                    </a:lnTo>
                    <a:lnTo>
                      <a:pt x="2033" y="486"/>
                    </a:lnTo>
                    <a:lnTo>
                      <a:pt x="2029" y="487"/>
                    </a:lnTo>
                    <a:lnTo>
                      <a:pt x="2027" y="487"/>
                    </a:lnTo>
                    <a:lnTo>
                      <a:pt x="2026" y="487"/>
                    </a:lnTo>
                    <a:lnTo>
                      <a:pt x="2026" y="489"/>
                    </a:lnTo>
                    <a:lnTo>
                      <a:pt x="2020" y="487"/>
                    </a:lnTo>
                    <a:lnTo>
                      <a:pt x="2013" y="485"/>
                    </a:lnTo>
                    <a:lnTo>
                      <a:pt x="2003" y="477"/>
                    </a:lnTo>
                    <a:lnTo>
                      <a:pt x="1993" y="466"/>
                    </a:lnTo>
                    <a:lnTo>
                      <a:pt x="1985" y="459"/>
                    </a:lnTo>
                    <a:lnTo>
                      <a:pt x="1968" y="450"/>
                    </a:lnTo>
                    <a:lnTo>
                      <a:pt x="1949" y="449"/>
                    </a:lnTo>
                    <a:lnTo>
                      <a:pt x="1938" y="435"/>
                    </a:lnTo>
                    <a:lnTo>
                      <a:pt x="1934" y="423"/>
                    </a:lnTo>
                    <a:lnTo>
                      <a:pt x="1933" y="415"/>
                    </a:lnTo>
                    <a:lnTo>
                      <a:pt x="1932" y="403"/>
                    </a:lnTo>
                    <a:lnTo>
                      <a:pt x="1926" y="382"/>
                    </a:lnTo>
                    <a:lnTo>
                      <a:pt x="1912" y="371"/>
                    </a:lnTo>
                    <a:lnTo>
                      <a:pt x="1903" y="360"/>
                    </a:lnTo>
                    <a:lnTo>
                      <a:pt x="1896" y="348"/>
                    </a:lnTo>
                    <a:lnTo>
                      <a:pt x="1891" y="335"/>
                    </a:lnTo>
                    <a:lnTo>
                      <a:pt x="1890" y="330"/>
                    </a:lnTo>
                    <a:lnTo>
                      <a:pt x="1889" y="327"/>
                    </a:lnTo>
                    <a:lnTo>
                      <a:pt x="1887" y="323"/>
                    </a:lnTo>
                    <a:lnTo>
                      <a:pt x="1886" y="322"/>
                    </a:lnTo>
                    <a:lnTo>
                      <a:pt x="1880" y="316"/>
                    </a:lnTo>
                    <a:lnTo>
                      <a:pt x="1873" y="316"/>
                    </a:lnTo>
                    <a:lnTo>
                      <a:pt x="1867" y="321"/>
                    </a:lnTo>
                    <a:lnTo>
                      <a:pt x="1864" y="326"/>
                    </a:lnTo>
                    <a:lnTo>
                      <a:pt x="1862" y="332"/>
                    </a:lnTo>
                    <a:lnTo>
                      <a:pt x="1861" y="332"/>
                    </a:lnTo>
                    <a:lnTo>
                      <a:pt x="1861" y="333"/>
                    </a:lnTo>
                    <a:lnTo>
                      <a:pt x="1861" y="335"/>
                    </a:lnTo>
                    <a:lnTo>
                      <a:pt x="1861" y="339"/>
                    </a:lnTo>
                    <a:lnTo>
                      <a:pt x="1860" y="348"/>
                    </a:lnTo>
                    <a:lnTo>
                      <a:pt x="1858" y="354"/>
                    </a:lnTo>
                    <a:lnTo>
                      <a:pt x="1857" y="354"/>
                    </a:lnTo>
                    <a:lnTo>
                      <a:pt x="1857" y="355"/>
                    </a:lnTo>
                    <a:lnTo>
                      <a:pt x="1857" y="357"/>
                    </a:lnTo>
                    <a:lnTo>
                      <a:pt x="1857" y="361"/>
                    </a:lnTo>
                    <a:lnTo>
                      <a:pt x="1853" y="366"/>
                    </a:lnTo>
                    <a:lnTo>
                      <a:pt x="1851" y="371"/>
                    </a:lnTo>
                    <a:lnTo>
                      <a:pt x="1847" y="375"/>
                    </a:lnTo>
                    <a:lnTo>
                      <a:pt x="1844" y="379"/>
                    </a:lnTo>
                    <a:lnTo>
                      <a:pt x="1835" y="368"/>
                    </a:lnTo>
                    <a:lnTo>
                      <a:pt x="1829" y="359"/>
                    </a:lnTo>
                    <a:lnTo>
                      <a:pt x="1826" y="352"/>
                    </a:lnTo>
                    <a:lnTo>
                      <a:pt x="1825" y="348"/>
                    </a:lnTo>
                    <a:lnTo>
                      <a:pt x="1825" y="341"/>
                    </a:lnTo>
                    <a:lnTo>
                      <a:pt x="1826" y="337"/>
                    </a:lnTo>
                    <a:lnTo>
                      <a:pt x="1825" y="330"/>
                    </a:lnTo>
                    <a:lnTo>
                      <a:pt x="1822" y="325"/>
                    </a:lnTo>
                    <a:lnTo>
                      <a:pt x="1817" y="321"/>
                    </a:lnTo>
                    <a:lnTo>
                      <a:pt x="1794" y="323"/>
                    </a:lnTo>
                    <a:lnTo>
                      <a:pt x="1776" y="325"/>
                    </a:lnTo>
                    <a:lnTo>
                      <a:pt x="1767" y="323"/>
                    </a:lnTo>
                    <a:lnTo>
                      <a:pt x="1761" y="323"/>
                    </a:lnTo>
                    <a:lnTo>
                      <a:pt x="1755" y="322"/>
                    </a:lnTo>
                    <a:lnTo>
                      <a:pt x="1750" y="322"/>
                    </a:lnTo>
                    <a:lnTo>
                      <a:pt x="1745" y="320"/>
                    </a:lnTo>
                    <a:lnTo>
                      <a:pt x="1743" y="319"/>
                    </a:lnTo>
                    <a:lnTo>
                      <a:pt x="1741" y="317"/>
                    </a:lnTo>
                    <a:lnTo>
                      <a:pt x="1741" y="315"/>
                    </a:lnTo>
                    <a:lnTo>
                      <a:pt x="1741" y="311"/>
                    </a:lnTo>
                    <a:lnTo>
                      <a:pt x="1743" y="307"/>
                    </a:lnTo>
                    <a:lnTo>
                      <a:pt x="1745" y="301"/>
                    </a:lnTo>
                    <a:lnTo>
                      <a:pt x="1750" y="297"/>
                    </a:lnTo>
                    <a:lnTo>
                      <a:pt x="1758" y="289"/>
                    </a:lnTo>
                    <a:lnTo>
                      <a:pt x="1763" y="283"/>
                    </a:lnTo>
                    <a:lnTo>
                      <a:pt x="1766" y="278"/>
                    </a:lnTo>
                    <a:lnTo>
                      <a:pt x="1768" y="277"/>
                    </a:lnTo>
                    <a:lnTo>
                      <a:pt x="1769" y="272"/>
                    </a:lnTo>
                    <a:lnTo>
                      <a:pt x="1770" y="269"/>
                    </a:lnTo>
                    <a:lnTo>
                      <a:pt x="1770" y="264"/>
                    </a:lnTo>
                    <a:lnTo>
                      <a:pt x="1766" y="260"/>
                    </a:lnTo>
                    <a:lnTo>
                      <a:pt x="1759" y="259"/>
                    </a:lnTo>
                    <a:lnTo>
                      <a:pt x="1749" y="259"/>
                    </a:lnTo>
                    <a:lnTo>
                      <a:pt x="1742" y="258"/>
                    </a:lnTo>
                    <a:lnTo>
                      <a:pt x="1736" y="254"/>
                    </a:lnTo>
                    <a:lnTo>
                      <a:pt x="1732" y="248"/>
                    </a:lnTo>
                    <a:lnTo>
                      <a:pt x="1722" y="247"/>
                    </a:lnTo>
                    <a:lnTo>
                      <a:pt x="1717" y="247"/>
                    </a:lnTo>
                    <a:lnTo>
                      <a:pt x="1709" y="250"/>
                    </a:lnTo>
                    <a:lnTo>
                      <a:pt x="1705" y="246"/>
                    </a:lnTo>
                    <a:lnTo>
                      <a:pt x="1702" y="244"/>
                    </a:lnTo>
                    <a:lnTo>
                      <a:pt x="1697" y="241"/>
                    </a:lnTo>
                    <a:lnTo>
                      <a:pt x="1693" y="241"/>
                    </a:lnTo>
                    <a:lnTo>
                      <a:pt x="1697" y="265"/>
                    </a:lnTo>
                    <a:lnTo>
                      <a:pt x="1694" y="270"/>
                    </a:lnTo>
                    <a:lnTo>
                      <a:pt x="1693" y="275"/>
                    </a:lnTo>
                    <a:lnTo>
                      <a:pt x="1692" y="285"/>
                    </a:lnTo>
                    <a:lnTo>
                      <a:pt x="1704" y="288"/>
                    </a:lnTo>
                    <a:lnTo>
                      <a:pt x="1698" y="293"/>
                    </a:lnTo>
                    <a:lnTo>
                      <a:pt x="1693" y="296"/>
                    </a:lnTo>
                    <a:lnTo>
                      <a:pt x="1687" y="297"/>
                    </a:lnTo>
                    <a:lnTo>
                      <a:pt x="1684" y="298"/>
                    </a:lnTo>
                    <a:lnTo>
                      <a:pt x="1674" y="299"/>
                    </a:lnTo>
                    <a:lnTo>
                      <a:pt x="1667" y="305"/>
                    </a:lnTo>
                    <a:lnTo>
                      <a:pt x="1664" y="307"/>
                    </a:lnTo>
                    <a:lnTo>
                      <a:pt x="1663" y="311"/>
                    </a:lnTo>
                    <a:lnTo>
                      <a:pt x="1662" y="320"/>
                    </a:lnTo>
                    <a:lnTo>
                      <a:pt x="1661" y="320"/>
                    </a:lnTo>
                    <a:lnTo>
                      <a:pt x="1661" y="321"/>
                    </a:lnTo>
                    <a:lnTo>
                      <a:pt x="1661" y="323"/>
                    </a:lnTo>
                    <a:lnTo>
                      <a:pt x="1661" y="328"/>
                    </a:lnTo>
                    <a:lnTo>
                      <a:pt x="1660" y="330"/>
                    </a:lnTo>
                    <a:lnTo>
                      <a:pt x="1660" y="332"/>
                    </a:lnTo>
                    <a:lnTo>
                      <a:pt x="1658" y="336"/>
                    </a:lnTo>
                    <a:lnTo>
                      <a:pt x="1657" y="336"/>
                    </a:lnTo>
                    <a:lnTo>
                      <a:pt x="1657" y="337"/>
                    </a:lnTo>
                    <a:lnTo>
                      <a:pt x="1657" y="339"/>
                    </a:lnTo>
                    <a:lnTo>
                      <a:pt x="1655" y="343"/>
                    </a:lnTo>
                    <a:lnTo>
                      <a:pt x="1653" y="343"/>
                    </a:lnTo>
                    <a:lnTo>
                      <a:pt x="1651" y="342"/>
                    </a:lnTo>
                    <a:lnTo>
                      <a:pt x="1648" y="340"/>
                    </a:lnTo>
                    <a:lnTo>
                      <a:pt x="1647" y="338"/>
                    </a:lnTo>
                    <a:lnTo>
                      <a:pt x="1635" y="330"/>
                    </a:lnTo>
                    <a:lnTo>
                      <a:pt x="1625" y="328"/>
                    </a:lnTo>
                    <a:lnTo>
                      <a:pt x="1617" y="328"/>
                    </a:lnTo>
                    <a:lnTo>
                      <a:pt x="1611" y="333"/>
                    </a:lnTo>
                    <a:lnTo>
                      <a:pt x="1608" y="336"/>
                    </a:lnTo>
                    <a:lnTo>
                      <a:pt x="1603" y="340"/>
                    </a:lnTo>
                    <a:lnTo>
                      <a:pt x="1596" y="344"/>
                    </a:lnTo>
                    <a:lnTo>
                      <a:pt x="1590" y="349"/>
                    </a:lnTo>
                    <a:lnTo>
                      <a:pt x="1582" y="351"/>
                    </a:lnTo>
                    <a:lnTo>
                      <a:pt x="1578" y="351"/>
                    </a:lnTo>
                    <a:lnTo>
                      <a:pt x="1576" y="351"/>
                    </a:lnTo>
                    <a:lnTo>
                      <a:pt x="1575" y="351"/>
                    </a:lnTo>
                    <a:lnTo>
                      <a:pt x="1575" y="352"/>
                    </a:lnTo>
                    <a:lnTo>
                      <a:pt x="1565" y="338"/>
                    </a:lnTo>
                    <a:lnTo>
                      <a:pt x="1558" y="331"/>
                    </a:lnTo>
                    <a:lnTo>
                      <a:pt x="1545" y="332"/>
                    </a:lnTo>
                    <a:lnTo>
                      <a:pt x="1536" y="336"/>
                    </a:lnTo>
                    <a:lnTo>
                      <a:pt x="1530" y="343"/>
                    </a:lnTo>
                    <a:lnTo>
                      <a:pt x="1526" y="354"/>
                    </a:lnTo>
                    <a:lnTo>
                      <a:pt x="1524" y="358"/>
                    </a:lnTo>
                    <a:lnTo>
                      <a:pt x="1522" y="362"/>
                    </a:lnTo>
                    <a:lnTo>
                      <a:pt x="1519" y="364"/>
                    </a:lnTo>
                    <a:lnTo>
                      <a:pt x="1517" y="366"/>
                    </a:lnTo>
                    <a:lnTo>
                      <a:pt x="1516" y="368"/>
                    </a:lnTo>
                    <a:lnTo>
                      <a:pt x="1504" y="378"/>
                    </a:lnTo>
                    <a:lnTo>
                      <a:pt x="1496" y="389"/>
                    </a:lnTo>
                    <a:lnTo>
                      <a:pt x="1491" y="400"/>
                    </a:lnTo>
                    <a:lnTo>
                      <a:pt x="1490" y="413"/>
                    </a:lnTo>
                    <a:lnTo>
                      <a:pt x="1489" y="419"/>
                    </a:lnTo>
                    <a:lnTo>
                      <a:pt x="1488" y="419"/>
                    </a:lnTo>
                    <a:lnTo>
                      <a:pt x="1488" y="420"/>
                    </a:lnTo>
                    <a:lnTo>
                      <a:pt x="1488" y="422"/>
                    </a:lnTo>
                    <a:lnTo>
                      <a:pt x="1488" y="427"/>
                    </a:lnTo>
                    <a:lnTo>
                      <a:pt x="1485" y="432"/>
                    </a:lnTo>
                    <a:lnTo>
                      <a:pt x="1484" y="438"/>
                    </a:lnTo>
                    <a:lnTo>
                      <a:pt x="1481" y="442"/>
                    </a:lnTo>
                    <a:lnTo>
                      <a:pt x="1479" y="444"/>
                    </a:lnTo>
                    <a:lnTo>
                      <a:pt x="1478" y="444"/>
                    </a:lnTo>
                    <a:lnTo>
                      <a:pt x="1478" y="445"/>
                    </a:lnTo>
                    <a:lnTo>
                      <a:pt x="1478" y="448"/>
                    </a:lnTo>
                    <a:lnTo>
                      <a:pt x="1474" y="451"/>
                    </a:lnTo>
                    <a:lnTo>
                      <a:pt x="1471" y="455"/>
                    </a:lnTo>
                    <a:lnTo>
                      <a:pt x="1461" y="461"/>
                    </a:lnTo>
                    <a:lnTo>
                      <a:pt x="1459" y="468"/>
                    </a:lnTo>
                    <a:lnTo>
                      <a:pt x="1454" y="459"/>
                    </a:lnTo>
                    <a:lnTo>
                      <a:pt x="1451" y="453"/>
                    </a:lnTo>
                    <a:lnTo>
                      <a:pt x="1449" y="448"/>
                    </a:lnTo>
                    <a:lnTo>
                      <a:pt x="1449" y="444"/>
                    </a:lnTo>
                    <a:lnTo>
                      <a:pt x="1446" y="424"/>
                    </a:lnTo>
                    <a:lnTo>
                      <a:pt x="1451" y="410"/>
                    </a:lnTo>
                    <a:lnTo>
                      <a:pt x="1454" y="404"/>
                    </a:lnTo>
                    <a:lnTo>
                      <a:pt x="1459" y="401"/>
                    </a:lnTo>
                    <a:lnTo>
                      <a:pt x="1461" y="394"/>
                    </a:lnTo>
                    <a:lnTo>
                      <a:pt x="1465" y="387"/>
                    </a:lnTo>
                    <a:lnTo>
                      <a:pt x="1471" y="376"/>
                    </a:lnTo>
                    <a:lnTo>
                      <a:pt x="1478" y="364"/>
                    </a:lnTo>
                    <a:lnTo>
                      <a:pt x="1479" y="355"/>
                    </a:lnTo>
                    <a:lnTo>
                      <a:pt x="1478" y="349"/>
                    </a:lnTo>
                    <a:lnTo>
                      <a:pt x="1475" y="342"/>
                    </a:lnTo>
                    <a:lnTo>
                      <a:pt x="1472" y="339"/>
                    </a:lnTo>
                    <a:lnTo>
                      <a:pt x="1464" y="335"/>
                    </a:lnTo>
                    <a:lnTo>
                      <a:pt x="1456" y="333"/>
                    </a:lnTo>
                    <a:lnTo>
                      <a:pt x="1437" y="330"/>
                    </a:lnTo>
                    <a:lnTo>
                      <a:pt x="1428" y="323"/>
                    </a:lnTo>
                    <a:lnTo>
                      <a:pt x="1423" y="319"/>
                    </a:lnTo>
                    <a:lnTo>
                      <a:pt x="1421" y="316"/>
                    </a:lnTo>
                    <a:lnTo>
                      <a:pt x="1421" y="306"/>
                    </a:lnTo>
                    <a:lnTo>
                      <a:pt x="1423" y="293"/>
                    </a:lnTo>
                    <a:lnTo>
                      <a:pt x="1423" y="277"/>
                    </a:lnTo>
                    <a:lnTo>
                      <a:pt x="1426" y="259"/>
                    </a:lnTo>
                    <a:lnTo>
                      <a:pt x="1422" y="242"/>
                    </a:lnTo>
                    <a:lnTo>
                      <a:pt x="1401" y="226"/>
                    </a:lnTo>
                    <a:lnTo>
                      <a:pt x="1379" y="212"/>
                    </a:lnTo>
                    <a:lnTo>
                      <a:pt x="1368" y="198"/>
                    </a:lnTo>
                    <a:lnTo>
                      <a:pt x="1353" y="185"/>
                    </a:lnTo>
                    <a:lnTo>
                      <a:pt x="1344" y="199"/>
                    </a:lnTo>
                    <a:lnTo>
                      <a:pt x="1338" y="213"/>
                    </a:lnTo>
                    <a:lnTo>
                      <a:pt x="1335" y="225"/>
                    </a:lnTo>
                    <a:lnTo>
                      <a:pt x="1334" y="235"/>
                    </a:lnTo>
                    <a:lnTo>
                      <a:pt x="1330" y="270"/>
                    </a:lnTo>
                    <a:lnTo>
                      <a:pt x="1335" y="278"/>
                    </a:lnTo>
                    <a:lnTo>
                      <a:pt x="1338" y="287"/>
                    </a:lnTo>
                    <a:lnTo>
                      <a:pt x="1340" y="294"/>
                    </a:lnTo>
                    <a:lnTo>
                      <a:pt x="1340" y="297"/>
                    </a:lnTo>
                    <a:lnTo>
                      <a:pt x="1341" y="301"/>
                    </a:lnTo>
                    <a:lnTo>
                      <a:pt x="1340" y="303"/>
                    </a:lnTo>
                    <a:lnTo>
                      <a:pt x="1340" y="307"/>
                    </a:lnTo>
                    <a:lnTo>
                      <a:pt x="1338" y="312"/>
                    </a:lnTo>
                    <a:lnTo>
                      <a:pt x="1334" y="316"/>
                    </a:lnTo>
                    <a:lnTo>
                      <a:pt x="1329" y="320"/>
                    </a:lnTo>
                    <a:lnTo>
                      <a:pt x="1320" y="332"/>
                    </a:lnTo>
                    <a:lnTo>
                      <a:pt x="1315" y="343"/>
                    </a:lnTo>
                    <a:lnTo>
                      <a:pt x="1311" y="353"/>
                    </a:lnTo>
                    <a:lnTo>
                      <a:pt x="1310" y="361"/>
                    </a:lnTo>
                    <a:lnTo>
                      <a:pt x="1304" y="368"/>
                    </a:lnTo>
                    <a:lnTo>
                      <a:pt x="1297" y="373"/>
                    </a:lnTo>
                    <a:lnTo>
                      <a:pt x="1291" y="377"/>
                    </a:lnTo>
                    <a:lnTo>
                      <a:pt x="1285" y="380"/>
                    </a:lnTo>
                    <a:lnTo>
                      <a:pt x="1270" y="382"/>
                    </a:lnTo>
                    <a:lnTo>
                      <a:pt x="1266" y="381"/>
                    </a:lnTo>
                    <a:lnTo>
                      <a:pt x="1263" y="381"/>
                    </a:lnTo>
                    <a:lnTo>
                      <a:pt x="1256" y="380"/>
                    </a:lnTo>
                    <a:lnTo>
                      <a:pt x="1246" y="379"/>
                    </a:lnTo>
                    <a:lnTo>
                      <a:pt x="1235" y="384"/>
                    </a:lnTo>
                    <a:lnTo>
                      <a:pt x="1246" y="369"/>
                    </a:lnTo>
                    <a:lnTo>
                      <a:pt x="1256" y="356"/>
                    </a:lnTo>
                    <a:lnTo>
                      <a:pt x="1267" y="347"/>
                    </a:lnTo>
                    <a:lnTo>
                      <a:pt x="1278" y="340"/>
                    </a:lnTo>
                    <a:lnTo>
                      <a:pt x="1280" y="337"/>
                    </a:lnTo>
                    <a:lnTo>
                      <a:pt x="1284" y="335"/>
                    </a:lnTo>
                    <a:lnTo>
                      <a:pt x="1289" y="331"/>
                    </a:lnTo>
                    <a:lnTo>
                      <a:pt x="1296" y="320"/>
                    </a:lnTo>
                    <a:lnTo>
                      <a:pt x="1297" y="316"/>
                    </a:lnTo>
                    <a:lnTo>
                      <a:pt x="1299" y="313"/>
                    </a:lnTo>
                    <a:lnTo>
                      <a:pt x="1300" y="307"/>
                    </a:lnTo>
                    <a:lnTo>
                      <a:pt x="1299" y="302"/>
                    </a:lnTo>
                    <a:lnTo>
                      <a:pt x="1299" y="299"/>
                    </a:lnTo>
                    <a:lnTo>
                      <a:pt x="1296" y="293"/>
                    </a:lnTo>
                    <a:lnTo>
                      <a:pt x="1296" y="272"/>
                    </a:lnTo>
                    <a:lnTo>
                      <a:pt x="1297" y="257"/>
                    </a:lnTo>
                    <a:lnTo>
                      <a:pt x="1298" y="245"/>
                    </a:lnTo>
                    <a:lnTo>
                      <a:pt x="1300" y="238"/>
                    </a:lnTo>
                    <a:lnTo>
                      <a:pt x="1301" y="227"/>
                    </a:lnTo>
                    <a:lnTo>
                      <a:pt x="1300" y="223"/>
                    </a:lnTo>
                    <a:lnTo>
                      <a:pt x="1299" y="220"/>
                    </a:lnTo>
                    <a:lnTo>
                      <a:pt x="1296" y="217"/>
                    </a:lnTo>
                    <a:lnTo>
                      <a:pt x="1293" y="216"/>
                    </a:lnTo>
                    <a:lnTo>
                      <a:pt x="1289" y="216"/>
                    </a:lnTo>
                    <a:lnTo>
                      <a:pt x="1285" y="218"/>
                    </a:lnTo>
                    <a:lnTo>
                      <a:pt x="1273" y="220"/>
                    </a:lnTo>
                    <a:lnTo>
                      <a:pt x="1266" y="225"/>
                    </a:lnTo>
                    <a:lnTo>
                      <a:pt x="1260" y="227"/>
                    </a:lnTo>
                    <a:lnTo>
                      <a:pt x="1258" y="231"/>
                    </a:lnTo>
                    <a:lnTo>
                      <a:pt x="1245" y="226"/>
                    </a:lnTo>
                    <a:lnTo>
                      <a:pt x="1237" y="223"/>
                    </a:lnTo>
                    <a:lnTo>
                      <a:pt x="1228" y="221"/>
                    </a:lnTo>
                    <a:lnTo>
                      <a:pt x="1221" y="221"/>
                    </a:lnTo>
                    <a:lnTo>
                      <a:pt x="1207" y="220"/>
                    </a:lnTo>
                    <a:lnTo>
                      <a:pt x="1195" y="217"/>
                    </a:lnTo>
                    <a:lnTo>
                      <a:pt x="1188" y="214"/>
                    </a:lnTo>
                    <a:lnTo>
                      <a:pt x="1182" y="200"/>
                    </a:lnTo>
                    <a:lnTo>
                      <a:pt x="1180" y="191"/>
                    </a:lnTo>
                    <a:lnTo>
                      <a:pt x="1174" y="184"/>
                    </a:lnTo>
                    <a:lnTo>
                      <a:pt x="1168" y="180"/>
                    </a:lnTo>
                    <a:lnTo>
                      <a:pt x="1164" y="179"/>
                    </a:lnTo>
                    <a:lnTo>
                      <a:pt x="1161" y="180"/>
                    </a:lnTo>
                    <a:lnTo>
                      <a:pt x="1152" y="185"/>
                    </a:lnTo>
                    <a:lnTo>
                      <a:pt x="1134" y="196"/>
                    </a:lnTo>
                    <a:lnTo>
                      <a:pt x="1133" y="198"/>
                    </a:lnTo>
                    <a:lnTo>
                      <a:pt x="1133" y="201"/>
                    </a:lnTo>
                    <a:lnTo>
                      <a:pt x="1130" y="206"/>
                    </a:lnTo>
                    <a:lnTo>
                      <a:pt x="1126" y="209"/>
                    </a:lnTo>
                    <a:lnTo>
                      <a:pt x="1123" y="209"/>
                    </a:lnTo>
                    <a:lnTo>
                      <a:pt x="1121" y="210"/>
                    </a:lnTo>
                    <a:lnTo>
                      <a:pt x="1110" y="209"/>
                    </a:lnTo>
                    <a:lnTo>
                      <a:pt x="1103" y="206"/>
                    </a:lnTo>
                    <a:lnTo>
                      <a:pt x="1097" y="201"/>
                    </a:lnTo>
                    <a:lnTo>
                      <a:pt x="1094" y="196"/>
                    </a:lnTo>
                    <a:lnTo>
                      <a:pt x="1063" y="176"/>
                    </a:lnTo>
                    <a:lnTo>
                      <a:pt x="1063" y="150"/>
                    </a:lnTo>
                    <a:lnTo>
                      <a:pt x="1065" y="138"/>
                    </a:lnTo>
                    <a:lnTo>
                      <a:pt x="1070" y="129"/>
                    </a:lnTo>
                    <a:lnTo>
                      <a:pt x="1064" y="122"/>
                    </a:lnTo>
                    <a:lnTo>
                      <a:pt x="1060" y="119"/>
                    </a:lnTo>
                    <a:lnTo>
                      <a:pt x="1055" y="119"/>
                    </a:lnTo>
                    <a:lnTo>
                      <a:pt x="1051" y="125"/>
                    </a:lnTo>
                    <a:lnTo>
                      <a:pt x="1039" y="132"/>
                    </a:lnTo>
                    <a:lnTo>
                      <a:pt x="1026" y="143"/>
                    </a:lnTo>
                    <a:lnTo>
                      <a:pt x="1013" y="156"/>
                    </a:lnTo>
                    <a:lnTo>
                      <a:pt x="1003" y="173"/>
                    </a:lnTo>
                    <a:lnTo>
                      <a:pt x="1003" y="177"/>
                    </a:lnTo>
                    <a:lnTo>
                      <a:pt x="1003" y="179"/>
                    </a:lnTo>
                    <a:lnTo>
                      <a:pt x="1003" y="180"/>
                    </a:lnTo>
                    <a:lnTo>
                      <a:pt x="1004" y="183"/>
                    </a:lnTo>
                    <a:lnTo>
                      <a:pt x="1003" y="183"/>
                    </a:lnTo>
                    <a:lnTo>
                      <a:pt x="1003" y="184"/>
                    </a:lnTo>
                    <a:lnTo>
                      <a:pt x="1003" y="186"/>
                    </a:lnTo>
                    <a:lnTo>
                      <a:pt x="1003" y="189"/>
                    </a:lnTo>
                    <a:lnTo>
                      <a:pt x="1001" y="190"/>
                    </a:lnTo>
                    <a:lnTo>
                      <a:pt x="1000" y="192"/>
                    </a:lnTo>
                    <a:lnTo>
                      <a:pt x="997" y="192"/>
                    </a:lnTo>
                    <a:lnTo>
                      <a:pt x="994" y="193"/>
                    </a:lnTo>
                    <a:lnTo>
                      <a:pt x="984" y="188"/>
                    </a:lnTo>
                    <a:lnTo>
                      <a:pt x="974" y="186"/>
                    </a:lnTo>
                    <a:lnTo>
                      <a:pt x="966" y="186"/>
                    </a:lnTo>
                    <a:lnTo>
                      <a:pt x="959" y="189"/>
                    </a:lnTo>
                    <a:lnTo>
                      <a:pt x="954" y="196"/>
                    </a:lnTo>
                    <a:lnTo>
                      <a:pt x="950" y="204"/>
                    </a:lnTo>
                    <a:lnTo>
                      <a:pt x="946" y="209"/>
                    </a:lnTo>
                    <a:lnTo>
                      <a:pt x="944" y="212"/>
                    </a:lnTo>
                    <a:lnTo>
                      <a:pt x="936" y="219"/>
                    </a:lnTo>
                    <a:lnTo>
                      <a:pt x="935" y="228"/>
                    </a:lnTo>
                    <a:lnTo>
                      <a:pt x="939" y="236"/>
                    </a:lnTo>
                    <a:lnTo>
                      <a:pt x="950" y="247"/>
                    </a:lnTo>
                    <a:lnTo>
                      <a:pt x="952" y="260"/>
                    </a:lnTo>
                    <a:lnTo>
                      <a:pt x="957" y="277"/>
                    </a:lnTo>
                    <a:lnTo>
                      <a:pt x="962" y="294"/>
                    </a:lnTo>
                    <a:lnTo>
                      <a:pt x="969" y="314"/>
                    </a:lnTo>
                    <a:lnTo>
                      <a:pt x="985" y="335"/>
                    </a:lnTo>
                    <a:lnTo>
                      <a:pt x="991" y="341"/>
                    </a:lnTo>
                    <a:lnTo>
                      <a:pt x="994" y="349"/>
                    </a:lnTo>
                    <a:lnTo>
                      <a:pt x="994" y="355"/>
                    </a:lnTo>
                    <a:lnTo>
                      <a:pt x="990" y="363"/>
                    </a:lnTo>
                    <a:lnTo>
                      <a:pt x="986" y="360"/>
                    </a:lnTo>
                    <a:lnTo>
                      <a:pt x="983" y="358"/>
                    </a:lnTo>
                    <a:lnTo>
                      <a:pt x="979" y="354"/>
                    </a:lnTo>
                    <a:lnTo>
                      <a:pt x="977" y="352"/>
                    </a:lnTo>
                    <a:lnTo>
                      <a:pt x="976" y="351"/>
                    </a:lnTo>
                    <a:lnTo>
                      <a:pt x="965" y="339"/>
                    </a:lnTo>
                    <a:lnTo>
                      <a:pt x="959" y="332"/>
                    </a:lnTo>
                    <a:lnTo>
                      <a:pt x="953" y="326"/>
                    </a:lnTo>
                    <a:lnTo>
                      <a:pt x="952" y="323"/>
                    </a:lnTo>
                    <a:lnTo>
                      <a:pt x="952" y="322"/>
                    </a:lnTo>
                    <a:lnTo>
                      <a:pt x="950" y="319"/>
                    </a:lnTo>
                    <a:lnTo>
                      <a:pt x="949" y="317"/>
                    </a:lnTo>
                    <a:lnTo>
                      <a:pt x="946" y="313"/>
                    </a:lnTo>
                    <a:lnTo>
                      <a:pt x="944" y="310"/>
                    </a:lnTo>
                    <a:lnTo>
                      <a:pt x="940" y="306"/>
                    </a:lnTo>
                    <a:lnTo>
                      <a:pt x="938" y="303"/>
                    </a:lnTo>
                    <a:lnTo>
                      <a:pt x="937" y="302"/>
                    </a:lnTo>
                    <a:lnTo>
                      <a:pt x="930" y="293"/>
                    </a:lnTo>
                    <a:lnTo>
                      <a:pt x="925" y="289"/>
                    </a:lnTo>
                    <a:lnTo>
                      <a:pt x="915" y="277"/>
                    </a:lnTo>
                    <a:lnTo>
                      <a:pt x="908" y="273"/>
                    </a:lnTo>
                    <a:lnTo>
                      <a:pt x="903" y="271"/>
                    </a:lnTo>
                    <a:lnTo>
                      <a:pt x="895" y="268"/>
                    </a:lnTo>
                    <a:lnTo>
                      <a:pt x="887" y="267"/>
                    </a:lnTo>
                    <a:lnTo>
                      <a:pt x="878" y="267"/>
                    </a:lnTo>
                    <a:lnTo>
                      <a:pt x="869" y="269"/>
                    </a:lnTo>
                    <a:lnTo>
                      <a:pt x="857" y="270"/>
                    </a:lnTo>
                    <a:lnTo>
                      <a:pt x="846" y="271"/>
                    </a:lnTo>
                    <a:lnTo>
                      <a:pt x="836" y="268"/>
                    </a:lnTo>
                    <a:lnTo>
                      <a:pt x="826" y="265"/>
                    </a:lnTo>
                    <a:lnTo>
                      <a:pt x="862" y="208"/>
                    </a:lnTo>
                    <a:lnTo>
                      <a:pt x="867" y="200"/>
                    </a:lnTo>
                    <a:lnTo>
                      <a:pt x="871" y="195"/>
                    </a:lnTo>
                    <a:lnTo>
                      <a:pt x="872" y="192"/>
                    </a:lnTo>
                    <a:lnTo>
                      <a:pt x="872" y="191"/>
                    </a:lnTo>
                    <a:lnTo>
                      <a:pt x="864" y="184"/>
                    </a:lnTo>
                    <a:lnTo>
                      <a:pt x="862" y="180"/>
                    </a:lnTo>
                    <a:lnTo>
                      <a:pt x="862" y="179"/>
                    </a:lnTo>
                    <a:lnTo>
                      <a:pt x="864" y="169"/>
                    </a:lnTo>
                    <a:lnTo>
                      <a:pt x="866" y="160"/>
                    </a:lnTo>
                    <a:lnTo>
                      <a:pt x="866" y="152"/>
                    </a:lnTo>
                    <a:lnTo>
                      <a:pt x="866" y="147"/>
                    </a:lnTo>
                    <a:lnTo>
                      <a:pt x="863" y="142"/>
                    </a:lnTo>
                    <a:lnTo>
                      <a:pt x="860" y="138"/>
                    </a:lnTo>
                    <a:lnTo>
                      <a:pt x="855" y="135"/>
                    </a:lnTo>
                    <a:lnTo>
                      <a:pt x="848" y="135"/>
                    </a:lnTo>
                    <a:lnTo>
                      <a:pt x="837" y="134"/>
                    </a:lnTo>
                    <a:lnTo>
                      <a:pt x="827" y="137"/>
                    </a:lnTo>
                    <a:lnTo>
                      <a:pt x="819" y="143"/>
                    </a:lnTo>
                    <a:lnTo>
                      <a:pt x="814" y="150"/>
                    </a:lnTo>
                    <a:lnTo>
                      <a:pt x="811" y="152"/>
                    </a:lnTo>
                    <a:lnTo>
                      <a:pt x="810" y="152"/>
                    </a:lnTo>
                    <a:lnTo>
                      <a:pt x="810" y="153"/>
                    </a:lnTo>
                    <a:lnTo>
                      <a:pt x="810" y="155"/>
                    </a:lnTo>
                    <a:lnTo>
                      <a:pt x="807" y="159"/>
                    </a:lnTo>
                    <a:lnTo>
                      <a:pt x="803" y="163"/>
                    </a:lnTo>
                    <a:lnTo>
                      <a:pt x="800" y="165"/>
                    </a:lnTo>
                    <a:lnTo>
                      <a:pt x="795" y="165"/>
                    </a:lnTo>
                    <a:lnTo>
                      <a:pt x="790" y="165"/>
                    </a:lnTo>
                    <a:lnTo>
                      <a:pt x="784" y="164"/>
                    </a:lnTo>
                    <a:lnTo>
                      <a:pt x="779" y="162"/>
                    </a:lnTo>
                    <a:lnTo>
                      <a:pt x="770" y="158"/>
                    </a:lnTo>
                    <a:lnTo>
                      <a:pt x="764" y="156"/>
                    </a:lnTo>
                    <a:lnTo>
                      <a:pt x="759" y="153"/>
                    </a:lnTo>
                    <a:lnTo>
                      <a:pt x="756" y="150"/>
                    </a:lnTo>
                    <a:lnTo>
                      <a:pt x="736" y="158"/>
                    </a:lnTo>
                    <a:lnTo>
                      <a:pt x="731" y="155"/>
                    </a:lnTo>
                    <a:lnTo>
                      <a:pt x="727" y="153"/>
                    </a:lnTo>
                    <a:lnTo>
                      <a:pt x="724" y="149"/>
                    </a:lnTo>
                    <a:lnTo>
                      <a:pt x="724" y="143"/>
                    </a:lnTo>
                    <a:lnTo>
                      <a:pt x="729" y="136"/>
                    </a:lnTo>
                    <a:lnTo>
                      <a:pt x="708" y="140"/>
                    </a:lnTo>
                    <a:lnTo>
                      <a:pt x="691" y="146"/>
                    </a:lnTo>
                    <a:lnTo>
                      <a:pt x="676" y="151"/>
                    </a:lnTo>
                    <a:lnTo>
                      <a:pt x="664" y="157"/>
                    </a:lnTo>
                    <a:lnTo>
                      <a:pt x="653" y="165"/>
                    </a:lnTo>
                    <a:lnTo>
                      <a:pt x="643" y="172"/>
                    </a:lnTo>
                    <a:lnTo>
                      <a:pt x="634" y="177"/>
                    </a:lnTo>
                    <a:lnTo>
                      <a:pt x="625" y="180"/>
                    </a:lnTo>
                    <a:lnTo>
                      <a:pt x="629" y="186"/>
                    </a:lnTo>
                    <a:lnTo>
                      <a:pt x="636" y="190"/>
                    </a:lnTo>
                    <a:lnTo>
                      <a:pt x="640" y="191"/>
                    </a:lnTo>
                    <a:lnTo>
                      <a:pt x="646" y="193"/>
                    </a:lnTo>
                    <a:lnTo>
                      <a:pt x="660" y="194"/>
                    </a:lnTo>
                    <a:lnTo>
                      <a:pt x="670" y="195"/>
                    </a:lnTo>
                    <a:lnTo>
                      <a:pt x="683" y="201"/>
                    </a:lnTo>
                    <a:lnTo>
                      <a:pt x="682" y="208"/>
                    </a:lnTo>
                    <a:lnTo>
                      <a:pt x="681" y="208"/>
                    </a:lnTo>
                    <a:lnTo>
                      <a:pt x="681" y="209"/>
                    </a:lnTo>
                    <a:lnTo>
                      <a:pt x="681" y="211"/>
                    </a:lnTo>
                    <a:lnTo>
                      <a:pt x="681" y="215"/>
                    </a:lnTo>
                    <a:lnTo>
                      <a:pt x="679" y="221"/>
                    </a:lnTo>
                    <a:lnTo>
                      <a:pt x="677" y="229"/>
                    </a:lnTo>
                    <a:lnTo>
                      <a:pt x="673" y="234"/>
                    </a:lnTo>
                    <a:lnTo>
                      <a:pt x="670" y="240"/>
                    </a:lnTo>
                    <a:lnTo>
                      <a:pt x="666" y="242"/>
                    </a:lnTo>
                    <a:lnTo>
                      <a:pt x="664" y="246"/>
                    </a:lnTo>
                    <a:lnTo>
                      <a:pt x="660" y="252"/>
                    </a:lnTo>
                    <a:lnTo>
                      <a:pt x="660" y="260"/>
                    </a:lnTo>
                    <a:lnTo>
                      <a:pt x="660" y="264"/>
                    </a:lnTo>
                    <a:lnTo>
                      <a:pt x="661" y="268"/>
                    </a:lnTo>
                    <a:lnTo>
                      <a:pt x="661" y="272"/>
                    </a:lnTo>
                    <a:lnTo>
                      <a:pt x="661" y="275"/>
                    </a:lnTo>
                    <a:lnTo>
                      <a:pt x="638" y="311"/>
                    </a:lnTo>
                    <a:lnTo>
                      <a:pt x="624" y="311"/>
                    </a:lnTo>
                    <a:lnTo>
                      <a:pt x="624" y="252"/>
                    </a:lnTo>
                    <a:lnTo>
                      <a:pt x="617" y="242"/>
                    </a:lnTo>
                    <a:lnTo>
                      <a:pt x="614" y="240"/>
                    </a:lnTo>
                    <a:lnTo>
                      <a:pt x="597" y="223"/>
                    </a:lnTo>
                    <a:lnTo>
                      <a:pt x="589" y="210"/>
                    </a:lnTo>
                    <a:lnTo>
                      <a:pt x="583" y="199"/>
                    </a:lnTo>
                    <a:lnTo>
                      <a:pt x="580" y="189"/>
                    </a:lnTo>
                    <a:lnTo>
                      <a:pt x="579" y="179"/>
                    </a:lnTo>
                    <a:lnTo>
                      <a:pt x="572" y="170"/>
                    </a:lnTo>
                    <a:lnTo>
                      <a:pt x="567" y="166"/>
                    </a:lnTo>
                    <a:lnTo>
                      <a:pt x="553" y="154"/>
                    </a:lnTo>
                    <a:lnTo>
                      <a:pt x="549" y="150"/>
                    </a:lnTo>
                    <a:lnTo>
                      <a:pt x="547" y="148"/>
                    </a:lnTo>
                    <a:lnTo>
                      <a:pt x="533" y="145"/>
                    </a:lnTo>
                    <a:lnTo>
                      <a:pt x="529" y="158"/>
                    </a:lnTo>
                    <a:lnTo>
                      <a:pt x="524" y="171"/>
                    </a:lnTo>
                    <a:lnTo>
                      <a:pt x="518" y="181"/>
                    </a:lnTo>
                    <a:lnTo>
                      <a:pt x="512" y="191"/>
                    </a:lnTo>
                    <a:lnTo>
                      <a:pt x="498" y="200"/>
                    </a:lnTo>
                    <a:lnTo>
                      <a:pt x="492" y="211"/>
                    </a:lnTo>
                    <a:lnTo>
                      <a:pt x="490" y="223"/>
                    </a:lnTo>
                    <a:lnTo>
                      <a:pt x="495" y="235"/>
                    </a:lnTo>
                    <a:lnTo>
                      <a:pt x="493" y="236"/>
                    </a:lnTo>
                    <a:lnTo>
                      <a:pt x="492" y="238"/>
                    </a:lnTo>
                    <a:lnTo>
                      <a:pt x="490" y="242"/>
                    </a:lnTo>
                    <a:lnTo>
                      <a:pt x="486" y="251"/>
                    </a:lnTo>
                    <a:lnTo>
                      <a:pt x="477" y="265"/>
                    </a:lnTo>
                    <a:lnTo>
                      <a:pt x="472" y="269"/>
                    </a:lnTo>
                    <a:lnTo>
                      <a:pt x="468" y="274"/>
                    </a:lnTo>
                    <a:lnTo>
                      <a:pt x="459" y="281"/>
                    </a:lnTo>
                    <a:lnTo>
                      <a:pt x="457" y="282"/>
                    </a:lnTo>
                    <a:lnTo>
                      <a:pt x="454" y="285"/>
                    </a:lnTo>
                    <a:lnTo>
                      <a:pt x="450" y="286"/>
                    </a:lnTo>
                    <a:lnTo>
                      <a:pt x="446" y="287"/>
                    </a:lnTo>
                    <a:lnTo>
                      <a:pt x="439" y="286"/>
                    </a:lnTo>
                    <a:lnTo>
                      <a:pt x="435" y="286"/>
                    </a:lnTo>
                    <a:lnTo>
                      <a:pt x="428" y="285"/>
                    </a:lnTo>
                    <a:lnTo>
                      <a:pt x="434" y="264"/>
                    </a:lnTo>
                    <a:lnTo>
                      <a:pt x="436" y="254"/>
                    </a:lnTo>
                    <a:lnTo>
                      <a:pt x="437" y="246"/>
                    </a:lnTo>
                    <a:lnTo>
                      <a:pt x="436" y="237"/>
                    </a:lnTo>
                    <a:lnTo>
                      <a:pt x="434" y="229"/>
                    </a:lnTo>
                    <a:lnTo>
                      <a:pt x="431" y="221"/>
                    </a:lnTo>
                    <a:lnTo>
                      <a:pt x="427" y="215"/>
                    </a:lnTo>
                    <a:lnTo>
                      <a:pt x="427" y="204"/>
                    </a:lnTo>
                    <a:lnTo>
                      <a:pt x="426" y="194"/>
                    </a:lnTo>
                    <a:lnTo>
                      <a:pt x="424" y="186"/>
                    </a:lnTo>
                    <a:lnTo>
                      <a:pt x="420" y="179"/>
                    </a:lnTo>
                    <a:lnTo>
                      <a:pt x="417" y="177"/>
                    </a:lnTo>
                    <a:lnTo>
                      <a:pt x="413" y="174"/>
                    </a:lnTo>
                    <a:lnTo>
                      <a:pt x="411" y="172"/>
                    </a:lnTo>
                    <a:lnTo>
                      <a:pt x="410" y="171"/>
                    </a:lnTo>
                    <a:lnTo>
                      <a:pt x="408" y="169"/>
                    </a:lnTo>
                    <a:lnTo>
                      <a:pt x="401" y="164"/>
                    </a:lnTo>
                    <a:lnTo>
                      <a:pt x="393" y="155"/>
                    </a:lnTo>
                    <a:lnTo>
                      <a:pt x="386" y="150"/>
                    </a:lnTo>
                    <a:lnTo>
                      <a:pt x="377" y="145"/>
                    </a:lnTo>
                    <a:lnTo>
                      <a:pt x="370" y="144"/>
                    </a:lnTo>
                    <a:lnTo>
                      <a:pt x="334" y="130"/>
                    </a:lnTo>
                    <a:lnTo>
                      <a:pt x="317" y="129"/>
                    </a:lnTo>
                    <a:lnTo>
                      <a:pt x="303" y="131"/>
                    </a:lnTo>
                    <a:lnTo>
                      <a:pt x="289" y="135"/>
                    </a:lnTo>
                    <a:lnTo>
                      <a:pt x="276" y="143"/>
                    </a:lnTo>
                    <a:lnTo>
                      <a:pt x="286" y="147"/>
                    </a:lnTo>
                    <a:lnTo>
                      <a:pt x="296" y="155"/>
                    </a:lnTo>
                    <a:lnTo>
                      <a:pt x="290" y="157"/>
                    </a:lnTo>
                    <a:lnTo>
                      <a:pt x="283" y="162"/>
                    </a:lnTo>
                    <a:lnTo>
                      <a:pt x="273" y="164"/>
                    </a:lnTo>
                    <a:lnTo>
                      <a:pt x="262" y="168"/>
                    </a:lnTo>
                    <a:lnTo>
                      <a:pt x="241" y="174"/>
                    </a:lnTo>
                    <a:lnTo>
                      <a:pt x="227" y="173"/>
                    </a:lnTo>
                    <a:lnTo>
                      <a:pt x="221" y="172"/>
                    </a:lnTo>
                    <a:lnTo>
                      <a:pt x="216" y="172"/>
                    </a:lnTo>
                    <a:lnTo>
                      <a:pt x="207" y="170"/>
                    </a:lnTo>
                    <a:lnTo>
                      <a:pt x="202" y="168"/>
                    </a:lnTo>
                    <a:lnTo>
                      <a:pt x="190" y="157"/>
                    </a:lnTo>
                    <a:lnTo>
                      <a:pt x="180" y="153"/>
                    </a:lnTo>
                    <a:lnTo>
                      <a:pt x="170" y="139"/>
                    </a:lnTo>
                    <a:lnTo>
                      <a:pt x="167" y="133"/>
                    </a:lnTo>
                    <a:lnTo>
                      <a:pt x="167" y="129"/>
                    </a:lnTo>
                    <a:lnTo>
                      <a:pt x="160" y="117"/>
                    </a:lnTo>
                    <a:lnTo>
                      <a:pt x="154" y="110"/>
                    </a:lnTo>
                    <a:lnTo>
                      <a:pt x="150" y="105"/>
                    </a:lnTo>
                    <a:lnTo>
                      <a:pt x="148" y="104"/>
                    </a:lnTo>
                    <a:lnTo>
                      <a:pt x="146" y="90"/>
                    </a:lnTo>
                    <a:lnTo>
                      <a:pt x="145" y="77"/>
                    </a:lnTo>
                    <a:lnTo>
                      <a:pt x="140" y="52"/>
                    </a:lnTo>
                    <a:lnTo>
                      <a:pt x="135" y="38"/>
                    </a:lnTo>
                    <a:lnTo>
                      <a:pt x="131" y="26"/>
                    </a:lnTo>
                    <a:lnTo>
                      <a:pt x="129" y="22"/>
                    </a:lnTo>
                    <a:lnTo>
                      <a:pt x="128" y="20"/>
                    </a:lnTo>
                    <a:lnTo>
                      <a:pt x="128" y="19"/>
                    </a:lnTo>
                    <a:lnTo>
                      <a:pt x="126" y="12"/>
                    </a:lnTo>
                    <a:lnTo>
                      <a:pt x="122" y="0"/>
                    </a:lnTo>
                    <a:lnTo>
                      <a:pt x="114" y="3"/>
                    </a:lnTo>
                    <a:lnTo>
                      <a:pt x="109" y="9"/>
                    </a:lnTo>
                    <a:lnTo>
                      <a:pt x="102" y="27"/>
                    </a:lnTo>
                    <a:lnTo>
                      <a:pt x="90" y="41"/>
                    </a:lnTo>
                    <a:lnTo>
                      <a:pt x="80" y="52"/>
                    </a:lnTo>
                    <a:lnTo>
                      <a:pt x="69" y="62"/>
                    </a:lnTo>
                    <a:lnTo>
                      <a:pt x="60" y="70"/>
                    </a:lnTo>
                    <a:lnTo>
                      <a:pt x="56" y="78"/>
                    </a:lnTo>
                    <a:lnTo>
                      <a:pt x="51" y="86"/>
                    </a:lnTo>
                    <a:lnTo>
                      <a:pt x="45" y="91"/>
                    </a:lnTo>
                    <a:lnTo>
                      <a:pt x="41" y="92"/>
                    </a:lnTo>
                    <a:lnTo>
                      <a:pt x="38" y="94"/>
                    </a:lnTo>
                    <a:lnTo>
                      <a:pt x="23" y="94"/>
                    </a:lnTo>
                    <a:lnTo>
                      <a:pt x="0" y="91"/>
                    </a:lnTo>
                    <a:lnTo>
                      <a:pt x="31" y="112"/>
                    </a:lnTo>
                    <a:lnTo>
                      <a:pt x="46" y="130"/>
                    </a:lnTo>
                    <a:lnTo>
                      <a:pt x="71" y="129"/>
                    </a:lnTo>
                    <a:lnTo>
                      <a:pt x="100" y="152"/>
                    </a:lnTo>
                    <a:lnTo>
                      <a:pt x="148" y="160"/>
                    </a:lnTo>
                    <a:lnTo>
                      <a:pt x="206" y="203"/>
                    </a:lnTo>
                    <a:lnTo>
                      <a:pt x="240" y="200"/>
                    </a:lnTo>
                    <a:lnTo>
                      <a:pt x="245" y="201"/>
                    </a:lnTo>
                    <a:lnTo>
                      <a:pt x="254" y="203"/>
                    </a:lnTo>
                    <a:lnTo>
                      <a:pt x="265" y="206"/>
                    </a:lnTo>
                    <a:lnTo>
                      <a:pt x="275" y="207"/>
                    </a:lnTo>
                    <a:lnTo>
                      <a:pt x="279" y="207"/>
                    </a:lnTo>
                    <a:lnTo>
                      <a:pt x="282" y="207"/>
                    </a:lnTo>
                    <a:lnTo>
                      <a:pt x="283" y="207"/>
                    </a:lnTo>
                    <a:lnTo>
                      <a:pt x="285" y="208"/>
                    </a:lnTo>
                    <a:lnTo>
                      <a:pt x="295" y="210"/>
                    </a:lnTo>
                    <a:lnTo>
                      <a:pt x="304" y="211"/>
                    </a:lnTo>
                    <a:lnTo>
                      <a:pt x="313" y="213"/>
                    </a:lnTo>
                    <a:lnTo>
                      <a:pt x="366" y="201"/>
                    </a:lnTo>
                    <a:lnTo>
                      <a:pt x="381" y="227"/>
                    </a:lnTo>
                    <a:lnTo>
                      <a:pt x="392" y="260"/>
                    </a:lnTo>
                    <a:lnTo>
                      <a:pt x="379" y="267"/>
                    </a:lnTo>
                    <a:lnTo>
                      <a:pt x="388" y="287"/>
                    </a:lnTo>
                    <a:lnTo>
                      <a:pt x="401" y="299"/>
                    </a:lnTo>
                    <a:lnTo>
                      <a:pt x="437" y="315"/>
                    </a:lnTo>
                    <a:lnTo>
                      <a:pt x="481" y="357"/>
                    </a:lnTo>
                    <a:lnTo>
                      <a:pt x="490" y="390"/>
                    </a:lnTo>
                    <a:lnTo>
                      <a:pt x="512" y="402"/>
                    </a:lnTo>
                    <a:lnTo>
                      <a:pt x="527" y="421"/>
                    </a:lnTo>
                    <a:lnTo>
                      <a:pt x="553" y="405"/>
                    </a:lnTo>
                    <a:lnTo>
                      <a:pt x="569" y="377"/>
                    </a:lnTo>
                    <a:lnTo>
                      <a:pt x="589" y="388"/>
                    </a:lnTo>
                    <a:lnTo>
                      <a:pt x="598" y="396"/>
                    </a:lnTo>
                    <a:lnTo>
                      <a:pt x="612" y="402"/>
                    </a:lnTo>
                    <a:lnTo>
                      <a:pt x="619" y="407"/>
                    </a:lnTo>
                    <a:lnTo>
                      <a:pt x="665" y="408"/>
                    </a:lnTo>
                    <a:lnTo>
                      <a:pt x="682" y="395"/>
                    </a:lnTo>
                    <a:lnTo>
                      <a:pt x="691" y="390"/>
                    </a:lnTo>
                    <a:lnTo>
                      <a:pt x="699" y="384"/>
                    </a:lnTo>
                    <a:lnTo>
                      <a:pt x="702" y="380"/>
                    </a:lnTo>
                    <a:lnTo>
                      <a:pt x="706" y="377"/>
                    </a:lnTo>
                    <a:lnTo>
                      <a:pt x="715" y="370"/>
                    </a:lnTo>
                    <a:lnTo>
                      <a:pt x="715" y="369"/>
                    </a:lnTo>
                    <a:lnTo>
                      <a:pt x="720" y="363"/>
                    </a:lnTo>
                    <a:lnTo>
                      <a:pt x="728" y="360"/>
                    </a:lnTo>
                    <a:lnTo>
                      <a:pt x="736" y="356"/>
                    </a:lnTo>
                    <a:lnTo>
                      <a:pt x="745" y="362"/>
                    </a:lnTo>
                    <a:lnTo>
                      <a:pt x="820" y="413"/>
                    </a:lnTo>
                    <a:lnTo>
                      <a:pt x="862" y="430"/>
                    </a:lnTo>
                    <a:lnTo>
                      <a:pt x="901" y="493"/>
                    </a:lnTo>
                    <a:lnTo>
                      <a:pt x="960" y="542"/>
                    </a:lnTo>
                    <a:lnTo>
                      <a:pt x="979" y="552"/>
                    </a:lnTo>
                    <a:lnTo>
                      <a:pt x="983" y="547"/>
                    </a:lnTo>
                    <a:lnTo>
                      <a:pt x="985" y="545"/>
                    </a:lnTo>
                    <a:lnTo>
                      <a:pt x="985" y="544"/>
                    </a:lnTo>
                    <a:lnTo>
                      <a:pt x="986" y="544"/>
                    </a:lnTo>
                    <a:lnTo>
                      <a:pt x="988" y="544"/>
                    </a:lnTo>
                    <a:lnTo>
                      <a:pt x="1011" y="545"/>
                    </a:lnTo>
                    <a:lnTo>
                      <a:pt x="1033" y="540"/>
                    </a:lnTo>
                    <a:lnTo>
                      <a:pt x="1103" y="519"/>
                    </a:lnTo>
                    <a:lnTo>
                      <a:pt x="1108" y="510"/>
                    </a:lnTo>
                    <a:lnTo>
                      <a:pt x="1125" y="512"/>
                    </a:lnTo>
                    <a:lnTo>
                      <a:pt x="1149" y="503"/>
                    </a:lnTo>
                    <a:lnTo>
                      <a:pt x="1213" y="532"/>
                    </a:lnTo>
                    <a:lnTo>
                      <a:pt x="1229" y="557"/>
                    </a:lnTo>
                    <a:lnTo>
                      <a:pt x="1244" y="575"/>
                    </a:lnTo>
                    <a:lnTo>
                      <a:pt x="1263" y="566"/>
                    </a:lnTo>
                    <a:lnTo>
                      <a:pt x="1293" y="531"/>
                    </a:lnTo>
                    <a:lnTo>
                      <a:pt x="1314" y="535"/>
                    </a:lnTo>
                    <a:lnTo>
                      <a:pt x="1362" y="564"/>
                    </a:lnTo>
                    <a:lnTo>
                      <a:pt x="1402" y="555"/>
                    </a:lnTo>
                    <a:lnTo>
                      <a:pt x="1431" y="565"/>
                    </a:lnTo>
                    <a:lnTo>
                      <a:pt x="1436" y="558"/>
                    </a:lnTo>
                    <a:lnTo>
                      <a:pt x="1449" y="550"/>
                    </a:lnTo>
                    <a:lnTo>
                      <a:pt x="1490" y="559"/>
                    </a:lnTo>
                    <a:lnTo>
                      <a:pt x="1502" y="552"/>
                    </a:lnTo>
                    <a:lnTo>
                      <a:pt x="1557" y="566"/>
                    </a:lnTo>
                    <a:lnTo>
                      <a:pt x="1564" y="573"/>
                    </a:lnTo>
                    <a:lnTo>
                      <a:pt x="1572" y="572"/>
                    </a:lnTo>
                    <a:lnTo>
                      <a:pt x="1570" y="558"/>
                    </a:lnTo>
                    <a:lnTo>
                      <a:pt x="1576" y="552"/>
                    </a:lnTo>
                    <a:lnTo>
                      <a:pt x="1569" y="539"/>
                    </a:lnTo>
                    <a:lnTo>
                      <a:pt x="1574" y="532"/>
                    </a:lnTo>
                    <a:lnTo>
                      <a:pt x="1566" y="525"/>
                    </a:lnTo>
                    <a:lnTo>
                      <a:pt x="1558" y="506"/>
                    </a:lnTo>
                    <a:lnTo>
                      <a:pt x="1543" y="494"/>
                    </a:lnTo>
                    <a:lnTo>
                      <a:pt x="1562" y="473"/>
                    </a:lnTo>
                    <a:lnTo>
                      <a:pt x="1548" y="460"/>
                    </a:lnTo>
                    <a:lnTo>
                      <a:pt x="1565" y="438"/>
                    </a:lnTo>
                    <a:lnTo>
                      <a:pt x="1561" y="399"/>
                    </a:lnTo>
                    <a:lnTo>
                      <a:pt x="1580" y="383"/>
                    </a:lnTo>
                    <a:lnTo>
                      <a:pt x="1607" y="375"/>
                    </a:lnTo>
                    <a:lnTo>
                      <a:pt x="1655" y="404"/>
                    </a:lnTo>
                    <a:lnTo>
                      <a:pt x="1723" y="418"/>
                    </a:lnTo>
                    <a:lnTo>
                      <a:pt x="1781" y="459"/>
                    </a:lnTo>
                    <a:lnTo>
                      <a:pt x="1814" y="449"/>
                    </a:lnTo>
                    <a:lnTo>
                      <a:pt x="1836" y="468"/>
                    </a:lnTo>
                    <a:lnTo>
                      <a:pt x="1917" y="473"/>
                    </a:lnTo>
                    <a:lnTo>
                      <a:pt x="1939" y="497"/>
                    </a:lnTo>
                    <a:lnTo>
                      <a:pt x="1952" y="511"/>
                    </a:lnTo>
                    <a:lnTo>
                      <a:pt x="1963" y="537"/>
                    </a:lnTo>
                    <a:lnTo>
                      <a:pt x="1992" y="560"/>
                    </a:lnTo>
                    <a:lnTo>
                      <a:pt x="2036" y="541"/>
                    </a:lnTo>
                    <a:lnTo>
                      <a:pt x="2065" y="554"/>
                    </a:lnTo>
                    <a:lnTo>
                      <a:pt x="2145" y="552"/>
                    </a:lnTo>
                    <a:lnTo>
                      <a:pt x="2146" y="570"/>
                    </a:lnTo>
                    <a:lnTo>
                      <a:pt x="2149" y="570"/>
                    </a:lnTo>
                    <a:lnTo>
                      <a:pt x="2148" y="573"/>
                    </a:lnTo>
                    <a:lnTo>
                      <a:pt x="2169" y="592"/>
                    </a:lnTo>
                    <a:lnTo>
                      <a:pt x="2176" y="611"/>
                    </a:lnTo>
                    <a:lnTo>
                      <a:pt x="2191" y="628"/>
                    </a:lnTo>
                    <a:lnTo>
                      <a:pt x="2202" y="661"/>
                    </a:lnTo>
                    <a:lnTo>
                      <a:pt x="2217" y="686"/>
                    </a:lnTo>
                    <a:lnTo>
                      <a:pt x="2244" y="677"/>
                    </a:lnTo>
                    <a:lnTo>
                      <a:pt x="2240" y="650"/>
                    </a:lnTo>
                    <a:lnTo>
                      <a:pt x="2253" y="636"/>
                    </a:lnTo>
                    <a:lnTo>
                      <a:pt x="2279" y="641"/>
                    </a:lnTo>
                    <a:lnTo>
                      <a:pt x="2310" y="632"/>
                    </a:lnTo>
                    <a:lnTo>
                      <a:pt x="2312" y="630"/>
                    </a:lnTo>
                    <a:lnTo>
                      <a:pt x="2350" y="657"/>
                    </a:lnTo>
                    <a:lnTo>
                      <a:pt x="2359" y="657"/>
                    </a:lnTo>
                    <a:lnTo>
                      <a:pt x="2379" y="657"/>
                    </a:lnTo>
                    <a:lnTo>
                      <a:pt x="2397" y="660"/>
                    </a:lnTo>
                    <a:lnTo>
                      <a:pt x="2411" y="664"/>
                    </a:lnTo>
                    <a:lnTo>
                      <a:pt x="2422" y="670"/>
                    </a:lnTo>
                    <a:lnTo>
                      <a:pt x="2463" y="677"/>
                    </a:lnTo>
                    <a:lnTo>
                      <a:pt x="2466" y="703"/>
                    </a:lnTo>
                    <a:lnTo>
                      <a:pt x="2507" y="727"/>
                    </a:lnTo>
                    <a:lnTo>
                      <a:pt x="2495" y="735"/>
                    </a:lnTo>
                    <a:lnTo>
                      <a:pt x="2482" y="736"/>
                    </a:lnTo>
                    <a:lnTo>
                      <a:pt x="2464" y="757"/>
                    </a:lnTo>
                    <a:lnTo>
                      <a:pt x="2466" y="777"/>
                    </a:lnTo>
                    <a:lnTo>
                      <a:pt x="2455" y="791"/>
                    </a:lnTo>
                    <a:lnTo>
                      <a:pt x="2456" y="804"/>
                    </a:lnTo>
                    <a:lnTo>
                      <a:pt x="2463" y="817"/>
                    </a:lnTo>
                    <a:lnTo>
                      <a:pt x="2544" y="830"/>
                    </a:lnTo>
                    <a:lnTo>
                      <a:pt x="2595" y="870"/>
                    </a:lnTo>
                    <a:lnTo>
                      <a:pt x="2595" y="871"/>
                    </a:lnTo>
                    <a:lnTo>
                      <a:pt x="2635" y="869"/>
                    </a:lnTo>
                    <a:lnTo>
                      <a:pt x="2653" y="907"/>
                    </a:lnTo>
                    <a:lnTo>
                      <a:pt x="2662" y="952"/>
                    </a:lnTo>
                    <a:lnTo>
                      <a:pt x="2706" y="983"/>
                    </a:lnTo>
                    <a:lnTo>
                      <a:pt x="2759" y="971"/>
                    </a:lnTo>
                    <a:lnTo>
                      <a:pt x="2820" y="904"/>
                    </a:lnTo>
                    <a:lnTo>
                      <a:pt x="2866" y="908"/>
                    </a:lnTo>
                    <a:lnTo>
                      <a:pt x="2911" y="889"/>
                    </a:lnTo>
                    <a:lnTo>
                      <a:pt x="2953" y="900"/>
                    </a:lnTo>
                    <a:lnTo>
                      <a:pt x="3003" y="928"/>
                    </a:lnTo>
                    <a:lnTo>
                      <a:pt x="3057" y="944"/>
                    </a:lnTo>
                    <a:lnTo>
                      <a:pt x="3103" y="1000"/>
                    </a:lnTo>
                    <a:lnTo>
                      <a:pt x="3143" y="1008"/>
                    </a:lnTo>
                    <a:lnTo>
                      <a:pt x="3156" y="1007"/>
                    </a:lnTo>
                    <a:lnTo>
                      <a:pt x="3174" y="986"/>
                    </a:lnTo>
                    <a:lnTo>
                      <a:pt x="3235" y="993"/>
                    </a:lnTo>
                    <a:lnTo>
                      <a:pt x="3239" y="993"/>
                    </a:lnTo>
                    <a:lnTo>
                      <a:pt x="3239" y="959"/>
                    </a:lnTo>
                    <a:lnTo>
                      <a:pt x="3238" y="958"/>
                    </a:lnTo>
                    <a:lnTo>
                      <a:pt x="3239" y="956"/>
                    </a:lnTo>
                    <a:lnTo>
                      <a:pt x="3233" y="956"/>
                    </a:lnTo>
                    <a:lnTo>
                      <a:pt x="3229" y="954"/>
                    </a:lnTo>
                    <a:lnTo>
                      <a:pt x="3227" y="953"/>
                    </a:lnTo>
                    <a:lnTo>
                      <a:pt x="3226" y="953"/>
                    </a:lnTo>
                    <a:lnTo>
                      <a:pt x="3218" y="951"/>
                    </a:lnTo>
                    <a:lnTo>
                      <a:pt x="3213" y="949"/>
                    </a:lnTo>
                    <a:lnTo>
                      <a:pt x="3209" y="948"/>
                    </a:lnTo>
                    <a:lnTo>
                      <a:pt x="3198" y="946"/>
                    </a:lnTo>
                    <a:lnTo>
                      <a:pt x="3186" y="942"/>
                    </a:lnTo>
                    <a:lnTo>
                      <a:pt x="3172" y="940"/>
                    </a:lnTo>
                    <a:lnTo>
                      <a:pt x="3164" y="938"/>
                    </a:lnTo>
                    <a:lnTo>
                      <a:pt x="3159" y="936"/>
                    </a:lnTo>
                    <a:lnTo>
                      <a:pt x="3156" y="936"/>
                    </a:lnTo>
                    <a:lnTo>
                      <a:pt x="3139" y="934"/>
                    </a:lnTo>
                    <a:lnTo>
                      <a:pt x="3137" y="933"/>
                    </a:lnTo>
                    <a:lnTo>
                      <a:pt x="3134" y="933"/>
                    </a:lnTo>
                    <a:lnTo>
                      <a:pt x="3126" y="931"/>
                    </a:lnTo>
                    <a:lnTo>
                      <a:pt x="3111" y="927"/>
                    </a:lnTo>
                    <a:lnTo>
                      <a:pt x="3103" y="925"/>
                    </a:lnTo>
                    <a:lnTo>
                      <a:pt x="3093" y="923"/>
                    </a:lnTo>
                    <a:lnTo>
                      <a:pt x="3099" y="912"/>
                    </a:lnTo>
                    <a:lnTo>
                      <a:pt x="3108" y="906"/>
                    </a:lnTo>
                    <a:lnTo>
                      <a:pt x="3117" y="902"/>
                    </a:lnTo>
                    <a:lnTo>
                      <a:pt x="3129" y="901"/>
                    </a:lnTo>
                    <a:lnTo>
                      <a:pt x="3152" y="898"/>
                    </a:lnTo>
                    <a:lnTo>
                      <a:pt x="3148" y="888"/>
                    </a:lnTo>
                    <a:lnTo>
                      <a:pt x="3150" y="881"/>
                    </a:lnTo>
                    <a:lnTo>
                      <a:pt x="3151" y="878"/>
                    </a:lnTo>
                    <a:lnTo>
                      <a:pt x="3154" y="877"/>
                    </a:lnTo>
                    <a:lnTo>
                      <a:pt x="3164" y="876"/>
                    </a:lnTo>
                    <a:lnTo>
                      <a:pt x="3167" y="873"/>
                    </a:lnTo>
                    <a:lnTo>
                      <a:pt x="3171" y="872"/>
                    </a:lnTo>
                    <a:lnTo>
                      <a:pt x="3177" y="869"/>
                    </a:lnTo>
                    <a:lnTo>
                      <a:pt x="3179" y="866"/>
                    </a:lnTo>
                    <a:lnTo>
                      <a:pt x="3183" y="864"/>
                    </a:lnTo>
                    <a:lnTo>
                      <a:pt x="3188" y="860"/>
                    </a:lnTo>
                    <a:lnTo>
                      <a:pt x="3191" y="853"/>
                    </a:lnTo>
                    <a:lnTo>
                      <a:pt x="3193" y="847"/>
                    </a:lnTo>
                    <a:lnTo>
                      <a:pt x="3194" y="839"/>
                    </a:lnTo>
                    <a:lnTo>
                      <a:pt x="3194" y="830"/>
                    </a:lnTo>
                    <a:lnTo>
                      <a:pt x="3191" y="819"/>
                    </a:lnTo>
                    <a:lnTo>
                      <a:pt x="3190" y="812"/>
                    </a:lnTo>
                    <a:lnTo>
                      <a:pt x="3191" y="806"/>
                    </a:lnTo>
                    <a:lnTo>
                      <a:pt x="3194" y="789"/>
                    </a:lnTo>
                    <a:lnTo>
                      <a:pt x="3199" y="771"/>
                    </a:lnTo>
                    <a:lnTo>
                      <a:pt x="3202" y="762"/>
                    </a:lnTo>
                    <a:lnTo>
                      <a:pt x="3207" y="750"/>
                    </a:lnTo>
                    <a:lnTo>
                      <a:pt x="3212" y="737"/>
                    </a:lnTo>
                    <a:lnTo>
                      <a:pt x="3219" y="723"/>
                    </a:lnTo>
                    <a:lnTo>
                      <a:pt x="3220" y="716"/>
                    </a:lnTo>
                    <a:lnTo>
                      <a:pt x="3219" y="713"/>
                    </a:lnTo>
                    <a:lnTo>
                      <a:pt x="3219" y="711"/>
                    </a:lnTo>
                    <a:lnTo>
                      <a:pt x="3216" y="709"/>
                    </a:lnTo>
                    <a:lnTo>
                      <a:pt x="3214" y="709"/>
                    </a:lnTo>
                    <a:lnTo>
                      <a:pt x="3210" y="709"/>
                    </a:lnTo>
                    <a:lnTo>
                      <a:pt x="3207" y="711"/>
                    </a:lnTo>
                    <a:lnTo>
                      <a:pt x="3190" y="714"/>
                    </a:lnTo>
                    <a:lnTo>
                      <a:pt x="3175" y="719"/>
                    </a:lnTo>
                    <a:lnTo>
                      <a:pt x="3149" y="734"/>
                    </a:lnTo>
                    <a:lnTo>
                      <a:pt x="3140" y="736"/>
                    </a:lnTo>
                    <a:lnTo>
                      <a:pt x="3135" y="734"/>
                    </a:lnTo>
                    <a:lnTo>
                      <a:pt x="3125" y="730"/>
                    </a:lnTo>
                    <a:lnTo>
                      <a:pt x="3116" y="727"/>
                    </a:lnTo>
                    <a:lnTo>
                      <a:pt x="3107" y="721"/>
                    </a:lnTo>
                    <a:lnTo>
                      <a:pt x="3098" y="714"/>
                    </a:lnTo>
                    <a:lnTo>
                      <a:pt x="3053" y="714"/>
                    </a:lnTo>
                    <a:lnTo>
                      <a:pt x="3047" y="719"/>
                    </a:lnTo>
                    <a:lnTo>
                      <a:pt x="3040" y="728"/>
                    </a:lnTo>
                    <a:lnTo>
                      <a:pt x="3030" y="740"/>
                    </a:lnTo>
                    <a:lnTo>
                      <a:pt x="3024" y="746"/>
                    </a:lnTo>
                    <a:lnTo>
                      <a:pt x="3018" y="755"/>
                    </a:lnTo>
                    <a:lnTo>
                      <a:pt x="2998" y="765"/>
                    </a:lnTo>
                    <a:lnTo>
                      <a:pt x="2981" y="774"/>
                    </a:lnTo>
                    <a:lnTo>
                      <a:pt x="2965" y="778"/>
                    </a:lnTo>
                    <a:lnTo>
                      <a:pt x="2952" y="780"/>
                    </a:lnTo>
                    <a:lnTo>
                      <a:pt x="2954" y="765"/>
                    </a:lnTo>
                    <a:lnTo>
                      <a:pt x="2957" y="756"/>
                    </a:lnTo>
                    <a:lnTo>
                      <a:pt x="2957" y="751"/>
                    </a:lnTo>
                    <a:lnTo>
                      <a:pt x="2959" y="749"/>
                    </a:lnTo>
                    <a:lnTo>
                      <a:pt x="2960" y="748"/>
                    </a:lnTo>
                    <a:lnTo>
                      <a:pt x="2951" y="748"/>
                    </a:lnTo>
                    <a:lnTo>
                      <a:pt x="2943" y="750"/>
                    </a:lnTo>
                    <a:lnTo>
                      <a:pt x="2932" y="754"/>
                    </a:lnTo>
                    <a:lnTo>
                      <a:pt x="2922" y="759"/>
                    </a:lnTo>
                    <a:lnTo>
                      <a:pt x="2909" y="764"/>
                    </a:lnTo>
                    <a:lnTo>
                      <a:pt x="2899" y="768"/>
                    </a:lnTo>
                    <a:lnTo>
                      <a:pt x="2895" y="759"/>
                    </a:lnTo>
                    <a:lnTo>
                      <a:pt x="2894" y="751"/>
                    </a:lnTo>
                    <a:lnTo>
                      <a:pt x="2897" y="740"/>
                    </a:lnTo>
                    <a:lnTo>
                      <a:pt x="2899" y="735"/>
                    </a:lnTo>
                    <a:lnTo>
                      <a:pt x="2904" y="731"/>
                    </a:lnTo>
                    <a:lnTo>
                      <a:pt x="2919" y="728"/>
                    </a:lnTo>
                    <a:lnTo>
                      <a:pt x="2929" y="724"/>
                    </a:lnTo>
                    <a:lnTo>
                      <a:pt x="2941" y="720"/>
                    </a:lnTo>
                    <a:lnTo>
                      <a:pt x="2945" y="717"/>
                    </a:lnTo>
                    <a:lnTo>
                      <a:pt x="2950" y="715"/>
                    </a:lnTo>
                    <a:lnTo>
                      <a:pt x="2960" y="710"/>
                    </a:lnTo>
                    <a:lnTo>
                      <a:pt x="2967" y="704"/>
                    </a:lnTo>
                    <a:lnTo>
                      <a:pt x="2974" y="698"/>
                    </a:lnTo>
                    <a:lnTo>
                      <a:pt x="2981" y="690"/>
                    </a:lnTo>
                    <a:lnTo>
                      <a:pt x="2987" y="684"/>
                    </a:lnTo>
                    <a:lnTo>
                      <a:pt x="2982" y="678"/>
                    </a:lnTo>
                    <a:lnTo>
                      <a:pt x="2979" y="673"/>
                    </a:lnTo>
                    <a:lnTo>
                      <a:pt x="2975" y="662"/>
                    </a:lnTo>
                    <a:lnTo>
                      <a:pt x="2974" y="649"/>
                    </a:lnTo>
                    <a:lnTo>
                      <a:pt x="2977" y="638"/>
                    </a:lnTo>
                    <a:lnTo>
                      <a:pt x="2971" y="622"/>
                    </a:lnTo>
                    <a:lnTo>
                      <a:pt x="2972" y="608"/>
                    </a:lnTo>
                    <a:lnTo>
                      <a:pt x="2977" y="597"/>
                    </a:lnTo>
                    <a:lnTo>
                      <a:pt x="2990" y="589"/>
                    </a:lnTo>
                    <a:lnTo>
                      <a:pt x="2998" y="594"/>
                    </a:lnTo>
                    <a:lnTo>
                      <a:pt x="3007" y="598"/>
                    </a:lnTo>
                    <a:lnTo>
                      <a:pt x="3014" y="600"/>
                    </a:lnTo>
                    <a:lnTo>
                      <a:pt x="3021" y="601"/>
                    </a:lnTo>
                    <a:lnTo>
                      <a:pt x="3025" y="595"/>
                    </a:lnTo>
                    <a:lnTo>
                      <a:pt x="3029" y="589"/>
                    </a:lnTo>
                    <a:lnTo>
                      <a:pt x="3032" y="583"/>
                    </a:lnTo>
                    <a:lnTo>
                      <a:pt x="3034" y="578"/>
                    </a:lnTo>
                    <a:lnTo>
                      <a:pt x="3033" y="570"/>
                    </a:lnTo>
                    <a:lnTo>
                      <a:pt x="3033" y="562"/>
                    </a:lnTo>
                    <a:lnTo>
                      <a:pt x="3032" y="560"/>
                    </a:lnTo>
                    <a:lnTo>
                      <a:pt x="3032" y="559"/>
                    </a:lnTo>
                    <a:lnTo>
                      <a:pt x="3032" y="557"/>
                    </a:lnTo>
                    <a:lnTo>
                      <a:pt x="3032" y="553"/>
                    </a:lnTo>
                    <a:lnTo>
                      <a:pt x="3032" y="544"/>
                    </a:lnTo>
                    <a:lnTo>
                      <a:pt x="3027" y="535"/>
                    </a:lnTo>
                    <a:lnTo>
                      <a:pt x="3022" y="529"/>
                    </a:lnTo>
                    <a:lnTo>
                      <a:pt x="3015" y="522"/>
                    </a:lnTo>
                    <a:lnTo>
                      <a:pt x="3010" y="518"/>
                    </a:lnTo>
                    <a:lnTo>
                      <a:pt x="3002" y="514"/>
                    </a:lnTo>
                    <a:lnTo>
                      <a:pt x="2994" y="512"/>
                    </a:lnTo>
                    <a:lnTo>
                      <a:pt x="2986" y="510"/>
                    </a:lnTo>
                    <a:lnTo>
                      <a:pt x="2979" y="510"/>
                    </a:lnTo>
                    <a:lnTo>
                      <a:pt x="2965" y="515"/>
                    </a:lnTo>
                    <a:lnTo>
                      <a:pt x="2949" y="521"/>
                    </a:lnTo>
                    <a:lnTo>
                      <a:pt x="2939" y="529"/>
                    </a:lnTo>
                    <a:lnTo>
                      <a:pt x="2931" y="536"/>
                    </a:lnTo>
                    <a:lnTo>
                      <a:pt x="2925" y="540"/>
                    </a:lnTo>
                    <a:lnTo>
                      <a:pt x="2921" y="543"/>
                    </a:lnTo>
                    <a:lnTo>
                      <a:pt x="2919" y="534"/>
                    </a:lnTo>
                    <a:lnTo>
                      <a:pt x="2920" y="523"/>
                    </a:lnTo>
                    <a:lnTo>
                      <a:pt x="2921" y="512"/>
                    </a:lnTo>
                    <a:lnTo>
                      <a:pt x="2925" y="500"/>
                    </a:lnTo>
                    <a:lnTo>
                      <a:pt x="2913" y="495"/>
                    </a:lnTo>
                    <a:lnTo>
                      <a:pt x="2903" y="492"/>
                    </a:lnTo>
                    <a:lnTo>
                      <a:pt x="2892" y="490"/>
                    </a:lnTo>
                    <a:lnTo>
                      <a:pt x="2884" y="491"/>
                    </a:lnTo>
                    <a:lnTo>
                      <a:pt x="2868" y="496"/>
                    </a:lnTo>
                    <a:lnTo>
                      <a:pt x="2861" y="501"/>
                    </a:lnTo>
                    <a:lnTo>
                      <a:pt x="2854" y="509"/>
                    </a:lnTo>
                    <a:lnTo>
                      <a:pt x="2857" y="518"/>
                    </a:lnTo>
                    <a:lnTo>
                      <a:pt x="2858" y="526"/>
                    </a:lnTo>
                    <a:lnTo>
                      <a:pt x="2849" y="558"/>
                    </a:lnTo>
                    <a:lnTo>
                      <a:pt x="2848" y="562"/>
                    </a:lnTo>
                    <a:lnTo>
                      <a:pt x="2846" y="563"/>
                    </a:lnTo>
                    <a:lnTo>
                      <a:pt x="2845" y="565"/>
                    </a:lnTo>
                    <a:lnTo>
                      <a:pt x="2842" y="565"/>
                    </a:lnTo>
                    <a:lnTo>
                      <a:pt x="2840" y="566"/>
                    </a:lnTo>
                    <a:lnTo>
                      <a:pt x="2834" y="566"/>
                    </a:lnTo>
                    <a:lnTo>
                      <a:pt x="2829" y="554"/>
                    </a:lnTo>
                    <a:lnTo>
                      <a:pt x="2826" y="543"/>
                    </a:lnTo>
                    <a:lnTo>
                      <a:pt x="2824" y="534"/>
                    </a:lnTo>
                    <a:lnTo>
                      <a:pt x="2824" y="527"/>
                    </a:lnTo>
                    <a:lnTo>
                      <a:pt x="2812" y="524"/>
                    </a:lnTo>
                    <a:lnTo>
                      <a:pt x="2803" y="526"/>
                    </a:lnTo>
                    <a:lnTo>
                      <a:pt x="2796" y="532"/>
                    </a:lnTo>
                    <a:lnTo>
                      <a:pt x="2790" y="542"/>
                    </a:lnTo>
                    <a:lnTo>
                      <a:pt x="2789" y="546"/>
                    </a:lnTo>
                    <a:lnTo>
                      <a:pt x="2787" y="553"/>
                    </a:lnTo>
                    <a:lnTo>
                      <a:pt x="2779" y="564"/>
                    </a:lnTo>
                    <a:lnTo>
                      <a:pt x="2772" y="565"/>
                    </a:lnTo>
                    <a:lnTo>
                      <a:pt x="2766" y="564"/>
                    </a:lnTo>
                    <a:lnTo>
                      <a:pt x="2760" y="561"/>
                    </a:lnTo>
                    <a:lnTo>
                      <a:pt x="2754" y="556"/>
                    </a:lnTo>
                    <a:lnTo>
                      <a:pt x="2738" y="553"/>
                    </a:lnTo>
                    <a:lnTo>
                      <a:pt x="2725" y="547"/>
                    </a:lnTo>
                    <a:lnTo>
                      <a:pt x="2714" y="540"/>
                    </a:lnTo>
                    <a:lnTo>
                      <a:pt x="2704" y="533"/>
                    </a:lnTo>
                    <a:lnTo>
                      <a:pt x="2697" y="529"/>
                    </a:lnTo>
                    <a:lnTo>
                      <a:pt x="2694" y="525"/>
                    </a:lnTo>
                    <a:lnTo>
                      <a:pt x="2691" y="521"/>
                    </a:lnTo>
                    <a:lnTo>
                      <a:pt x="2693" y="518"/>
                    </a:lnTo>
                    <a:lnTo>
                      <a:pt x="2694" y="504"/>
                    </a:lnTo>
                    <a:lnTo>
                      <a:pt x="2697" y="493"/>
                    </a:lnTo>
                    <a:lnTo>
                      <a:pt x="2701" y="482"/>
                    </a:lnTo>
                    <a:lnTo>
                      <a:pt x="2708" y="475"/>
                    </a:lnTo>
                    <a:lnTo>
                      <a:pt x="2701" y="468"/>
                    </a:lnTo>
                    <a:lnTo>
                      <a:pt x="2697" y="462"/>
                    </a:lnTo>
                    <a:lnTo>
                      <a:pt x="2693" y="459"/>
                    </a:lnTo>
                    <a:lnTo>
                      <a:pt x="2691" y="459"/>
                    </a:lnTo>
                    <a:lnTo>
                      <a:pt x="2667" y="459"/>
                    </a:lnTo>
                    <a:lnTo>
                      <a:pt x="2670" y="445"/>
                    </a:lnTo>
                    <a:lnTo>
                      <a:pt x="2676" y="434"/>
                    </a:lnTo>
                    <a:lnTo>
                      <a:pt x="2681" y="424"/>
                    </a:lnTo>
                    <a:lnTo>
                      <a:pt x="2688" y="419"/>
                    </a:lnTo>
                    <a:lnTo>
                      <a:pt x="2693" y="411"/>
                    </a:lnTo>
                    <a:lnTo>
                      <a:pt x="2696" y="404"/>
                    </a:lnTo>
                    <a:lnTo>
                      <a:pt x="2697" y="398"/>
                    </a:lnTo>
                    <a:lnTo>
                      <a:pt x="2696" y="394"/>
                    </a:lnTo>
                    <a:lnTo>
                      <a:pt x="2693" y="390"/>
                    </a:lnTo>
                    <a:lnTo>
                      <a:pt x="2688" y="388"/>
                    </a:lnTo>
                    <a:lnTo>
                      <a:pt x="2682" y="387"/>
                    </a:lnTo>
                    <a:lnTo>
                      <a:pt x="2675" y="387"/>
                    </a:lnTo>
                    <a:lnTo>
                      <a:pt x="2672" y="387"/>
                    </a:lnTo>
                    <a:lnTo>
                      <a:pt x="2667" y="388"/>
                    </a:lnTo>
                    <a:lnTo>
                      <a:pt x="2662" y="389"/>
                    </a:lnTo>
                    <a:lnTo>
                      <a:pt x="2656" y="391"/>
                    </a:lnTo>
                    <a:lnTo>
                      <a:pt x="2634" y="389"/>
                    </a:lnTo>
                    <a:lnTo>
                      <a:pt x="2616" y="388"/>
                    </a:lnTo>
                    <a:lnTo>
                      <a:pt x="2601" y="387"/>
                    </a:lnTo>
                    <a:lnTo>
                      <a:pt x="2591" y="387"/>
                    </a:lnTo>
                    <a:lnTo>
                      <a:pt x="2575" y="400"/>
                    </a:lnTo>
                    <a:lnTo>
                      <a:pt x="2550" y="409"/>
                    </a:lnTo>
                    <a:lnTo>
                      <a:pt x="2542" y="407"/>
                    </a:lnTo>
                    <a:lnTo>
                      <a:pt x="2537" y="403"/>
                    </a:lnTo>
                    <a:lnTo>
                      <a:pt x="2533" y="396"/>
                    </a:lnTo>
                    <a:lnTo>
                      <a:pt x="2531" y="389"/>
                    </a:lnTo>
                    <a:lnTo>
                      <a:pt x="2475" y="383"/>
                    </a:lnTo>
                    <a:lnTo>
                      <a:pt x="2421" y="376"/>
                    </a:lnTo>
                    <a:lnTo>
                      <a:pt x="2411" y="378"/>
                    </a:lnTo>
                    <a:lnTo>
                      <a:pt x="2400" y="384"/>
                    </a:lnTo>
                    <a:lnTo>
                      <a:pt x="2403" y="391"/>
                    </a:lnTo>
                    <a:lnTo>
                      <a:pt x="2405" y="397"/>
                    </a:lnTo>
                    <a:lnTo>
                      <a:pt x="2408" y="410"/>
                    </a:lnTo>
                    <a:lnTo>
                      <a:pt x="2405" y="415"/>
                    </a:lnTo>
                    <a:lnTo>
                      <a:pt x="2403" y="421"/>
                    </a:lnTo>
                    <a:lnTo>
                      <a:pt x="2397" y="434"/>
                    </a:lnTo>
                    <a:lnTo>
                      <a:pt x="2393" y="438"/>
                    </a:lnTo>
                    <a:lnTo>
                      <a:pt x="2391" y="443"/>
                    </a:lnTo>
                    <a:lnTo>
                      <a:pt x="2390" y="446"/>
                    </a:lnTo>
                    <a:lnTo>
                      <a:pt x="2391" y="451"/>
                    </a:lnTo>
                    <a:lnTo>
                      <a:pt x="2392" y="453"/>
                    </a:lnTo>
                    <a:lnTo>
                      <a:pt x="2395" y="456"/>
                    </a:lnTo>
                    <a:lnTo>
                      <a:pt x="2398" y="458"/>
                    </a:lnTo>
                    <a:lnTo>
                      <a:pt x="2403" y="461"/>
                    </a:lnTo>
                    <a:lnTo>
                      <a:pt x="2404" y="464"/>
                    </a:lnTo>
                    <a:lnTo>
                      <a:pt x="2405" y="464"/>
                    </a:lnTo>
                    <a:lnTo>
                      <a:pt x="2409" y="465"/>
                    </a:lnTo>
                    <a:lnTo>
                      <a:pt x="2427" y="480"/>
                    </a:lnTo>
                    <a:lnTo>
                      <a:pt x="2446" y="494"/>
                    </a:lnTo>
                    <a:lnTo>
                      <a:pt x="2469" y="504"/>
                    </a:lnTo>
                    <a:lnTo>
                      <a:pt x="2493" y="513"/>
                    </a:lnTo>
                    <a:lnTo>
                      <a:pt x="2496" y="513"/>
                    </a:lnTo>
                    <a:lnTo>
                      <a:pt x="2499" y="515"/>
                    </a:lnTo>
                    <a:lnTo>
                      <a:pt x="2504" y="520"/>
                    </a:lnTo>
                    <a:lnTo>
                      <a:pt x="2510" y="526"/>
                    </a:lnTo>
                    <a:lnTo>
                      <a:pt x="2514" y="533"/>
                    </a:lnTo>
                    <a:lnTo>
                      <a:pt x="2520" y="545"/>
                    </a:lnTo>
                    <a:lnTo>
                      <a:pt x="2521" y="552"/>
                    </a:lnTo>
                    <a:lnTo>
                      <a:pt x="2521" y="559"/>
                    </a:lnTo>
                    <a:lnTo>
                      <a:pt x="2519" y="574"/>
                    </a:lnTo>
                    <a:lnTo>
                      <a:pt x="2525" y="585"/>
                    </a:lnTo>
                    <a:lnTo>
                      <a:pt x="2532" y="600"/>
                    </a:lnTo>
                    <a:lnTo>
                      <a:pt x="2514" y="589"/>
                    </a:lnTo>
                    <a:lnTo>
                      <a:pt x="2500" y="580"/>
                    </a:lnTo>
                    <a:lnTo>
                      <a:pt x="2489" y="568"/>
                    </a:lnTo>
                    <a:lnTo>
                      <a:pt x="2481" y="558"/>
                    </a:lnTo>
                    <a:lnTo>
                      <a:pt x="2477" y="554"/>
                    </a:lnTo>
                    <a:lnTo>
                      <a:pt x="2475" y="552"/>
                    </a:lnTo>
                    <a:lnTo>
                      <a:pt x="2474" y="551"/>
                    </a:lnTo>
                    <a:lnTo>
                      <a:pt x="2472" y="548"/>
                    </a:lnTo>
                    <a:lnTo>
                      <a:pt x="2471" y="547"/>
                    </a:lnTo>
                    <a:lnTo>
                      <a:pt x="2469" y="545"/>
                    </a:lnTo>
                    <a:lnTo>
                      <a:pt x="2463" y="541"/>
                    </a:lnTo>
                    <a:lnTo>
                      <a:pt x="2456" y="535"/>
                    </a:lnTo>
                    <a:lnTo>
                      <a:pt x="2450" y="530"/>
                    </a:lnTo>
                    <a:lnTo>
                      <a:pt x="2441" y="522"/>
                    </a:lnTo>
                    <a:lnTo>
                      <a:pt x="2434" y="516"/>
                    </a:lnTo>
                    <a:lnTo>
                      <a:pt x="2428" y="512"/>
                    </a:lnTo>
                    <a:lnTo>
                      <a:pt x="2423" y="506"/>
                    </a:lnTo>
                    <a:lnTo>
                      <a:pt x="2417" y="500"/>
                    </a:lnTo>
                    <a:lnTo>
                      <a:pt x="2414" y="496"/>
                    </a:lnTo>
                    <a:lnTo>
                      <a:pt x="2412" y="493"/>
                    </a:lnTo>
                    <a:lnTo>
                      <a:pt x="2408" y="486"/>
                    </a:lnTo>
                    <a:lnTo>
                      <a:pt x="2404" y="483"/>
                    </a:lnTo>
                    <a:lnTo>
                      <a:pt x="2400" y="481"/>
                    </a:lnTo>
                    <a:lnTo>
                      <a:pt x="2397" y="481"/>
                    </a:lnTo>
                    <a:lnTo>
                      <a:pt x="2392" y="477"/>
                    </a:lnTo>
                    <a:lnTo>
                      <a:pt x="2389" y="475"/>
                    </a:lnTo>
                    <a:lnTo>
                      <a:pt x="2387" y="474"/>
                    </a:lnTo>
                    <a:lnTo>
                      <a:pt x="2374" y="468"/>
                    </a:lnTo>
                    <a:lnTo>
                      <a:pt x="2354" y="466"/>
                    </a:lnTo>
                    <a:lnTo>
                      <a:pt x="2343" y="470"/>
                    </a:lnTo>
                    <a:lnTo>
                      <a:pt x="2335" y="475"/>
                    </a:lnTo>
                    <a:lnTo>
                      <a:pt x="2319" y="481"/>
                    </a:lnTo>
                    <a:lnTo>
                      <a:pt x="2308" y="487"/>
                    </a:lnTo>
                    <a:lnTo>
                      <a:pt x="2297" y="492"/>
                    </a:lnTo>
                    <a:lnTo>
                      <a:pt x="2290" y="495"/>
                    </a:lnTo>
                    <a:lnTo>
                      <a:pt x="2250" y="507"/>
                    </a:lnTo>
                    <a:lnTo>
                      <a:pt x="2210" y="525"/>
                    </a:lnTo>
                    <a:lnTo>
                      <a:pt x="2187" y="537"/>
                    </a:lnTo>
                    <a:lnTo>
                      <a:pt x="2187" y="522"/>
                    </a:lnTo>
                    <a:lnTo>
                      <a:pt x="2186" y="510"/>
                    </a:lnTo>
                    <a:lnTo>
                      <a:pt x="2188" y="500"/>
                    </a:lnTo>
                    <a:lnTo>
                      <a:pt x="2189" y="496"/>
                    </a:lnTo>
                    <a:lnTo>
                      <a:pt x="2192" y="494"/>
                    </a:lnTo>
                    <a:lnTo>
                      <a:pt x="2199" y="491"/>
                    </a:lnTo>
                    <a:lnTo>
                      <a:pt x="2215" y="486"/>
                    </a:lnTo>
                    <a:lnTo>
                      <a:pt x="2221" y="483"/>
                    </a:lnTo>
                    <a:lnTo>
                      <a:pt x="2229" y="481"/>
                    </a:lnTo>
                    <a:lnTo>
                      <a:pt x="2240" y="475"/>
                    </a:lnTo>
                    <a:lnTo>
                      <a:pt x="2251" y="469"/>
                    </a:lnTo>
                    <a:lnTo>
                      <a:pt x="2251" y="466"/>
                    </a:lnTo>
                    <a:lnTo>
                      <a:pt x="2251" y="465"/>
                    </a:lnTo>
                    <a:lnTo>
                      <a:pt x="2252" y="465"/>
                    </a:lnTo>
                    <a:lnTo>
                      <a:pt x="2254" y="463"/>
                    </a:lnTo>
                    <a:lnTo>
                      <a:pt x="2258" y="459"/>
                    </a:lnTo>
                    <a:lnTo>
                      <a:pt x="2265" y="450"/>
                    </a:lnTo>
                    <a:lnTo>
                      <a:pt x="2269" y="439"/>
                    </a:lnTo>
                    <a:lnTo>
                      <a:pt x="2272" y="429"/>
                    </a:lnTo>
                    <a:lnTo>
                      <a:pt x="2274" y="419"/>
                    </a:lnTo>
                    <a:lnTo>
                      <a:pt x="2279" y="413"/>
                    </a:lnTo>
                    <a:lnTo>
                      <a:pt x="2286" y="408"/>
                    </a:lnTo>
                    <a:lnTo>
                      <a:pt x="2295" y="407"/>
                    </a:lnTo>
                    <a:lnTo>
                      <a:pt x="2299" y="398"/>
                    </a:lnTo>
                    <a:lnTo>
                      <a:pt x="2301" y="390"/>
                    </a:lnTo>
                    <a:lnTo>
                      <a:pt x="2300" y="381"/>
                    </a:lnTo>
                    <a:lnTo>
                      <a:pt x="2296" y="375"/>
                    </a:lnTo>
                    <a:lnTo>
                      <a:pt x="2286" y="314"/>
                    </a:lnTo>
                    <a:lnTo>
                      <a:pt x="2280" y="305"/>
                    </a:lnTo>
                    <a:lnTo>
                      <a:pt x="2274" y="300"/>
                    </a:lnTo>
                    <a:lnTo>
                      <a:pt x="2270" y="298"/>
                    </a:lnTo>
                    <a:lnTo>
                      <a:pt x="2267" y="298"/>
                    </a:lnTo>
                    <a:lnTo>
                      <a:pt x="2258" y="301"/>
                    </a:lnTo>
                    <a:lnTo>
                      <a:pt x="2239" y="301"/>
                    </a:lnTo>
                    <a:lnTo>
                      <a:pt x="2236" y="306"/>
                    </a:lnTo>
                    <a:lnTo>
                      <a:pt x="2234" y="308"/>
                    </a:lnTo>
                    <a:lnTo>
                      <a:pt x="2233" y="308"/>
                    </a:lnTo>
                    <a:lnTo>
                      <a:pt x="2233" y="309"/>
                    </a:lnTo>
                    <a:lnTo>
                      <a:pt x="2233" y="311"/>
                    </a:lnTo>
                    <a:lnTo>
                      <a:pt x="2229" y="314"/>
                    </a:lnTo>
                    <a:lnTo>
                      <a:pt x="2226" y="318"/>
                    </a:lnTo>
                    <a:lnTo>
                      <a:pt x="2220" y="320"/>
                    </a:lnTo>
                    <a:lnTo>
                      <a:pt x="2216" y="322"/>
                    </a:lnTo>
                    <a:lnTo>
                      <a:pt x="2210" y="322"/>
                    </a:lnTo>
                    <a:lnTo>
                      <a:pt x="2207" y="322"/>
                    </a:lnTo>
                    <a:lnTo>
                      <a:pt x="2205" y="323"/>
                    </a:lnTo>
                    <a:lnTo>
                      <a:pt x="2196" y="319"/>
                    </a:lnTo>
                    <a:lnTo>
                      <a:pt x="2187" y="317"/>
                    </a:lnTo>
                    <a:lnTo>
                      <a:pt x="2175" y="313"/>
                    </a:lnTo>
                    <a:lnTo>
                      <a:pt x="2163" y="311"/>
                    </a:lnTo>
                    <a:lnTo>
                      <a:pt x="2150" y="295"/>
                    </a:lnTo>
                    <a:lnTo>
                      <a:pt x="2144" y="290"/>
                    </a:lnTo>
                    <a:lnTo>
                      <a:pt x="2139" y="289"/>
                    </a:lnTo>
                    <a:lnTo>
                      <a:pt x="2128" y="285"/>
                    </a:lnTo>
                    <a:lnTo>
                      <a:pt x="2118" y="283"/>
                    </a:lnTo>
                    <a:lnTo>
                      <a:pt x="2110" y="286"/>
                    </a:lnTo>
                    <a:lnTo>
                      <a:pt x="2104" y="291"/>
                    </a:lnTo>
                    <a:lnTo>
                      <a:pt x="2100" y="294"/>
                    </a:lnTo>
                    <a:lnTo>
                      <a:pt x="2095" y="297"/>
                    </a:lnTo>
                    <a:lnTo>
                      <a:pt x="2090" y="299"/>
                    </a:lnTo>
                    <a:lnTo>
                      <a:pt x="2084" y="300"/>
                    </a:lnTo>
                    <a:close/>
                    <a:moveTo>
                      <a:pt x="2659" y="840"/>
                    </a:moveTo>
                    <a:lnTo>
                      <a:pt x="2672" y="831"/>
                    </a:lnTo>
                    <a:lnTo>
                      <a:pt x="2678" y="818"/>
                    </a:lnTo>
                    <a:lnTo>
                      <a:pt x="2693" y="829"/>
                    </a:lnTo>
                    <a:lnTo>
                      <a:pt x="2680" y="844"/>
                    </a:lnTo>
                    <a:lnTo>
                      <a:pt x="2687" y="857"/>
                    </a:lnTo>
                    <a:lnTo>
                      <a:pt x="2702" y="869"/>
                    </a:lnTo>
                    <a:lnTo>
                      <a:pt x="2696" y="876"/>
                    </a:lnTo>
                    <a:lnTo>
                      <a:pt x="2676" y="871"/>
                    </a:lnTo>
                    <a:lnTo>
                      <a:pt x="2662" y="866"/>
                    </a:lnTo>
                    <a:lnTo>
                      <a:pt x="2655" y="860"/>
                    </a:lnTo>
                    <a:lnTo>
                      <a:pt x="2659" y="84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329">
                <a:extLst>
                  <a:ext uri="{FF2B5EF4-FFF2-40B4-BE49-F238E27FC236}">
                    <a16:creationId xmlns:a16="http://schemas.microsoft.com/office/drawing/2014/main" id="{49DFD8AA-4FE3-F414-616C-A771A26C6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17 w 47"/>
                  <a:gd name="T1" fmla="*/ 13 h 58"/>
                  <a:gd name="T2" fmla="*/ 4 w 47"/>
                  <a:gd name="T3" fmla="*/ 22 h 58"/>
                  <a:gd name="T4" fmla="*/ 0 w 47"/>
                  <a:gd name="T5" fmla="*/ 42 h 58"/>
                  <a:gd name="T6" fmla="*/ 7 w 47"/>
                  <a:gd name="T7" fmla="*/ 48 h 58"/>
                  <a:gd name="T8" fmla="*/ 21 w 47"/>
                  <a:gd name="T9" fmla="*/ 53 h 58"/>
                  <a:gd name="T10" fmla="*/ 41 w 47"/>
                  <a:gd name="T11" fmla="*/ 58 h 58"/>
                  <a:gd name="T12" fmla="*/ 47 w 47"/>
                  <a:gd name="T13" fmla="*/ 51 h 58"/>
                  <a:gd name="T14" fmla="*/ 32 w 47"/>
                  <a:gd name="T15" fmla="*/ 39 h 58"/>
                  <a:gd name="T16" fmla="*/ 25 w 47"/>
                  <a:gd name="T17" fmla="*/ 26 h 58"/>
                  <a:gd name="T18" fmla="*/ 38 w 47"/>
                  <a:gd name="T19" fmla="*/ 11 h 58"/>
                  <a:gd name="T20" fmla="*/ 23 w 47"/>
                  <a:gd name="T21" fmla="*/ 0 h 58"/>
                  <a:gd name="T22" fmla="*/ 17 w 47"/>
                  <a:gd name="T23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17" y="13"/>
                    </a:moveTo>
                    <a:lnTo>
                      <a:pt x="4" y="22"/>
                    </a:lnTo>
                    <a:lnTo>
                      <a:pt x="0" y="42"/>
                    </a:lnTo>
                    <a:lnTo>
                      <a:pt x="7" y="48"/>
                    </a:lnTo>
                    <a:lnTo>
                      <a:pt x="21" y="53"/>
                    </a:lnTo>
                    <a:lnTo>
                      <a:pt x="41" y="58"/>
                    </a:lnTo>
                    <a:lnTo>
                      <a:pt x="47" y="51"/>
                    </a:lnTo>
                    <a:lnTo>
                      <a:pt x="32" y="39"/>
                    </a:lnTo>
                    <a:lnTo>
                      <a:pt x="25" y="26"/>
                    </a:lnTo>
                    <a:lnTo>
                      <a:pt x="38" y="11"/>
                    </a:lnTo>
                    <a:lnTo>
                      <a:pt x="23" y="0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330">
                <a:extLst>
                  <a:ext uri="{FF2B5EF4-FFF2-40B4-BE49-F238E27FC236}">
                    <a16:creationId xmlns:a16="http://schemas.microsoft.com/office/drawing/2014/main" id="{E2FB23FA-B308-2587-9067-3D7DCD40A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5" y="2479"/>
                <a:ext cx="1" cy="1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3 h 3"/>
                  <a:gd name="T4" fmla="*/ 3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331">
                <a:extLst>
                  <a:ext uri="{FF2B5EF4-FFF2-40B4-BE49-F238E27FC236}">
                    <a16:creationId xmlns:a16="http://schemas.microsoft.com/office/drawing/2014/main" id="{734B0FB3-CF58-E3F1-02FC-979DAEC0C2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2280"/>
                <a:ext cx="4" cy="3"/>
              </a:xfrm>
              <a:custGeom>
                <a:avLst/>
                <a:gdLst>
                  <a:gd name="T0" fmla="*/ 14 w 14"/>
                  <a:gd name="T1" fmla="*/ 0 h 9"/>
                  <a:gd name="T2" fmla="*/ 6 w 14"/>
                  <a:gd name="T3" fmla="*/ 1 h 9"/>
                  <a:gd name="T4" fmla="*/ 0 w 14"/>
                  <a:gd name="T5" fmla="*/ 9 h 9"/>
                  <a:gd name="T6" fmla="*/ 14 w 1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14" y="0"/>
                    </a:moveTo>
                    <a:lnTo>
                      <a:pt x="6" y="1"/>
                    </a:lnTo>
                    <a:lnTo>
                      <a:pt x="0" y="9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332">
                <a:extLst>
                  <a:ext uri="{FF2B5EF4-FFF2-40B4-BE49-F238E27FC236}">
                    <a16:creationId xmlns:a16="http://schemas.microsoft.com/office/drawing/2014/main" id="{0169026E-D364-CD2D-C364-6211F2C86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5" y="1803"/>
                <a:ext cx="703" cy="1033"/>
              </a:xfrm>
              <a:custGeom>
                <a:avLst/>
                <a:gdLst>
                  <a:gd name="T0" fmla="*/ 1395 w 2109"/>
                  <a:gd name="T1" fmla="*/ 2175 h 3098"/>
                  <a:gd name="T2" fmla="*/ 1265 w 2109"/>
                  <a:gd name="T3" fmla="*/ 1691 h 3098"/>
                  <a:gd name="T4" fmla="*/ 1534 w 2109"/>
                  <a:gd name="T5" fmla="*/ 1200 h 3098"/>
                  <a:gd name="T6" fmla="*/ 1339 w 2109"/>
                  <a:gd name="T7" fmla="*/ 615 h 3098"/>
                  <a:gd name="T8" fmla="*/ 1198 w 2109"/>
                  <a:gd name="T9" fmla="*/ 33 h 3098"/>
                  <a:gd name="T10" fmla="*/ 1063 w 2109"/>
                  <a:gd name="T11" fmla="*/ 148 h 3098"/>
                  <a:gd name="T12" fmla="*/ 914 w 2109"/>
                  <a:gd name="T13" fmla="*/ 78 h 3098"/>
                  <a:gd name="T14" fmla="*/ 1016 w 2109"/>
                  <a:gd name="T15" fmla="*/ 265 h 3098"/>
                  <a:gd name="T16" fmla="*/ 999 w 2109"/>
                  <a:gd name="T17" fmla="*/ 314 h 3098"/>
                  <a:gd name="T18" fmla="*/ 1079 w 2109"/>
                  <a:gd name="T19" fmla="*/ 408 h 3098"/>
                  <a:gd name="T20" fmla="*/ 1188 w 2109"/>
                  <a:gd name="T21" fmla="*/ 484 h 3098"/>
                  <a:gd name="T22" fmla="*/ 884 w 2109"/>
                  <a:gd name="T23" fmla="*/ 477 h 3098"/>
                  <a:gd name="T24" fmla="*/ 984 w 2109"/>
                  <a:gd name="T25" fmla="*/ 669 h 3098"/>
                  <a:gd name="T26" fmla="*/ 966 w 2109"/>
                  <a:gd name="T27" fmla="*/ 915 h 3098"/>
                  <a:gd name="T28" fmla="*/ 1125 w 2109"/>
                  <a:gd name="T29" fmla="*/ 914 h 3098"/>
                  <a:gd name="T30" fmla="*/ 963 w 2109"/>
                  <a:gd name="T31" fmla="*/ 976 h 3098"/>
                  <a:gd name="T32" fmla="*/ 863 w 2109"/>
                  <a:gd name="T33" fmla="*/ 1150 h 3098"/>
                  <a:gd name="T34" fmla="*/ 1025 w 2109"/>
                  <a:gd name="T35" fmla="*/ 1303 h 3098"/>
                  <a:gd name="T36" fmla="*/ 821 w 2109"/>
                  <a:gd name="T37" fmla="*/ 1216 h 3098"/>
                  <a:gd name="T38" fmla="*/ 692 w 2109"/>
                  <a:gd name="T39" fmla="*/ 1151 h 3098"/>
                  <a:gd name="T40" fmla="*/ 536 w 2109"/>
                  <a:gd name="T41" fmla="*/ 1372 h 3098"/>
                  <a:gd name="T42" fmla="*/ 669 w 2109"/>
                  <a:gd name="T43" fmla="*/ 1465 h 3098"/>
                  <a:gd name="T44" fmla="*/ 619 w 2109"/>
                  <a:gd name="T45" fmla="*/ 1535 h 3098"/>
                  <a:gd name="T46" fmla="*/ 464 w 2109"/>
                  <a:gd name="T47" fmla="*/ 1668 h 3098"/>
                  <a:gd name="T48" fmla="*/ 607 w 2109"/>
                  <a:gd name="T49" fmla="*/ 1808 h 3098"/>
                  <a:gd name="T50" fmla="*/ 546 w 2109"/>
                  <a:gd name="T51" fmla="*/ 1929 h 3098"/>
                  <a:gd name="T52" fmla="*/ 338 w 2109"/>
                  <a:gd name="T53" fmla="*/ 1809 h 3098"/>
                  <a:gd name="T54" fmla="*/ 198 w 2109"/>
                  <a:gd name="T55" fmla="*/ 1654 h 3098"/>
                  <a:gd name="T56" fmla="*/ 264 w 2109"/>
                  <a:gd name="T57" fmla="*/ 1471 h 3098"/>
                  <a:gd name="T58" fmla="*/ 188 w 2109"/>
                  <a:gd name="T59" fmla="*/ 1585 h 3098"/>
                  <a:gd name="T60" fmla="*/ 4 w 2109"/>
                  <a:gd name="T61" fmla="*/ 1790 h 3098"/>
                  <a:gd name="T62" fmla="*/ 179 w 2109"/>
                  <a:gd name="T63" fmla="*/ 1916 h 3098"/>
                  <a:gd name="T64" fmla="*/ 226 w 2109"/>
                  <a:gd name="T65" fmla="*/ 1999 h 3098"/>
                  <a:gd name="T66" fmla="*/ 299 w 2109"/>
                  <a:gd name="T67" fmla="*/ 2100 h 3098"/>
                  <a:gd name="T68" fmla="*/ 370 w 2109"/>
                  <a:gd name="T69" fmla="*/ 2046 h 3098"/>
                  <a:gd name="T70" fmla="*/ 450 w 2109"/>
                  <a:gd name="T71" fmla="*/ 2075 h 3098"/>
                  <a:gd name="T72" fmla="*/ 793 w 2109"/>
                  <a:gd name="T73" fmla="*/ 2093 h 3098"/>
                  <a:gd name="T74" fmla="*/ 870 w 2109"/>
                  <a:gd name="T75" fmla="*/ 2173 h 3098"/>
                  <a:gd name="T76" fmla="*/ 979 w 2109"/>
                  <a:gd name="T77" fmla="*/ 2140 h 3098"/>
                  <a:gd name="T78" fmla="*/ 878 w 2109"/>
                  <a:gd name="T79" fmla="*/ 2218 h 3098"/>
                  <a:gd name="T80" fmla="*/ 774 w 2109"/>
                  <a:gd name="T81" fmla="*/ 2307 h 3098"/>
                  <a:gd name="T82" fmla="*/ 677 w 2109"/>
                  <a:gd name="T83" fmla="*/ 2493 h 3098"/>
                  <a:gd name="T84" fmla="*/ 898 w 2109"/>
                  <a:gd name="T85" fmla="*/ 2465 h 3098"/>
                  <a:gd name="T86" fmla="*/ 896 w 2109"/>
                  <a:gd name="T87" fmla="*/ 2578 h 3098"/>
                  <a:gd name="T88" fmla="*/ 914 w 2109"/>
                  <a:gd name="T89" fmla="*/ 2689 h 3098"/>
                  <a:gd name="T90" fmla="*/ 1003 w 2109"/>
                  <a:gd name="T91" fmla="*/ 2811 h 3098"/>
                  <a:gd name="T92" fmla="*/ 823 w 2109"/>
                  <a:gd name="T93" fmla="*/ 2796 h 3098"/>
                  <a:gd name="T94" fmla="*/ 1072 w 2109"/>
                  <a:gd name="T95" fmla="*/ 2883 h 3098"/>
                  <a:gd name="T96" fmla="*/ 1089 w 2109"/>
                  <a:gd name="T97" fmla="*/ 2944 h 3098"/>
                  <a:gd name="T98" fmla="*/ 1166 w 2109"/>
                  <a:gd name="T99" fmla="*/ 3079 h 3098"/>
                  <a:gd name="T100" fmla="*/ 1448 w 2109"/>
                  <a:gd name="T101" fmla="*/ 3023 h 3098"/>
                  <a:gd name="T102" fmla="*/ 1457 w 2109"/>
                  <a:gd name="T103" fmla="*/ 2954 h 3098"/>
                  <a:gd name="T104" fmla="*/ 1364 w 2109"/>
                  <a:gd name="T105" fmla="*/ 2766 h 3098"/>
                  <a:gd name="T106" fmla="*/ 1205 w 2109"/>
                  <a:gd name="T107" fmla="*/ 2702 h 3098"/>
                  <a:gd name="T108" fmla="*/ 1360 w 2109"/>
                  <a:gd name="T109" fmla="*/ 2686 h 3098"/>
                  <a:gd name="T110" fmla="*/ 1479 w 2109"/>
                  <a:gd name="T111" fmla="*/ 2698 h 3098"/>
                  <a:gd name="T112" fmla="*/ 1530 w 2109"/>
                  <a:gd name="T113" fmla="*/ 2589 h 3098"/>
                  <a:gd name="T114" fmla="*/ 1679 w 2109"/>
                  <a:gd name="T115" fmla="*/ 2749 h 3098"/>
                  <a:gd name="T116" fmla="*/ 1740 w 2109"/>
                  <a:gd name="T117" fmla="*/ 2700 h 3098"/>
                  <a:gd name="T118" fmla="*/ 1821 w 2109"/>
                  <a:gd name="T119" fmla="*/ 2728 h 3098"/>
                  <a:gd name="T120" fmla="*/ 1985 w 2109"/>
                  <a:gd name="T121" fmla="*/ 2594 h 3098"/>
                  <a:gd name="T122" fmla="*/ 2103 w 2109"/>
                  <a:gd name="T123" fmla="*/ 2591 h 30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09" h="3098">
                    <a:moveTo>
                      <a:pt x="2103" y="2591"/>
                    </a:moveTo>
                    <a:lnTo>
                      <a:pt x="2072" y="2542"/>
                    </a:lnTo>
                    <a:lnTo>
                      <a:pt x="2067" y="2488"/>
                    </a:lnTo>
                    <a:lnTo>
                      <a:pt x="2047" y="2489"/>
                    </a:lnTo>
                    <a:lnTo>
                      <a:pt x="2023" y="2518"/>
                    </a:lnTo>
                    <a:lnTo>
                      <a:pt x="1930" y="2533"/>
                    </a:lnTo>
                    <a:lnTo>
                      <a:pt x="1867" y="2567"/>
                    </a:lnTo>
                    <a:lnTo>
                      <a:pt x="1821" y="2570"/>
                    </a:lnTo>
                    <a:lnTo>
                      <a:pt x="1799" y="2546"/>
                    </a:lnTo>
                    <a:lnTo>
                      <a:pt x="1738" y="2545"/>
                    </a:lnTo>
                    <a:lnTo>
                      <a:pt x="1715" y="2513"/>
                    </a:lnTo>
                    <a:lnTo>
                      <a:pt x="1688" y="2510"/>
                    </a:lnTo>
                    <a:lnTo>
                      <a:pt x="1644" y="2481"/>
                    </a:lnTo>
                    <a:lnTo>
                      <a:pt x="1624" y="2482"/>
                    </a:lnTo>
                    <a:lnTo>
                      <a:pt x="1576" y="2452"/>
                    </a:lnTo>
                    <a:lnTo>
                      <a:pt x="1544" y="2463"/>
                    </a:lnTo>
                    <a:lnTo>
                      <a:pt x="1523" y="2451"/>
                    </a:lnTo>
                    <a:lnTo>
                      <a:pt x="1497" y="2400"/>
                    </a:lnTo>
                    <a:lnTo>
                      <a:pt x="1475" y="2382"/>
                    </a:lnTo>
                    <a:lnTo>
                      <a:pt x="1431" y="2326"/>
                    </a:lnTo>
                    <a:lnTo>
                      <a:pt x="1409" y="2314"/>
                    </a:lnTo>
                    <a:lnTo>
                      <a:pt x="1414" y="2293"/>
                    </a:lnTo>
                    <a:lnTo>
                      <a:pt x="1409" y="2248"/>
                    </a:lnTo>
                    <a:lnTo>
                      <a:pt x="1448" y="2224"/>
                    </a:lnTo>
                    <a:lnTo>
                      <a:pt x="1395" y="2175"/>
                    </a:lnTo>
                    <a:lnTo>
                      <a:pt x="1372" y="2123"/>
                    </a:lnTo>
                    <a:lnTo>
                      <a:pt x="1389" y="2095"/>
                    </a:lnTo>
                    <a:lnTo>
                      <a:pt x="1409" y="2087"/>
                    </a:lnTo>
                    <a:lnTo>
                      <a:pt x="1426" y="2065"/>
                    </a:lnTo>
                    <a:lnTo>
                      <a:pt x="1436" y="2037"/>
                    </a:lnTo>
                    <a:lnTo>
                      <a:pt x="1440" y="2030"/>
                    </a:lnTo>
                    <a:lnTo>
                      <a:pt x="1443" y="2027"/>
                    </a:lnTo>
                    <a:lnTo>
                      <a:pt x="1444" y="2010"/>
                    </a:lnTo>
                    <a:lnTo>
                      <a:pt x="1448" y="1993"/>
                    </a:lnTo>
                    <a:lnTo>
                      <a:pt x="1437" y="1971"/>
                    </a:lnTo>
                    <a:lnTo>
                      <a:pt x="1449" y="1950"/>
                    </a:lnTo>
                    <a:lnTo>
                      <a:pt x="1467" y="1935"/>
                    </a:lnTo>
                    <a:lnTo>
                      <a:pt x="1541" y="1935"/>
                    </a:lnTo>
                    <a:lnTo>
                      <a:pt x="1532" y="1902"/>
                    </a:lnTo>
                    <a:lnTo>
                      <a:pt x="1512" y="1896"/>
                    </a:lnTo>
                    <a:lnTo>
                      <a:pt x="1503" y="1877"/>
                    </a:lnTo>
                    <a:lnTo>
                      <a:pt x="1492" y="1837"/>
                    </a:lnTo>
                    <a:lnTo>
                      <a:pt x="1476" y="1819"/>
                    </a:lnTo>
                    <a:lnTo>
                      <a:pt x="1487" y="1780"/>
                    </a:lnTo>
                    <a:lnTo>
                      <a:pt x="1483" y="1773"/>
                    </a:lnTo>
                    <a:lnTo>
                      <a:pt x="1472" y="1759"/>
                    </a:lnTo>
                    <a:lnTo>
                      <a:pt x="1415" y="1738"/>
                    </a:lnTo>
                    <a:lnTo>
                      <a:pt x="1397" y="1753"/>
                    </a:lnTo>
                    <a:lnTo>
                      <a:pt x="1356" y="1750"/>
                    </a:lnTo>
                    <a:lnTo>
                      <a:pt x="1265" y="1691"/>
                    </a:lnTo>
                    <a:lnTo>
                      <a:pt x="1271" y="1625"/>
                    </a:lnTo>
                    <a:lnTo>
                      <a:pt x="1249" y="1599"/>
                    </a:lnTo>
                    <a:lnTo>
                      <a:pt x="1254" y="1572"/>
                    </a:lnTo>
                    <a:lnTo>
                      <a:pt x="1232" y="1561"/>
                    </a:lnTo>
                    <a:lnTo>
                      <a:pt x="1192" y="1558"/>
                    </a:lnTo>
                    <a:lnTo>
                      <a:pt x="1181" y="1511"/>
                    </a:lnTo>
                    <a:lnTo>
                      <a:pt x="1149" y="1462"/>
                    </a:lnTo>
                    <a:lnTo>
                      <a:pt x="1178" y="1447"/>
                    </a:lnTo>
                    <a:lnTo>
                      <a:pt x="1187" y="1440"/>
                    </a:lnTo>
                    <a:lnTo>
                      <a:pt x="1193" y="1432"/>
                    </a:lnTo>
                    <a:lnTo>
                      <a:pt x="1201" y="1431"/>
                    </a:lnTo>
                    <a:lnTo>
                      <a:pt x="1247" y="1426"/>
                    </a:lnTo>
                    <a:lnTo>
                      <a:pt x="1265" y="1404"/>
                    </a:lnTo>
                    <a:lnTo>
                      <a:pt x="1334" y="1431"/>
                    </a:lnTo>
                    <a:lnTo>
                      <a:pt x="1361" y="1422"/>
                    </a:lnTo>
                    <a:lnTo>
                      <a:pt x="1364" y="1388"/>
                    </a:lnTo>
                    <a:lnTo>
                      <a:pt x="1383" y="1383"/>
                    </a:lnTo>
                    <a:lnTo>
                      <a:pt x="1408" y="1369"/>
                    </a:lnTo>
                    <a:lnTo>
                      <a:pt x="1427" y="1337"/>
                    </a:lnTo>
                    <a:lnTo>
                      <a:pt x="1485" y="1317"/>
                    </a:lnTo>
                    <a:lnTo>
                      <a:pt x="1506" y="1328"/>
                    </a:lnTo>
                    <a:lnTo>
                      <a:pt x="1549" y="1285"/>
                    </a:lnTo>
                    <a:lnTo>
                      <a:pt x="1549" y="1283"/>
                    </a:lnTo>
                    <a:lnTo>
                      <a:pt x="1551" y="1250"/>
                    </a:lnTo>
                    <a:lnTo>
                      <a:pt x="1534" y="1200"/>
                    </a:lnTo>
                    <a:lnTo>
                      <a:pt x="1570" y="1156"/>
                    </a:lnTo>
                    <a:lnTo>
                      <a:pt x="1585" y="1100"/>
                    </a:lnTo>
                    <a:lnTo>
                      <a:pt x="1529" y="1073"/>
                    </a:lnTo>
                    <a:lnTo>
                      <a:pt x="1512" y="1046"/>
                    </a:lnTo>
                    <a:lnTo>
                      <a:pt x="1518" y="1033"/>
                    </a:lnTo>
                    <a:lnTo>
                      <a:pt x="1478" y="1031"/>
                    </a:lnTo>
                    <a:lnTo>
                      <a:pt x="1476" y="1011"/>
                    </a:lnTo>
                    <a:lnTo>
                      <a:pt x="1435" y="994"/>
                    </a:lnTo>
                    <a:lnTo>
                      <a:pt x="1425" y="961"/>
                    </a:lnTo>
                    <a:lnTo>
                      <a:pt x="1419" y="915"/>
                    </a:lnTo>
                    <a:lnTo>
                      <a:pt x="1406" y="896"/>
                    </a:lnTo>
                    <a:lnTo>
                      <a:pt x="1421" y="841"/>
                    </a:lnTo>
                    <a:lnTo>
                      <a:pt x="1392" y="830"/>
                    </a:lnTo>
                    <a:lnTo>
                      <a:pt x="1360" y="833"/>
                    </a:lnTo>
                    <a:lnTo>
                      <a:pt x="1335" y="803"/>
                    </a:lnTo>
                    <a:lnTo>
                      <a:pt x="1296" y="792"/>
                    </a:lnTo>
                    <a:lnTo>
                      <a:pt x="1264" y="749"/>
                    </a:lnTo>
                    <a:lnTo>
                      <a:pt x="1251" y="689"/>
                    </a:lnTo>
                    <a:lnTo>
                      <a:pt x="1256" y="663"/>
                    </a:lnTo>
                    <a:lnTo>
                      <a:pt x="1255" y="643"/>
                    </a:lnTo>
                    <a:lnTo>
                      <a:pt x="1267" y="628"/>
                    </a:lnTo>
                    <a:lnTo>
                      <a:pt x="1286" y="619"/>
                    </a:lnTo>
                    <a:lnTo>
                      <a:pt x="1301" y="631"/>
                    </a:lnTo>
                    <a:lnTo>
                      <a:pt x="1312" y="611"/>
                    </a:lnTo>
                    <a:lnTo>
                      <a:pt x="1339" y="615"/>
                    </a:lnTo>
                    <a:lnTo>
                      <a:pt x="1358" y="606"/>
                    </a:lnTo>
                    <a:lnTo>
                      <a:pt x="1402" y="575"/>
                    </a:lnTo>
                    <a:lnTo>
                      <a:pt x="1419" y="534"/>
                    </a:lnTo>
                    <a:lnTo>
                      <a:pt x="1437" y="518"/>
                    </a:lnTo>
                    <a:lnTo>
                      <a:pt x="1427" y="480"/>
                    </a:lnTo>
                    <a:lnTo>
                      <a:pt x="1412" y="467"/>
                    </a:lnTo>
                    <a:lnTo>
                      <a:pt x="1417" y="447"/>
                    </a:lnTo>
                    <a:lnTo>
                      <a:pt x="1388" y="423"/>
                    </a:lnTo>
                    <a:lnTo>
                      <a:pt x="1342" y="361"/>
                    </a:lnTo>
                    <a:lnTo>
                      <a:pt x="1311" y="384"/>
                    </a:lnTo>
                    <a:lnTo>
                      <a:pt x="1296" y="378"/>
                    </a:lnTo>
                    <a:lnTo>
                      <a:pt x="1295" y="364"/>
                    </a:lnTo>
                    <a:lnTo>
                      <a:pt x="1308" y="344"/>
                    </a:lnTo>
                    <a:lnTo>
                      <a:pt x="1300" y="324"/>
                    </a:lnTo>
                    <a:lnTo>
                      <a:pt x="1309" y="290"/>
                    </a:lnTo>
                    <a:lnTo>
                      <a:pt x="1242" y="289"/>
                    </a:lnTo>
                    <a:lnTo>
                      <a:pt x="1227" y="270"/>
                    </a:lnTo>
                    <a:lnTo>
                      <a:pt x="1225" y="250"/>
                    </a:lnTo>
                    <a:lnTo>
                      <a:pt x="1237" y="229"/>
                    </a:lnTo>
                    <a:lnTo>
                      <a:pt x="1233" y="197"/>
                    </a:lnTo>
                    <a:lnTo>
                      <a:pt x="1268" y="140"/>
                    </a:lnTo>
                    <a:lnTo>
                      <a:pt x="1274" y="119"/>
                    </a:lnTo>
                    <a:lnTo>
                      <a:pt x="1272" y="105"/>
                    </a:lnTo>
                    <a:lnTo>
                      <a:pt x="1207" y="52"/>
                    </a:lnTo>
                    <a:lnTo>
                      <a:pt x="1198" y="33"/>
                    </a:lnTo>
                    <a:lnTo>
                      <a:pt x="1215" y="6"/>
                    </a:lnTo>
                    <a:lnTo>
                      <a:pt x="1206" y="2"/>
                    </a:lnTo>
                    <a:lnTo>
                      <a:pt x="1196" y="1"/>
                    </a:lnTo>
                    <a:lnTo>
                      <a:pt x="1184" y="0"/>
                    </a:lnTo>
                    <a:lnTo>
                      <a:pt x="1171" y="1"/>
                    </a:lnTo>
                    <a:lnTo>
                      <a:pt x="1069" y="3"/>
                    </a:lnTo>
                    <a:lnTo>
                      <a:pt x="1071" y="15"/>
                    </a:lnTo>
                    <a:lnTo>
                      <a:pt x="1077" y="28"/>
                    </a:lnTo>
                    <a:lnTo>
                      <a:pt x="1084" y="44"/>
                    </a:lnTo>
                    <a:lnTo>
                      <a:pt x="1095" y="62"/>
                    </a:lnTo>
                    <a:lnTo>
                      <a:pt x="1079" y="71"/>
                    </a:lnTo>
                    <a:lnTo>
                      <a:pt x="1070" y="73"/>
                    </a:lnTo>
                    <a:lnTo>
                      <a:pt x="1064" y="74"/>
                    </a:lnTo>
                    <a:lnTo>
                      <a:pt x="1056" y="73"/>
                    </a:lnTo>
                    <a:lnTo>
                      <a:pt x="1049" y="71"/>
                    </a:lnTo>
                    <a:lnTo>
                      <a:pt x="1043" y="66"/>
                    </a:lnTo>
                    <a:lnTo>
                      <a:pt x="1037" y="61"/>
                    </a:lnTo>
                    <a:lnTo>
                      <a:pt x="1026" y="55"/>
                    </a:lnTo>
                    <a:lnTo>
                      <a:pt x="1018" y="46"/>
                    </a:lnTo>
                    <a:lnTo>
                      <a:pt x="1027" y="62"/>
                    </a:lnTo>
                    <a:lnTo>
                      <a:pt x="1038" y="82"/>
                    </a:lnTo>
                    <a:lnTo>
                      <a:pt x="1048" y="104"/>
                    </a:lnTo>
                    <a:lnTo>
                      <a:pt x="1061" y="132"/>
                    </a:lnTo>
                    <a:lnTo>
                      <a:pt x="1063" y="140"/>
                    </a:lnTo>
                    <a:lnTo>
                      <a:pt x="1063" y="148"/>
                    </a:lnTo>
                    <a:lnTo>
                      <a:pt x="1059" y="155"/>
                    </a:lnTo>
                    <a:lnTo>
                      <a:pt x="1055" y="158"/>
                    </a:lnTo>
                    <a:lnTo>
                      <a:pt x="1051" y="162"/>
                    </a:lnTo>
                    <a:lnTo>
                      <a:pt x="1035" y="162"/>
                    </a:lnTo>
                    <a:lnTo>
                      <a:pt x="1021" y="161"/>
                    </a:lnTo>
                    <a:lnTo>
                      <a:pt x="1009" y="158"/>
                    </a:lnTo>
                    <a:lnTo>
                      <a:pt x="1002" y="155"/>
                    </a:lnTo>
                    <a:lnTo>
                      <a:pt x="998" y="137"/>
                    </a:lnTo>
                    <a:lnTo>
                      <a:pt x="996" y="123"/>
                    </a:lnTo>
                    <a:lnTo>
                      <a:pt x="992" y="101"/>
                    </a:lnTo>
                    <a:lnTo>
                      <a:pt x="989" y="92"/>
                    </a:lnTo>
                    <a:lnTo>
                      <a:pt x="988" y="86"/>
                    </a:lnTo>
                    <a:lnTo>
                      <a:pt x="987" y="83"/>
                    </a:lnTo>
                    <a:lnTo>
                      <a:pt x="987" y="82"/>
                    </a:lnTo>
                    <a:lnTo>
                      <a:pt x="979" y="84"/>
                    </a:lnTo>
                    <a:lnTo>
                      <a:pt x="972" y="89"/>
                    </a:lnTo>
                    <a:lnTo>
                      <a:pt x="965" y="97"/>
                    </a:lnTo>
                    <a:lnTo>
                      <a:pt x="959" y="107"/>
                    </a:lnTo>
                    <a:lnTo>
                      <a:pt x="957" y="100"/>
                    </a:lnTo>
                    <a:lnTo>
                      <a:pt x="956" y="91"/>
                    </a:lnTo>
                    <a:lnTo>
                      <a:pt x="956" y="79"/>
                    </a:lnTo>
                    <a:lnTo>
                      <a:pt x="956" y="67"/>
                    </a:lnTo>
                    <a:lnTo>
                      <a:pt x="939" y="68"/>
                    </a:lnTo>
                    <a:lnTo>
                      <a:pt x="925" y="73"/>
                    </a:lnTo>
                    <a:lnTo>
                      <a:pt x="914" y="78"/>
                    </a:lnTo>
                    <a:lnTo>
                      <a:pt x="904" y="87"/>
                    </a:lnTo>
                    <a:lnTo>
                      <a:pt x="896" y="97"/>
                    </a:lnTo>
                    <a:lnTo>
                      <a:pt x="891" y="108"/>
                    </a:lnTo>
                    <a:lnTo>
                      <a:pt x="886" y="122"/>
                    </a:lnTo>
                    <a:lnTo>
                      <a:pt x="885" y="139"/>
                    </a:lnTo>
                    <a:lnTo>
                      <a:pt x="894" y="147"/>
                    </a:lnTo>
                    <a:lnTo>
                      <a:pt x="897" y="151"/>
                    </a:lnTo>
                    <a:lnTo>
                      <a:pt x="899" y="158"/>
                    </a:lnTo>
                    <a:lnTo>
                      <a:pt x="899" y="162"/>
                    </a:lnTo>
                    <a:lnTo>
                      <a:pt x="898" y="167"/>
                    </a:lnTo>
                    <a:lnTo>
                      <a:pt x="894" y="178"/>
                    </a:lnTo>
                    <a:lnTo>
                      <a:pt x="871" y="214"/>
                    </a:lnTo>
                    <a:lnTo>
                      <a:pt x="888" y="218"/>
                    </a:lnTo>
                    <a:lnTo>
                      <a:pt x="907" y="218"/>
                    </a:lnTo>
                    <a:lnTo>
                      <a:pt x="927" y="214"/>
                    </a:lnTo>
                    <a:lnTo>
                      <a:pt x="948" y="207"/>
                    </a:lnTo>
                    <a:lnTo>
                      <a:pt x="953" y="220"/>
                    </a:lnTo>
                    <a:lnTo>
                      <a:pt x="957" y="231"/>
                    </a:lnTo>
                    <a:lnTo>
                      <a:pt x="959" y="241"/>
                    </a:lnTo>
                    <a:lnTo>
                      <a:pt x="961" y="249"/>
                    </a:lnTo>
                    <a:lnTo>
                      <a:pt x="977" y="248"/>
                    </a:lnTo>
                    <a:lnTo>
                      <a:pt x="984" y="248"/>
                    </a:lnTo>
                    <a:lnTo>
                      <a:pt x="993" y="250"/>
                    </a:lnTo>
                    <a:lnTo>
                      <a:pt x="1004" y="256"/>
                    </a:lnTo>
                    <a:lnTo>
                      <a:pt x="1016" y="265"/>
                    </a:lnTo>
                    <a:lnTo>
                      <a:pt x="1022" y="262"/>
                    </a:lnTo>
                    <a:lnTo>
                      <a:pt x="1029" y="260"/>
                    </a:lnTo>
                    <a:lnTo>
                      <a:pt x="1041" y="256"/>
                    </a:lnTo>
                    <a:lnTo>
                      <a:pt x="1050" y="251"/>
                    </a:lnTo>
                    <a:lnTo>
                      <a:pt x="1060" y="247"/>
                    </a:lnTo>
                    <a:lnTo>
                      <a:pt x="1060" y="255"/>
                    </a:lnTo>
                    <a:lnTo>
                      <a:pt x="1062" y="261"/>
                    </a:lnTo>
                    <a:lnTo>
                      <a:pt x="1065" y="266"/>
                    </a:lnTo>
                    <a:lnTo>
                      <a:pt x="1070" y="270"/>
                    </a:lnTo>
                    <a:lnTo>
                      <a:pt x="1075" y="272"/>
                    </a:lnTo>
                    <a:lnTo>
                      <a:pt x="1081" y="273"/>
                    </a:lnTo>
                    <a:lnTo>
                      <a:pt x="1088" y="272"/>
                    </a:lnTo>
                    <a:lnTo>
                      <a:pt x="1098" y="271"/>
                    </a:lnTo>
                    <a:lnTo>
                      <a:pt x="1109" y="272"/>
                    </a:lnTo>
                    <a:lnTo>
                      <a:pt x="1122" y="276"/>
                    </a:lnTo>
                    <a:lnTo>
                      <a:pt x="1145" y="283"/>
                    </a:lnTo>
                    <a:lnTo>
                      <a:pt x="1103" y="340"/>
                    </a:lnTo>
                    <a:lnTo>
                      <a:pt x="1094" y="346"/>
                    </a:lnTo>
                    <a:lnTo>
                      <a:pt x="1086" y="348"/>
                    </a:lnTo>
                    <a:lnTo>
                      <a:pt x="1080" y="346"/>
                    </a:lnTo>
                    <a:lnTo>
                      <a:pt x="1075" y="342"/>
                    </a:lnTo>
                    <a:lnTo>
                      <a:pt x="1059" y="337"/>
                    </a:lnTo>
                    <a:lnTo>
                      <a:pt x="1045" y="332"/>
                    </a:lnTo>
                    <a:lnTo>
                      <a:pt x="1021" y="324"/>
                    </a:lnTo>
                    <a:lnTo>
                      <a:pt x="999" y="314"/>
                    </a:lnTo>
                    <a:lnTo>
                      <a:pt x="989" y="309"/>
                    </a:lnTo>
                    <a:lnTo>
                      <a:pt x="982" y="305"/>
                    </a:lnTo>
                    <a:lnTo>
                      <a:pt x="969" y="298"/>
                    </a:lnTo>
                    <a:lnTo>
                      <a:pt x="957" y="292"/>
                    </a:lnTo>
                    <a:lnTo>
                      <a:pt x="935" y="289"/>
                    </a:lnTo>
                    <a:lnTo>
                      <a:pt x="948" y="310"/>
                    </a:lnTo>
                    <a:lnTo>
                      <a:pt x="966" y="327"/>
                    </a:lnTo>
                    <a:lnTo>
                      <a:pt x="986" y="338"/>
                    </a:lnTo>
                    <a:lnTo>
                      <a:pt x="997" y="341"/>
                    </a:lnTo>
                    <a:lnTo>
                      <a:pt x="1009" y="344"/>
                    </a:lnTo>
                    <a:lnTo>
                      <a:pt x="1021" y="347"/>
                    </a:lnTo>
                    <a:lnTo>
                      <a:pt x="1031" y="352"/>
                    </a:lnTo>
                    <a:lnTo>
                      <a:pt x="1041" y="358"/>
                    </a:lnTo>
                    <a:lnTo>
                      <a:pt x="1049" y="364"/>
                    </a:lnTo>
                    <a:lnTo>
                      <a:pt x="1051" y="365"/>
                    </a:lnTo>
                    <a:lnTo>
                      <a:pt x="1055" y="367"/>
                    </a:lnTo>
                    <a:lnTo>
                      <a:pt x="1060" y="371"/>
                    </a:lnTo>
                    <a:lnTo>
                      <a:pt x="1064" y="374"/>
                    </a:lnTo>
                    <a:lnTo>
                      <a:pt x="1068" y="379"/>
                    </a:lnTo>
                    <a:lnTo>
                      <a:pt x="1070" y="380"/>
                    </a:lnTo>
                    <a:lnTo>
                      <a:pt x="1072" y="382"/>
                    </a:lnTo>
                    <a:lnTo>
                      <a:pt x="1074" y="383"/>
                    </a:lnTo>
                    <a:lnTo>
                      <a:pt x="1076" y="385"/>
                    </a:lnTo>
                    <a:lnTo>
                      <a:pt x="1079" y="404"/>
                    </a:lnTo>
                    <a:lnTo>
                      <a:pt x="1079" y="408"/>
                    </a:lnTo>
                    <a:lnTo>
                      <a:pt x="1079" y="410"/>
                    </a:lnTo>
                    <a:lnTo>
                      <a:pt x="1079" y="411"/>
                    </a:lnTo>
                    <a:lnTo>
                      <a:pt x="1080" y="413"/>
                    </a:lnTo>
                    <a:lnTo>
                      <a:pt x="1082" y="424"/>
                    </a:lnTo>
                    <a:lnTo>
                      <a:pt x="1082" y="432"/>
                    </a:lnTo>
                    <a:lnTo>
                      <a:pt x="1082" y="436"/>
                    </a:lnTo>
                    <a:lnTo>
                      <a:pt x="1082" y="439"/>
                    </a:lnTo>
                    <a:lnTo>
                      <a:pt x="1082" y="440"/>
                    </a:lnTo>
                    <a:lnTo>
                      <a:pt x="1083" y="442"/>
                    </a:lnTo>
                    <a:lnTo>
                      <a:pt x="1083" y="450"/>
                    </a:lnTo>
                    <a:lnTo>
                      <a:pt x="1083" y="454"/>
                    </a:lnTo>
                    <a:lnTo>
                      <a:pt x="1083" y="456"/>
                    </a:lnTo>
                    <a:lnTo>
                      <a:pt x="1083" y="457"/>
                    </a:lnTo>
                    <a:lnTo>
                      <a:pt x="1084" y="460"/>
                    </a:lnTo>
                    <a:lnTo>
                      <a:pt x="1100" y="452"/>
                    </a:lnTo>
                    <a:lnTo>
                      <a:pt x="1116" y="447"/>
                    </a:lnTo>
                    <a:lnTo>
                      <a:pt x="1130" y="443"/>
                    </a:lnTo>
                    <a:lnTo>
                      <a:pt x="1146" y="442"/>
                    </a:lnTo>
                    <a:lnTo>
                      <a:pt x="1159" y="441"/>
                    </a:lnTo>
                    <a:lnTo>
                      <a:pt x="1172" y="443"/>
                    </a:lnTo>
                    <a:lnTo>
                      <a:pt x="1184" y="446"/>
                    </a:lnTo>
                    <a:lnTo>
                      <a:pt x="1197" y="452"/>
                    </a:lnTo>
                    <a:lnTo>
                      <a:pt x="1194" y="463"/>
                    </a:lnTo>
                    <a:lnTo>
                      <a:pt x="1192" y="474"/>
                    </a:lnTo>
                    <a:lnTo>
                      <a:pt x="1188" y="484"/>
                    </a:lnTo>
                    <a:lnTo>
                      <a:pt x="1184" y="493"/>
                    </a:lnTo>
                    <a:lnTo>
                      <a:pt x="1180" y="496"/>
                    </a:lnTo>
                    <a:lnTo>
                      <a:pt x="1177" y="501"/>
                    </a:lnTo>
                    <a:lnTo>
                      <a:pt x="1172" y="504"/>
                    </a:lnTo>
                    <a:lnTo>
                      <a:pt x="1169" y="508"/>
                    </a:lnTo>
                    <a:lnTo>
                      <a:pt x="1164" y="510"/>
                    </a:lnTo>
                    <a:lnTo>
                      <a:pt x="1160" y="513"/>
                    </a:lnTo>
                    <a:lnTo>
                      <a:pt x="1149" y="518"/>
                    </a:lnTo>
                    <a:lnTo>
                      <a:pt x="1090" y="531"/>
                    </a:lnTo>
                    <a:lnTo>
                      <a:pt x="1058" y="507"/>
                    </a:lnTo>
                    <a:lnTo>
                      <a:pt x="1026" y="489"/>
                    </a:lnTo>
                    <a:lnTo>
                      <a:pt x="1013" y="479"/>
                    </a:lnTo>
                    <a:lnTo>
                      <a:pt x="1008" y="472"/>
                    </a:lnTo>
                    <a:lnTo>
                      <a:pt x="1006" y="467"/>
                    </a:lnTo>
                    <a:lnTo>
                      <a:pt x="1004" y="460"/>
                    </a:lnTo>
                    <a:lnTo>
                      <a:pt x="1004" y="453"/>
                    </a:lnTo>
                    <a:lnTo>
                      <a:pt x="1008" y="439"/>
                    </a:lnTo>
                    <a:lnTo>
                      <a:pt x="997" y="427"/>
                    </a:lnTo>
                    <a:lnTo>
                      <a:pt x="987" y="420"/>
                    </a:lnTo>
                    <a:lnTo>
                      <a:pt x="980" y="414"/>
                    </a:lnTo>
                    <a:lnTo>
                      <a:pt x="976" y="413"/>
                    </a:lnTo>
                    <a:lnTo>
                      <a:pt x="900" y="386"/>
                    </a:lnTo>
                    <a:lnTo>
                      <a:pt x="897" y="414"/>
                    </a:lnTo>
                    <a:lnTo>
                      <a:pt x="892" y="445"/>
                    </a:lnTo>
                    <a:lnTo>
                      <a:pt x="884" y="477"/>
                    </a:lnTo>
                    <a:lnTo>
                      <a:pt x="875" y="512"/>
                    </a:lnTo>
                    <a:lnTo>
                      <a:pt x="840" y="524"/>
                    </a:lnTo>
                    <a:lnTo>
                      <a:pt x="842" y="533"/>
                    </a:lnTo>
                    <a:lnTo>
                      <a:pt x="847" y="546"/>
                    </a:lnTo>
                    <a:lnTo>
                      <a:pt x="853" y="558"/>
                    </a:lnTo>
                    <a:lnTo>
                      <a:pt x="862" y="573"/>
                    </a:lnTo>
                    <a:lnTo>
                      <a:pt x="871" y="583"/>
                    </a:lnTo>
                    <a:lnTo>
                      <a:pt x="875" y="596"/>
                    </a:lnTo>
                    <a:lnTo>
                      <a:pt x="881" y="617"/>
                    </a:lnTo>
                    <a:lnTo>
                      <a:pt x="886" y="638"/>
                    </a:lnTo>
                    <a:lnTo>
                      <a:pt x="891" y="659"/>
                    </a:lnTo>
                    <a:lnTo>
                      <a:pt x="895" y="681"/>
                    </a:lnTo>
                    <a:lnTo>
                      <a:pt x="897" y="724"/>
                    </a:lnTo>
                    <a:lnTo>
                      <a:pt x="897" y="745"/>
                    </a:lnTo>
                    <a:lnTo>
                      <a:pt x="897" y="767"/>
                    </a:lnTo>
                    <a:lnTo>
                      <a:pt x="914" y="727"/>
                    </a:lnTo>
                    <a:lnTo>
                      <a:pt x="928" y="689"/>
                    </a:lnTo>
                    <a:lnTo>
                      <a:pt x="938" y="651"/>
                    </a:lnTo>
                    <a:lnTo>
                      <a:pt x="944" y="613"/>
                    </a:lnTo>
                    <a:lnTo>
                      <a:pt x="956" y="620"/>
                    </a:lnTo>
                    <a:lnTo>
                      <a:pt x="967" y="630"/>
                    </a:lnTo>
                    <a:lnTo>
                      <a:pt x="976" y="640"/>
                    </a:lnTo>
                    <a:lnTo>
                      <a:pt x="983" y="654"/>
                    </a:lnTo>
                    <a:lnTo>
                      <a:pt x="984" y="660"/>
                    </a:lnTo>
                    <a:lnTo>
                      <a:pt x="984" y="669"/>
                    </a:lnTo>
                    <a:lnTo>
                      <a:pt x="983" y="677"/>
                    </a:lnTo>
                    <a:lnTo>
                      <a:pt x="981" y="686"/>
                    </a:lnTo>
                    <a:lnTo>
                      <a:pt x="989" y="680"/>
                    </a:lnTo>
                    <a:lnTo>
                      <a:pt x="998" y="678"/>
                    </a:lnTo>
                    <a:lnTo>
                      <a:pt x="1004" y="676"/>
                    </a:lnTo>
                    <a:lnTo>
                      <a:pt x="1010" y="677"/>
                    </a:lnTo>
                    <a:lnTo>
                      <a:pt x="1015" y="678"/>
                    </a:lnTo>
                    <a:lnTo>
                      <a:pt x="1019" y="683"/>
                    </a:lnTo>
                    <a:lnTo>
                      <a:pt x="1021" y="687"/>
                    </a:lnTo>
                    <a:lnTo>
                      <a:pt x="1024" y="694"/>
                    </a:lnTo>
                    <a:lnTo>
                      <a:pt x="1020" y="740"/>
                    </a:lnTo>
                    <a:lnTo>
                      <a:pt x="1018" y="751"/>
                    </a:lnTo>
                    <a:lnTo>
                      <a:pt x="1015" y="761"/>
                    </a:lnTo>
                    <a:lnTo>
                      <a:pt x="1007" y="770"/>
                    </a:lnTo>
                    <a:lnTo>
                      <a:pt x="1003" y="774"/>
                    </a:lnTo>
                    <a:lnTo>
                      <a:pt x="999" y="779"/>
                    </a:lnTo>
                    <a:lnTo>
                      <a:pt x="985" y="794"/>
                    </a:lnTo>
                    <a:lnTo>
                      <a:pt x="974" y="809"/>
                    </a:lnTo>
                    <a:lnTo>
                      <a:pt x="965" y="823"/>
                    </a:lnTo>
                    <a:lnTo>
                      <a:pt x="960" y="839"/>
                    </a:lnTo>
                    <a:lnTo>
                      <a:pt x="957" y="853"/>
                    </a:lnTo>
                    <a:lnTo>
                      <a:pt x="956" y="868"/>
                    </a:lnTo>
                    <a:lnTo>
                      <a:pt x="957" y="881"/>
                    </a:lnTo>
                    <a:lnTo>
                      <a:pt x="962" y="896"/>
                    </a:lnTo>
                    <a:lnTo>
                      <a:pt x="966" y="915"/>
                    </a:lnTo>
                    <a:lnTo>
                      <a:pt x="976" y="937"/>
                    </a:lnTo>
                    <a:lnTo>
                      <a:pt x="979" y="942"/>
                    </a:lnTo>
                    <a:lnTo>
                      <a:pt x="986" y="946"/>
                    </a:lnTo>
                    <a:lnTo>
                      <a:pt x="996" y="946"/>
                    </a:lnTo>
                    <a:lnTo>
                      <a:pt x="1009" y="944"/>
                    </a:lnTo>
                    <a:lnTo>
                      <a:pt x="1016" y="944"/>
                    </a:lnTo>
                    <a:lnTo>
                      <a:pt x="1023" y="944"/>
                    </a:lnTo>
                    <a:lnTo>
                      <a:pt x="1029" y="943"/>
                    </a:lnTo>
                    <a:lnTo>
                      <a:pt x="1029" y="942"/>
                    </a:lnTo>
                    <a:lnTo>
                      <a:pt x="1030" y="942"/>
                    </a:lnTo>
                    <a:lnTo>
                      <a:pt x="1033" y="942"/>
                    </a:lnTo>
                    <a:lnTo>
                      <a:pt x="1037" y="942"/>
                    </a:lnTo>
                    <a:lnTo>
                      <a:pt x="1043" y="939"/>
                    </a:lnTo>
                    <a:lnTo>
                      <a:pt x="1049" y="935"/>
                    </a:lnTo>
                    <a:lnTo>
                      <a:pt x="1062" y="924"/>
                    </a:lnTo>
                    <a:lnTo>
                      <a:pt x="1076" y="910"/>
                    </a:lnTo>
                    <a:lnTo>
                      <a:pt x="1090" y="899"/>
                    </a:lnTo>
                    <a:lnTo>
                      <a:pt x="1106" y="893"/>
                    </a:lnTo>
                    <a:lnTo>
                      <a:pt x="1123" y="892"/>
                    </a:lnTo>
                    <a:lnTo>
                      <a:pt x="1123" y="893"/>
                    </a:lnTo>
                    <a:lnTo>
                      <a:pt x="1124" y="895"/>
                    </a:lnTo>
                    <a:lnTo>
                      <a:pt x="1126" y="899"/>
                    </a:lnTo>
                    <a:lnTo>
                      <a:pt x="1127" y="908"/>
                    </a:lnTo>
                    <a:lnTo>
                      <a:pt x="1126" y="914"/>
                    </a:lnTo>
                    <a:lnTo>
                      <a:pt x="1125" y="914"/>
                    </a:lnTo>
                    <a:lnTo>
                      <a:pt x="1125" y="915"/>
                    </a:lnTo>
                    <a:lnTo>
                      <a:pt x="1125" y="917"/>
                    </a:lnTo>
                    <a:lnTo>
                      <a:pt x="1125" y="921"/>
                    </a:lnTo>
                    <a:lnTo>
                      <a:pt x="1120" y="928"/>
                    </a:lnTo>
                    <a:lnTo>
                      <a:pt x="1115" y="934"/>
                    </a:lnTo>
                    <a:lnTo>
                      <a:pt x="1106" y="939"/>
                    </a:lnTo>
                    <a:lnTo>
                      <a:pt x="1097" y="945"/>
                    </a:lnTo>
                    <a:lnTo>
                      <a:pt x="1075" y="961"/>
                    </a:lnTo>
                    <a:lnTo>
                      <a:pt x="1067" y="970"/>
                    </a:lnTo>
                    <a:lnTo>
                      <a:pt x="1062" y="979"/>
                    </a:lnTo>
                    <a:lnTo>
                      <a:pt x="1049" y="994"/>
                    </a:lnTo>
                    <a:lnTo>
                      <a:pt x="1037" y="1004"/>
                    </a:lnTo>
                    <a:lnTo>
                      <a:pt x="1028" y="1007"/>
                    </a:lnTo>
                    <a:lnTo>
                      <a:pt x="1022" y="1010"/>
                    </a:lnTo>
                    <a:lnTo>
                      <a:pt x="1014" y="1011"/>
                    </a:lnTo>
                    <a:lnTo>
                      <a:pt x="1007" y="1011"/>
                    </a:lnTo>
                    <a:lnTo>
                      <a:pt x="999" y="1010"/>
                    </a:lnTo>
                    <a:lnTo>
                      <a:pt x="993" y="1010"/>
                    </a:lnTo>
                    <a:lnTo>
                      <a:pt x="983" y="1008"/>
                    </a:lnTo>
                    <a:lnTo>
                      <a:pt x="979" y="1006"/>
                    </a:lnTo>
                    <a:lnTo>
                      <a:pt x="977" y="1004"/>
                    </a:lnTo>
                    <a:lnTo>
                      <a:pt x="976" y="999"/>
                    </a:lnTo>
                    <a:lnTo>
                      <a:pt x="972" y="990"/>
                    </a:lnTo>
                    <a:lnTo>
                      <a:pt x="968" y="982"/>
                    </a:lnTo>
                    <a:lnTo>
                      <a:pt x="963" y="976"/>
                    </a:lnTo>
                    <a:lnTo>
                      <a:pt x="959" y="972"/>
                    </a:lnTo>
                    <a:lnTo>
                      <a:pt x="955" y="969"/>
                    </a:lnTo>
                    <a:lnTo>
                      <a:pt x="951" y="966"/>
                    </a:lnTo>
                    <a:lnTo>
                      <a:pt x="947" y="964"/>
                    </a:lnTo>
                    <a:lnTo>
                      <a:pt x="945" y="963"/>
                    </a:lnTo>
                    <a:lnTo>
                      <a:pt x="941" y="961"/>
                    </a:lnTo>
                    <a:lnTo>
                      <a:pt x="928" y="955"/>
                    </a:lnTo>
                    <a:lnTo>
                      <a:pt x="914" y="949"/>
                    </a:lnTo>
                    <a:lnTo>
                      <a:pt x="903" y="943"/>
                    </a:lnTo>
                    <a:lnTo>
                      <a:pt x="895" y="939"/>
                    </a:lnTo>
                    <a:lnTo>
                      <a:pt x="880" y="929"/>
                    </a:lnTo>
                    <a:lnTo>
                      <a:pt x="873" y="921"/>
                    </a:lnTo>
                    <a:lnTo>
                      <a:pt x="867" y="915"/>
                    </a:lnTo>
                    <a:lnTo>
                      <a:pt x="860" y="901"/>
                    </a:lnTo>
                    <a:lnTo>
                      <a:pt x="885" y="1025"/>
                    </a:lnTo>
                    <a:lnTo>
                      <a:pt x="879" y="1040"/>
                    </a:lnTo>
                    <a:lnTo>
                      <a:pt x="875" y="1054"/>
                    </a:lnTo>
                    <a:lnTo>
                      <a:pt x="867" y="1079"/>
                    </a:lnTo>
                    <a:lnTo>
                      <a:pt x="864" y="1089"/>
                    </a:lnTo>
                    <a:lnTo>
                      <a:pt x="863" y="1099"/>
                    </a:lnTo>
                    <a:lnTo>
                      <a:pt x="862" y="1107"/>
                    </a:lnTo>
                    <a:lnTo>
                      <a:pt x="862" y="1115"/>
                    </a:lnTo>
                    <a:lnTo>
                      <a:pt x="861" y="1127"/>
                    </a:lnTo>
                    <a:lnTo>
                      <a:pt x="862" y="1140"/>
                    </a:lnTo>
                    <a:lnTo>
                      <a:pt x="863" y="1150"/>
                    </a:lnTo>
                    <a:lnTo>
                      <a:pt x="865" y="1160"/>
                    </a:lnTo>
                    <a:lnTo>
                      <a:pt x="878" y="1160"/>
                    </a:lnTo>
                    <a:lnTo>
                      <a:pt x="891" y="1159"/>
                    </a:lnTo>
                    <a:lnTo>
                      <a:pt x="901" y="1155"/>
                    </a:lnTo>
                    <a:lnTo>
                      <a:pt x="912" y="1148"/>
                    </a:lnTo>
                    <a:lnTo>
                      <a:pt x="911" y="1160"/>
                    </a:lnTo>
                    <a:lnTo>
                      <a:pt x="912" y="1173"/>
                    </a:lnTo>
                    <a:lnTo>
                      <a:pt x="913" y="1184"/>
                    </a:lnTo>
                    <a:lnTo>
                      <a:pt x="916" y="1196"/>
                    </a:lnTo>
                    <a:lnTo>
                      <a:pt x="919" y="1205"/>
                    </a:lnTo>
                    <a:lnTo>
                      <a:pt x="924" y="1216"/>
                    </a:lnTo>
                    <a:lnTo>
                      <a:pt x="931" y="1224"/>
                    </a:lnTo>
                    <a:lnTo>
                      <a:pt x="939" y="1234"/>
                    </a:lnTo>
                    <a:lnTo>
                      <a:pt x="943" y="1239"/>
                    </a:lnTo>
                    <a:lnTo>
                      <a:pt x="952" y="1246"/>
                    </a:lnTo>
                    <a:lnTo>
                      <a:pt x="964" y="1256"/>
                    </a:lnTo>
                    <a:lnTo>
                      <a:pt x="983" y="1268"/>
                    </a:lnTo>
                    <a:lnTo>
                      <a:pt x="997" y="1279"/>
                    </a:lnTo>
                    <a:lnTo>
                      <a:pt x="1003" y="1283"/>
                    </a:lnTo>
                    <a:lnTo>
                      <a:pt x="1009" y="1288"/>
                    </a:lnTo>
                    <a:lnTo>
                      <a:pt x="1014" y="1291"/>
                    </a:lnTo>
                    <a:lnTo>
                      <a:pt x="1018" y="1296"/>
                    </a:lnTo>
                    <a:lnTo>
                      <a:pt x="1019" y="1297"/>
                    </a:lnTo>
                    <a:lnTo>
                      <a:pt x="1021" y="1299"/>
                    </a:lnTo>
                    <a:lnTo>
                      <a:pt x="1025" y="1303"/>
                    </a:lnTo>
                    <a:lnTo>
                      <a:pt x="1021" y="1305"/>
                    </a:lnTo>
                    <a:lnTo>
                      <a:pt x="1019" y="1306"/>
                    </a:lnTo>
                    <a:lnTo>
                      <a:pt x="1018" y="1308"/>
                    </a:lnTo>
                    <a:lnTo>
                      <a:pt x="1009" y="1314"/>
                    </a:lnTo>
                    <a:lnTo>
                      <a:pt x="1003" y="1317"/>
                    </a:lnTo>
                    <a:lnTo>
                      <a:pt x="1001" y="1317"/>
                    </a:lnTo>
                    <a:lnTo>
                      <a:pt x="1000" y="1317"/>
                    </a:lnTo>
                    <a:lnTo>
                      <a:pt x="1000" y="1318"/>
                    </a:lnTo>
                    <a:lnTo>
                      <a:pt x="998" y="1320"/>
                    </a:lnTo>
                    <a:lnTo>
                      <a:pt x="984" y="1326"/>
                    </a:lnTo>
                    <a:lnTo>
                      <a:pt x="974" y="1312"/>
                    </a:lnTo>
                    <a:lnTo>
                      <a:pt x="962" y="1303"/>
                    </a:lnTo>
                    <a:lnTo>
                      <a:pt x="948" y="1296"/>
                    </a:lnTo>
                    <a:lnTo>
                      <a:pt x="934" y="1293"/>
                    </a:lnTo>
                    <a:lnTo>
                      <a:pt x="918" y="1292"/>
                    </a:lnTo>
                    <a:lnTo>
                      <a:pt x="902" y="1293"/>
                    </a:lnTo>
                    <a:lnTo>
                      <a:pt x="886" y="1296"/>
                    </a:lnTo>
                    <a:lnTo>
                      <a:pt x="874" y="1301"/>
                    </a:lnTo>
                    <a:lnTo>
                      <a:pt x="863" y="1308"/>
                    </a:lnTo>
                    <a:lnTo>
                      <a:pt x="856" y="1319"/>
                    </a:lnTo>
                    <a:lnTo>
                      <a:pt x="846" y="1297"/>
                    </a:lnTo>
                    <a:lnTo>
                      <a:pt x="839" y="1275"/>
                    </a:lnTo>
                    <a:lnTo>
                      <a:pt x="832" y="1248"/>
                    </a:lnTo>
                    <a:lnTo>
                      <a:pt x="827" y="1222"/>
                    </a:lnTo>
                    <a:lnTo>
                      <a:pt x="821" y="1216"/>
                    </a:lnTo>
                    <a:lnTo>
                      <a:pt x="815" y="1211"/>
                    </a:lnTo>
                    <a:lnTo>
                      <a:pt x="808" y="1208"/>
                    </a:lnTo>
                    <a:lnTo>
                      <a:pt x="800" y="1207"/>
                    </a:lnTo>
                    <a:lnTo>
                      <a:pt x="790" y="1206"/>
                    </a:lnTo>
                    <a:lnTo>
                      <a:pt x="780" y="1207"/>
                    </a:lnTo>
                    <a:lnTo>
                      <a:pt x="769" y="1208"/>
                    </a:lnTo>
                    <a:lnTo>
                      <a:pt x="757" y="1212"/>
                    </a:lnTo>
                    <a:lnTo>
                      <a:pt x="743" y="1190"/>
                    </a:lnTo>
                    <a:lnTo>
                      <a:pt x="734" y="1169"/>
                    </a:lnTo>
                    <a:lnTo>
                      <a:pt x="724" y="1147"/>
                    </a:lnTo>
                    <a:lnTo>
                      <a:pt x="719" y="1126"/>
                    </a:lnTo>
                    <a:lnTo>
                      <a:pt x="726" y="1116"/>
                    </a:lnTo>
                    <a:lnTo>
                      <a:pt x="731" y="1107"/>
                    </a:lnTo>
                    <a:lnTo>
                      <a:pt x="739" y="1089"/>
                    </a:lnTo>
                    <a:lnTo>
                      <a:pt x="741" y="1072"/>
                    </a:lnTo>
                    <a:lnTo>
                      <a:pt x="741" y="1063"/>
                    </a:lnTo>
                    <a:lnTo>
                      <a:pt x="740" y="1055"/>
                    </a:lnTo>
                    <a:lnTo>
                      <a:pt x="724" y="1075"/>
                    </a:lnTo>
                    <a:lnTo>
                      <a:pt x="712" y="1098"/>
                    </a:lnTo>
                    <a:lnTo>
                      <a:pt x="702" y="1121"/>
                    </a:lnTo>
                    <a:lnTo>
                      <a:pt x="695" y="1146"/>
                    </a:lnTo>
                    <a:lnTo>
                      <a:pt x="693" y="1148"/>
                    </a:lnTo>
                    <a:lnTo>
                      <a:pt x="692" y="1148"/>
                    </a:lnTo>
                    <a:lnTo>
                      <a:pt x="692" y="1149"/>
                    </a:lnTo>
                    <a:lnTo>
                      <a:pt x="692" y="1151"/>
                    </a:lnTo>
                    <a:lnTo>
                      <a:pt x="690" y="1157"/>
                    </a:lnTo>
                    <a:lnTo>
                      <a:pt x="687" y="1161"/>
                    </a:lnTo>
                    <a:lnTo>
                      <a:pt x="685" y="1165"/>
                    </a:lnTo>
                    <a:lnTo>
                      <a:pt x="679" y="1167"/>
                    </a:lnTo>
                    <a:lnTo>
                      <a:pt x="675" y="1170"/>
                    </a:lnTo>
                    <a:lnTo>
                      <a:pt x="672" y="1170"/>
                    </a:lnTo>
                    <a:lnTo>
                      <a:pt x="670" y="1171"/>
                    </a:lnTo>
                    <a:lnTo>
                      <a:pt x="666" y="1173"/>
                    </a:lnTo>
                    <a:lnTo>
                      <a:pt x="655" y="1171"/>
                    </a:lnTo>
                    <a:lnTo>
                      <a:pt x="647" y="1174"/>
                    </a:lnTo>
                    <a:lnTo>
                      <a:pt x="639" y="1176"/>
                    </a:lnTo>
                    <a:lnTo>
                      <a:pt x="635" y="1180"/>
                    </a:lnTo>
                    <a:lnTo>
                      <a:pt x="631" y="1184"/>
                    </a:lnTo>
                    <a:lnTo>
                      <a:pt x="629" y="1191"/>
                    </a:lnTo>
                    <a:lnTo>
                      <a:pt x="628" y="1199"/>
                    </a:lnTo>
                    <a:lnTo>
                      <a:pt x="630" y="1208"/>
                    </a:lnTo>
                    <a:lnTo>
                      <a:pt x="619" y="1228"/>
                    </a:lnTo>
                    <a:lnTo>
                      <a:pt x="616" y="1232"/>
                    </a:lnTo>
                    <a:lnTo>
                      <a:pt x="614" y="1238"/>
                    </a:lnTo>
                    <a:lnTo>
                      <a:pt x="610" y="1248"/>
                    </a:lnTo>
                    <a:lnTo>
                      <a:pt x="599" y="1266"/>
                    </a:lnTo>
                    <a:lnTo>
                      <a:pt x="590" y="1285"/>
                    </a:lnTo>
                    <a:lnTo>
                      <a:pt x="569" y="1318"/>
                    </a:lnTo>
                    <a:lnTo>
                      <a:pt x="548" y="1347"/>
                    </a:lnTo>
                    <a:lnTo>
                      <a:pt x="536" y="1372"/>
                    </a:lnTo>
                    <a:lnTo>
                      <a:pt x="533" y="1375"/>
                    </a:lnTo>
                    <a:lnTo>
                      <a:pt x="531" y="1381"/>
                    </a:lnTo>
                    <a:lnTo>
                      <a:pt x="528" y="1388"/>
                    </a:lnTo>
                    <a:lnTo>
                      <a:pt x="526" y="1398"/>
                    </a:lnTo>
                    <a:lnTo>
                      <a:pt x="520" y="1407"/>
                    </a:lnTo>
                    <a:lnTo>
                      <a:pt x="516" y="1421"/>
                    </a:lnTo>
                    <a:lnTo>
                      <a:pt x="511" y="1434"/>
                    </a:lnTo>
                    <a:lnTo>
                      <a:pt x="507" y="1452"/>
                    </a:lnTo>
                    <a:lnTo>
                      <a:pt x="524" y="1454"/>
                    </a:lnTo>
                    <a:lnTo>
                      <a:pt x="540" y="1452"/>
                    </a:lnTo>
                    <a:lnTo>
                      <a:pt x="549" y="1449"/>
                    </a:lnTo>
                    <a:lnTo>
                      <a:pt x="557" y="1445"/>
                    </a:lnTo>
                    <a:lnTo>
                      <a:pt x="566" y="1440"/>
                    </a:lnTo>
                    <a:lnTo>
                      <a:pt x="575" y="1433"/>
                    </a:lnTo>
                    <a:lnTo>
                      <a:pt x="587" y="1423"/>
                    </a:lnTo>
                    <a:lnTo>
                      <a:pt x="602" y="1413"/>
                    </a:lnTo>
                    <a:lnTo>
                      <a:pt x="620" y="1404"/>
                    </a:lnTo>
                    <a:lnTo>
                      <a:pt x="640" y="1396"/>
                    </a:lnTo>
                    <a:lnTo>
                      <a:pt x="650" y="1399"/>
                    </a:lnTo>
                    <a:lnTo>
                      <a:pt x="659" y="1402"/>
                    </a:lnTo>
                    <a:lnTo>
                      <a:pt x="667" y="1404"/>
                    </a:lnTo>
                    <a:lnTo>
                      <a:pt x="672" y="1408"/>
                    </a:lnTo>
                    <a:lnTo>
                      <a:pt x="651" y="1447"/>
                    </a:lnTo>
                    <a:lnTo>
                      <a:pt x="660" y="1454"/>
                    </a:lnTo>
                    <a:lnTo>
                      <a:pt x="669" y="1465"/>
                    </a:lnTo>
                    <a:lnTo>
                      <a:pt x="675" y="1476"/>
                    </a:lnTo>
                    <a:lnTo>
                      <a:pt x="681" y="1490"/>
                    </a:lnTo>
                    <a:lnTo>
                      <a:pt x="692" y="1494"/>
                    </a:lnTo>
                    <a:lnTo>
                      <a:pt x="701" y="1500"/>
                    </a:lnTo>
                    <a:lnTo>
                      <a:pt x="708" y="1506"/>
                    </a:lnTo>
                    <a:lnTo>
                      <a:pt x="713" y="1513"/>
                    </a:lnTo>
                    <a:lnTo>
                      <a:pt x="714" y="1521"/>
                    </a:lnTo>
                    <a:lnTo>
                      <a:pt x="713" y="1529"/>
                    </a:lnTo>
                    <a:lnTo>
                      <a:pt x="709" y="1538"/>
                    </a:lnTo>
                    <a:lnTo>
                      <a:pt x="703" y="1550"/>
                    </a:lnTo>
                    <a:lnTo>
                      <a:pt x="697" y="1555"/>
                    </a:lnTo>
                    <a:lnTo>
                      <a:pt x="691" y="1559"/>
                    </a:lnTo>
                    <a:lnTo>
                      <a:pt x="687" y="1561"/>
                    </a:lnTo>
                    <a:lnTo>
                      <a:pt x="683" y="1563"/>
                    </a:lnTo>
                    <a:lnTo>
                      <a:pt x="677" y="1564"/>
                    </a:lnTo>
                    <a:lnTo>
                      <a:pt x="668" y="1566"/>
                    </a:lnTo>
                    <a:lnTo>
                      <a:pt x="660" y="1567"/>
                    </a:lnTo>
                    <a:lnTo>
                      <a:pt x="653" y="1567"/>
                    </a:lnTo>
                    <a:lnTo>
                      <a:pt x="647" y="1566"/>
                    </a:lnTo>
                    <a:lnTo>
                      <a:pt x="640" y="1563"/>
                    </a:lnTo>
                    <a:lnTo>
                      <a:pt x="635" y="1558"/>
                    </a:lnTo>
                    <a:lnTo>
                      <a:pt x="630" y="1553"/>
                    </a:lnTo>
                    <a:lnTo>
                      <a:pt x="627" y="1548"/>
                    </a:lnTo>
                    <a:lnTo>
                      <a:pt x="622" y="1540"/>
                    </a:lnTo>
                    <a:lnTo>
                      <a:pt x="619" y="1535"/>
                    </a:lnTo>
                    <a:lnTo>
                      <a:pt x="617" y="1532"/>
                    </a:lnTo>
                    <a:lnTo>
                      <a:pt x="611" y="1524"/>
                    </a:lnTo>
                    <a:lnTo>
                      <a:pt x="604" y="1515"/>
                    </a:lnTo>
                    <a:lnTo>
                      <a:pt x="579" y="1518"/>
                    </a:lnTo>
                    <a:lnTo>
                      <a:pt x="557" y="1526"/>
                    </a:lnTo>
                    <a:lnTo>
                      <a:pt x="537" y="1536"/>
                    </a:lnTo>
                    <a:lnTo>
                      <a:pt x="522" y="1551"/>
                    </a:lnTo>
                    <a:lnTo>
                      <a:pt x="494" y="1555"/>
                    </a:lnTo>
                    <a:lnTo>
                      <a:pt x="471" y="1563"/>
                    </a:lnTo>
                    <a:lnTo>
                      <a:pt x="450" y="1570"/>
                    </a:lnTo>
                    <a:lnTo>
                      <a:pt x="434" y="1582"/>
                    </a:lnTo>
                    <a:lnTo>
                      <a:pt x="442" y="1587"/>
                    </a:lnTo>
                    <a:lnTo>
                      <a:pt x="447" y="1593"/>
                    </a:lnTo>
                    <a:lnTo>
                      <a:pt x="450" y="1600"/>
                    </a:lnTo>
                    <a:lnTo>
                      <a:pt x="453" y="1609"/>
                    </a:lnTo>
                    <a:lnTo>
                      <a:pt x="452" y="1616"/>
                    </a:lnTo>
                    <a:lnTo>
                      <a:pt x="451" y="1625"/>
                    </a:lnTo>
                    <a:lnTo>
                      <a:pt x="446" y="1634"/>
                    </a:lnTo>
                    <a:lnTo>
                      <a:pt x="441" y="1645"/>
                    </a:lnTo>
                    <a:lnTo>
                      <a:pt x="442" y="1655"/>
                    </a:lnTo>
                    <a:lnTo>
                      <a:pt x="443" y="1659"/>
                    </a:lnTo>
                    <a:lnTo>
                      <a:pt x="446" y="1664"/>
                    </a:lnTo>
                    <a:lnTo>
                      <a:pt x="453" y="1668"/>
                    </a:lnTo>
                    <a:lnTo>
                      <a:pt x="457" y="1668"/>
                    </a:lnTo>
                    <a:lnTo>
                      <a:pt x="464" y="1668"/>
                    </a:lnTo>
                    <a:lnTo>
                      <a:pt x="468" y="1678"/>
                    </a:lnTo>
                    <a:lnTo>
                      <a:pt x="473" y="1689"/>
                    </a:lnTo>
                    <a:lnTo>
                      <a:pt x="484" y="1708"/>
                    </a:lnTo>
                    <a:lnTo>
                      <a:pt x="488" y="1715"/>
                    </a:lnTo>
                    <a:lnTo>
                      <a:pt x="490" y="1718"/>
                    </a:lnTo>
                    <a:lnTo>
                      <a:pt x="493" y="1722"/>
                    </a:lnTo>
                    <a:lnTo>
                      <a:pt x="504" y="1735"/>
                    </a:lnTo>
                    <a:lnTo>
                      <a:pt x="510" y="1742"/>
                    </a:lnTo>
                    <a:lnTo>
                      <a:pt x="516" y="1754"/>
                    </a:lnTo>
                    <a:lnTo>
                      <a:pt x="520" y="1767"/>
                    </a:lnTo>
                    <a:lnTo>
                      <a:pt x="525" y="1782"/>
                    </a:lnTo>
                    <a:lnTo>
                      <a:pt x="533" y="1785"/>
                    </a:lnTo>
                    <a:lnTo>
                      <a:pt x="537" y="1786"/>
                    </a:lnTo>
                    <a:lnTo>
                      <a:pt x="543" y="1788"/>
                    </a:lnTo>
                    <a:lnTo>
                      <a:pt x="551" y="1790"/>
                    </a:lnTo>
                    <a:lnTo>
                      <a:pt x="559" y="1793"/>
                    </a:lnTo>
                    <a:lnTo>
                      <a:pt x="573" y="1797"/>
                    </a:lnTo>
                    <a:lnTo>
                      <a:pt x="586" y="1801"/>
                    </a:lnTo>
                    <a:lnTo>
                      <a:pt x="594" y="1803"/>
                    </a:lnTo>
                    <a:lnTo>
                      <a:pt x="595" y="1803"/>
                    </a:lnTo>
                    <a:lnTo>
                      <a:pt x="597" y="1804"/>
                    </a:lnTo>
                    <a:lnTo>
                      <a:pt x="601" y="1807"/>
                    </a:lnTo>
                    <a:lnTo>
                      <a:pt x="604" y="1807"/>
                    </a:lnTo>
                    <a:lnTo>
                      <a:pt x="606" y="1808"/>
                    </a:lnTo>
                    <a:lnTo>
                      <a:pt x="607" y="1808"/>
                    </a:lnTo>
                    <a:lnTo>
                      <a:pt x="609" y="1809"/>
                    </a:lnTo>
                    <a:lnTo>
                      <a:pt x="610" y="1828"/>
                    </a:lnTo>
                    <a:lnTo>
                      <a:pt x="613" y="1844"/>
                    </a:lnTo>
                    <a:lnTo>
                      <a:pt x="618" y="1858"/>
                    </a:lnTo>
                    <a:lnTo>
                      <a:pt x="628" y="1871"/>
                    </a:lnTo>
                    <a:lnTo>
                      <a:pt x="622" y="1880"/>
                    </a:lnTo>
                    <a:lnTo>
                      <a:pt x="620" y="1891"/>
                    </a:lnTo>
                    <a:lnTo>
                      <a:pt x="619" y="1900"/>
                    </a:lnTo>
                    <a:lnTo>
                      <a:pt x="620" y="1911"/>
                    </a:lnTo>
                    <a:lnTo>
                      <a:pt x="621" y="1918"/>
                    </a:lnTo>
                    <a:lnTo>
                      <a:pt x="626" y="1926"/>
                    </a:lnTo>
                    <a:lnTo>
                      <a:pt x="630" y="1934"/>
                    </a:lnTo>
                    <a:lnTo>
                      <a:pt x="637" y="1942"/>
                    </a:lnTo>
                    <a:lnTo>
                      <a:pt x="649" y="1949"/>
                    </a:lnTo>
                    <a:lnTo>
                      <a:pt x="659" y="1956"/>
                    </a:lnTo>
                    <a:lnTo>
                      <a:pt x="667" y="1962"/>
                    </a:lnTo>
                    <a:lnTo>
                      <a:pt x="673" y="1971"/>
                    </a:lnTo>
                    <a:lnTo>
                      <a:pt x="640" y="1970"/>
                    </a:lnTo>
                    <a:lnTo>
                      <a:pt x="611" y="1975"/>
                    </a:lnTo>
                    <a:lnTo>
                      <a:pt x="600" y="1972"/>
                    </a:lnTo>
                    <a:lnTo>
                      <a:pt x="592" y="1970"/>
                    </a:lnTo>
                    <a:lnTo>
                      <a:pt x="576" y="1963"/>
                    </a:lnTo>
                    <a:lnTo>
                      <a:pt x="563" y="1954"/>
                    </a:lnTo>
                    <a:lnTo>
                      <a:pt x="553" y="1943"/>
                    </a:lnTo>
                    <a:lnTo>
                      <a:pt x="546" y="1929"/>
                    </a:lnTo>
                    <a:lnTo>
                      <a:pt x="543" y="1920"/>
                    </a:lnTo>
                    <a:lnTo>
                      <a:pt x="542" y="1913"/>
                    </a:lnTo>
                    <a:lnTo>
                      <a:pt x="539" y="1903"/>
                    </a:lnTo>
                    <a:lnTo>
                      <a:pt x="539" y="1894"/>
                    </a:lnTo>
                    <a:lnTo>
                      <a:pt x="540" y="1874"/>
                    </a:lnTo>
                    <a:lnTo>
                      <a:pt x="522" y="1856"/>
                    </a:lnTo>
                    <a:lnTo>
                      <a:pt x="513" y="1849"/>
                    </a:lnTo>
                    <a:lnTo>
                      <a:pt x="507" y="1843"/>
                    </a:lnTo>
                    <a:lnTo>
                      <a:pt x="499" y="1837"/>
                    </a:lnTo>
                    <a:lnTo>
                      <a:pt x="494" y="1833"/>
                    </a:lnTo>
                    <a:lnTo>
                      <a:pt x="486" y="1828"/>
                    </a:lnTo>
                    <a:lnTo>
                      <a:pt x="461" y="1808"/>
                    </a:lnTo>
                    <a:lnTo>
                      <a:pt x="442" y="1792"/>
                    </a:lnTo>
                    <a:lnTo>
                      <a:pt x="427" y="1778"/>
                    </a:lnTo>
                    <a:lnTo>
                      <a:pt x="422" y="1772"/>
                    </a:lnTo>
                    <a:lnTo>
                      <a:pt x="420" y="1768"/>
                    </a:lnTo>
                    <a:lnTo>
                      <a:pt x="411" y="1786"/>
                    </a:lnTo>
                    <a:lnTo>
                      <a:pt x="407" y="1806"/>
                    </a:lnTo>
                    <a:lnTo>
                      <a:pt x="407" y="1828"/>
                    </a:lnTo>
                    <a:lnTo>
                      <a:pt x="411" y="1853"/>
                    </a:lnTo>
                    <a:lnTo>
                      <a:pt x="396" y="1847"/>
                    </a:lnTo>
                    <a:lnTo>
                      <a:pt x="383" y="1842"/>
                    </a:lnTo>
                    <a:lnTo>
                      <a:pt x="367" y="1839"/>
                    </a:lnTo>
                    <a:lnTo>
                      <a:pt x="352" y="1839"/>
                    </a:lnTo>
                    <a:lnTo>
                      <a:pt x="338" y="1809"/>
                    </a:lnTo>
                    <a:lnTo>
                      <a:pt x="324" y="1786"/>
                    </a:lnTo>
                    <a:lnTo>
                      <a:pt x="310" y="1768"/>
                    </a:lnTo>
                    <a:lnTo>
                      <a:pt x="298" y="1757"/>
                    </a:lnTo>
                    <a:lnTo>
                      <a:pt x="274" y="1753"/>
                    </a:lnTo>
                    <a:lnTo>
                      <a:pt x="251" y="1747"/>
                    </a:lnTo>
                    <a:lnTo>
                      <a:pt x="239" y="1741"/>
                    </a:lnTo>
                    <a:lnTo>
                      <a:pt x="232" y="1738"/>
                    </a:lnTo>
                    <a:lnTo>
                      <a:pt x="227" y="1736"/>
                    </a:lnTo>
                    <a:lnTo>
                      <a:pt x="215" y="1729"/>
                    </a:lnTo>
                    <a:lnTo>
                      <a:pt x="208" y="1725"/>
                    </a:lnTo>
                    <a:lnTo>
                      <a:pt x="205" y="1722"/>
                    </a:lnTo>
                    <a:lnTo>
                      <a:pt x="203" y="1721"/>
                    </a:lnTo>
                    <a:lnTo>
                      <a:pt x="198" y="1697"/>
                    </a:lnTo>
                    <a:lnTo>
                      <a:pt x="197" y="1684"/>
                    </a:lnTo>
                    <a:lnTo>
                      <a:pt x="198" y="1671"/>
                    </a:lnTo>
                    <a:lnTo>
                      <a:pt x="203" y="1669"/>
                    </a:lnTo>
                    <a:lnTo>
                      <a:pt x="207" y="1667"/>
                    </a:lnTo>
                    <a:lnTo>
                      <a:pt x="210" y="1665"/>
                    </a:lnTo>
                    <a:lnTo>
                      <a:pt x="210" y="1664"/>
                    </a:lnTo>
                    <a:lnTo>
                      <a:pt x="211" y="1664"/>
                    </a:lnTo>
                    <a:lnTo>
                      <a:pt x="210" y="1661"/>
                    </a:lnTo>
                    <a:lnTo>
                      <a:pt x="210" y="1660"/>
                    </a:lnTo>
                    <a:lnTo>
                      <a:pt x="207" y="1658"/>
                    </a:lnTo>
                    <a:lnTo>
                      <a:pt x="203" y="1656"/>
                    </a:lnTo>
                    <a:lnTo>
                      <a:pt x="198" y="1654"/>
                    </a:lnTo>
                    <a:lnTo>
                      <a:pt x="203" y="1646"/>
                    </a:lnTo>
                    <a:lnTo>
                      <a:pt x="211" y="1637"/>
                    </a:lnTo>
                    <a:lnTo>
                      <a:pt x="223" y="1627"/>
                    </a:lnTo>
                    <a:lnTo>
                      <a:pt x="238" y="1616"/>
                    </a:lnTo>
                    <a:lnTo>
                      <a:pt x="238" y="1614"/>
                    </a:lnTo>
                    <a:lnTo>
                      <a:pt x="238" y="1613"/>
                    </a:lnTo>
                    <a:lnTo>
                      <a:pt x="239" y="1613"/>
                    </a:lnTo>
                    <a:lnTo>
                      <a:pt x="241" y="1611"/>
                    </a:lnTo>
                    <a:lnTo>
                      <a:pt x="245" y="1607"/>
                    </a:lnTo>
                    <a:lnTo>
                      <a:pt x="252" y="1598"/>
                    </a:lnTo>
                    <a:lnTo>
                      <a:pt x="259" y="1588"/>
                    </a:lnTo>
                    <a:lnTo>
                      <a:pt x="261" y="1583"/>
                    </a:lnTo>
                    <a:lnTo>
                      <a:pt x="264" y="1578"/>
                    </a:lnTo>
                    <a:lnTo>
                      <a:pt x="265" y="1572"/>
                    </a:lnTo>
                    <a:lnTo>
                      <a:pt x="267" y="1567"/>
                    </a:lnTo>
                    <a:lnTo>
                      <a:pt x="269" y="1555"/>
                    </a:lnTo>
                    <a:lnTo>
                      <a:pt x="270" y="1543"/>
                    </a:lnTo>
                    <a:lnTo>
                      <a:pt x="270" y="1536"/>
                    </a:lnTo>
                    <a:lnTo>
                      <a:pt x="270" y="1533"/>
                    </a:lnTo>
                    <a:lnTo>
                      <a:pt x="271" y="1531"/>
                    </a:lnTo>
                    <a:lnTo>
                      <a:pt x="269" y="1515"/>
                    </a:lnTo>
                    <a:lnTo>
                      <a:pt x="267" y="1502"/>
                    </a:lnTo>
                    <a:lnTo>
                      <a:pt x="265" y="1490"/>
                    </a:lnTo>
                    <a:lnTo>
                      <a:pt x="265" y="1481"/>
                    </a:lnTo>
                    <a:lnTo>
                      <a:pt x="264" y="1471"/>
                    </a:lnTo>
                    <a:lnTo>
                      <a:pt x="264" y="1466"/>
                    </a:lnTo>
                    <a:lnTo>
                      <a:pt x="264" y="1459"/>
                    </a:lnTo>
                    <a:lnTo>
                      <a:pt x="259" y="1438"/>
                    </a:lnTo>
                    <a:lnTo>
                      <a:pt x="256" y="1423"/>
                    </a:lnTo>
                    <a:lnTo>
                      <a:pt x="253" y="1412"/>
                    </a:lnTo>
                    <a:lnTo>
                      <a:pt x="253" y="1407"/>
                    </a:lnTo>
                    <a:lnTo>
                      <a:pt x="249" y="1422"/>
                    </a:lnTo>
                    <a:lnTo>
                      <a:pt x="246" y="1431"/>
                    </a:lnTo>
                    <a:lnTo>
                      <a:pt x="244" y="1444"/>
                    </a:lnTo>
                    <a:lnTo>
                      <a:pt x="238" y="1470"/>
                    </a:lnTo>
                    <a:lnTo>
                      <a:pt x="233" y="1486"/>
                    </a:lnTo>
                    <a:lnTo>
                      <a:pt x="230" y="1504"/>
                    </a:lnTo>
                    <a:lnTo>
                      <a:pt x="229" y="1506"/>
                    </a:lnTo>
                    <a:lnTo>
                      <a:pt x="227" y="1510"/>
                    </a:lnTo>
                    <a:lnTo>
                      <a:pt x="224" y="1512"/>
                    </a:lnTo>
                    <a:lnTo>
                      <a:pt x="220" y="1516"/>
                    </a:lnTo>
                    <a:lnTo>
                      <a:pt x="207" y="1524"/>
                    </a:lnTo>
                    <a:lnTo>
                      <a:pt x="200" y="1528"/>
                    </a:lnTo>
                    <a:lnTo>
                      <a:pt x="191" y="1532"/>
                    </a:lnTo>
                    <a:lnTo>
                      <a:pt x="189" y="1552"/>
                    </a:lnTo>
                    <a:lnTo>
                      <a:pt x="190" y="1564"/>
                    </a:lnTo>
                    <a:lnTo>
                      <a:pt x="193" y="1577"/>
                    </a:lnTo>
                    <a:lnTo>
                      <a:pt x="188" y="1579"/>
                    </a:lnTo>
                    <a:lnTo>
                      <a:pt x="187" y="1582"/>
                    </a:lnTo>
                    <a:lnTo>
                      <a:pt x="188" y="1585"/>
                    </a:lnTo>
                    <a:lnTo>
                      <a:pt x="193" y="1589"/>
                    </a:lnTo>
                    <a:lnTo>
                      <a:pt x="174" y="1593"/>
                    </a:lnTo>
                    <a:lnTo>
                      <a:pt x="159" y="1597"/>
                    </a:lnTo>
                    <a:lnTo>
                      <a:pt x="147" y="1602"/>
                    </a:lnTo>
                    <a:lnTo>
                      <a:pt x="140" y="1607"/>
                    </a:lnTo>
                    <a:lnTo>
                      <a:pt x="132" y="1588"/>
                    </a:lnTo>
                    <a:lnTo>
                      <a:pt x="131" y="1579"/>
                    </a:lnTo>
                    <a:lnTo>
                      <a:pt x="135" y="1571"/>
                    </a:lnTo>
                    <a:lnTo>
                      <a:pt x="131" y="1576"/>
                    </a:lnTo>
                    <a:lnTo>
                      <a:pt x="128" y="1581"/>
                    </a:lnTo>
                    <a:lnTo>
                      <a:pt x="126" y="1587"/>
                    </a:lnTo>
                    <a:lnTo>
                      <a:pt x="122" y="1592"/>
                    </a:lnTo>
                    <a:lnTo>
                      <a:pt x="119" y="1599"/>
                    </a:lnTo>
                    <a:lnTo>
                      <a:pt x="114" y="1608"/>
                    </a:lnTo>
                    <a:lnTo>
                      <a:pt x="109" y="1618"/>
                    </a:lnTo>
                    <a:lnTo>
                      <a:pt x="81" y="1632"/>
                    </a:lnTo>
                    <a:lnTo>
                      <a:pt x="56" y="1650"/>
                    </a:lnTo>
                    <a:lnTo>
                      <a:pt x="34" y="1670"/>
                    </a:lnTo>
                    <a:lnTo>
                      <a:pt x="16" y="1692"/>
                    </a:lnTo>
                    <a:lnTo>
                      <a:pt x="8" y="1709"/>
                    </a:lnTo>
                    <a:lnTo>
                      <a:pt x="3" y="1727"/>
                    </a:lnTo>
                    <a:lnTo>
                      <a:pt x="0" y="1742"/>
                    </a:lnTo>
                    <a:lnTo>
                      <a:pt x="0" y="1759"/>
                    </a:lnTo>
                    <a:lnTo>
                      <a:pt x="1" y="1774"/>
                    </a:lnTo>
                    <a:lnTo>
                      <a:pt x="4" y="1790"/>
                    </a:lnTo>
                    <a:lnTo>
                      <a:pt x="9" y="1804"/>
                    </a:lnTo>
                    <a:lnTo>
                      <a:pt x="18" y="1820"/>
                    </a:lnTo>
                    <a:lnTo>
                      <a:pt x="19" y="1800"/>
                    </a:lnTo>
                    <a:lnTo>
                      <a:pt x="23" y="1783"/>
                    </a:lnTo>
                    <a:lnTo>
                      <a:pt x="28" y="1768"/>
                    </a:lnTo>
                    <a:lnTo>
                      <a:pt x="38" y="1754"/>
                    </a:lnTo>
                    <a:lnTo>
                      <a:pt x="47" y="1740"/>
                    </a:lnTo>
                    <a:lnTo>
                      <a:pt x="60" y="1730"/>
                    </a:lnTo>
                    <a:lnTo>
                      <a:pt x="74" y="1719"/>
                    </a:lnTo>
                    <a:lnTo>
                      <a:pt x="91" y="1712"/>
                    </a:lnTo>
                    <a:lnTo>
                      <a:pt x="108" y="1727"/>
                    </a:lnTo>
                    <a:lnTo>
                      <a:pt x="124" y="1743"/>
                    </a:lnTo>
                    <a:lnTo>
                      <a:pt x="126" y="1747"/>
                    </a:lnTo>
                    <a:lnTo>
                      <a:pt x="129" y="1751"/>
                    </a:lnTo>
                    <a:lnTo>
                      <a:pt x="136" y="1759"/>
                    </a:lnTo>
                    <a:lnTo>
                      <a:pt x="145" y="1776"/>
                    </a:lnTo>
                    <a:lnTo>
                      <a:pt x="141" y="1797"/>
                    </a:lnTo>
                    <a:lnTo>
                      <a:pt x="140" y="1817"/>
                    </a:lnTo>
                    <a:lnTo>
                      <a:pt x="141" y="1836"/>
                    </a:lnTo>
                    <a:lnTo>
                      <a:pt x="144" y="1855"/>
                    </a:lnTo>
                    <a:lnTo>
                      <a:pt x="149" y="1872"/>
                    </a:lnTo>
                    <a:lnTo>
                      <a:pt x="157" y="1888"/>
                    </a:lnTo>
                    <a:lnTo>
                      <a:pt x="166" y="1902"/>
                    </a:lnTo>
                    <a:lnTo>
                      <a:pt x="171" y="1909"/>
                    </a:lnTo>
                    <a:lnTo>
                      <a:pt x="179" y="1916"/>
                    </a:lnTo>
                    <a:lnTo>
                      <a:pt x="190" y="1944"/>
                    </a:lnTo>
                    <a:lnTo>
                      <a:pt x="197" y="1947"/>
                    </a:lnTo>
                    <a:lnTo>
                      <a:pt x="203" y="1951"/>
                    </a:lnTo>
                    <a:lnTo>
                      <a:pt x="208" y="1951"/>
                    </a:lnTo>
                    <a:lnTo>
                      <a:pt x="215" y="1950"/>
                    </a:lnTo>
                    <a:lnTo>
                      <a:pt x="219" y="1945"/>
                    </a:lnTo>
                    <a:lnTo>
                      <a:pt x="221" y="1942"/>
                    </a:lnTo>
                    <a:lnTo>
                      <a:pt x="224" y="1940"/>
                    </a:lnTo>
                    <a:lnTo>
                      <a:pt x="225" y="1936"/>
                    </a:lnTo>
                    <a:lnTo>
                      <a:pt x="227" y="1933"/>
                    </a:lnTo>
                    <a:lnTo>
                      <a:pt x="231" y="1923"/>
                    </a:lnTo>
                    <a:lnTo>
                      <a:pt x="240" y="1928"/>
                    </a:lnTo>
                    <a:lnTo>
                      <a:pt x="247" y="1934"/>
                    </a:lnTo>
                    <a:lnTo>
                      <a:pt x="253" y="1940"/>
                    </a:lnTo>
                    <a:lnTo>
                      <a:pt x="260" y="1949"/>
                    </a:lnTo>
                    <a:lnTo>
                      <a:pt x="268" y="1966"/>
                    </a:lnTo>
                    <a:lnTo>
                      <a:pt x="270" y="1977"/>
                    </a:lnTo>
                    <a:lnTo>
                      <a:pt x="272" y="1990"/>
                    </a:lnTo>
                    <a:lnTo>
                      <a:pt x="265" y="1990"/>
                    </a:lnTo>
                    <a:lnTo>
                      <a:pt x="260" y="1991"/>
                    </a:lnTo>
                    <a:lnTo>
                      <a:pt x="250" y="1990"/>
                    </a:lnTo>
                    <a:lnTo>
                      <a:pt x="243" y="1986"/>
                    </a:lnTo>
                    <a:lnTo>
                      <a:pt x="240" y="1983"/>
                    </a:lnTo>
                    <a:lnTo>
                      <a:pt x="231" y="1991"/>
                    </a:lnTo>
                    <a:lnTo>
                      <a:pt x="226" y="1999"/>
                    </a:lnTo>
                    <a:lnTo>
                      <a:pt x="221" y="2007"/>
                    </a:lnTo>
                    <a:lnTo>
                      <a:pt x="220" y="2016"/>
                    </a:lnTo>
                    <a:lnTo>
                      <a:pt x="221" y="2031"/>
                    </a:lnTo>
                    <a:lnTo>
                      <a:pt x="224" y="2038"/>
                    </a:lnTo>
                    <a:lnTo>
                      <a:pt x="230" y="2046"/>
                    </a:lnTo>
                    <a:lnTo>
                      <a:pt x="239" y="2049"/>
                    </a:lnTo>
                    <a:lnTo>
                      <a:pt x="247" y="2054"/>
                    </a:lnTo>
                    <a:lnTo>
                      <a:pt x="254" y="2056"/>
                    </a:lnTo>
                    <a:lnTo>
                      <a:pt x="256" y="2056"/>
                    </a:lnTo>
                    <a:lnTo>
                      <a:pt x="258" y="2057"/>
                    </a:lnTo>
                    <a:lnTo>
                      <a:pt x="262" y="2059"/>
                    </a:lnTo>
                    <a:lnTo>
                      <a:pt x="266" y="2060"/>
                    </a:lnTo>
                    <a:lnTo>
                      <a:pt x="271" y="2062"/>
                    </a:lnTo>
                    <a:lnTo>
                      <a:pt x="274" y="2062"/>
                    </a:lnTo>
                    <a:lnTo>
                      <a:pt x="275" y="2062"/>
                    </a:lnTo>
                    <a:lnTo>
                      <a:pt x="278" y="2063"/>
                    </a:lnTo>
                    <a:lnTo>
                      <a:pt x="268" y="2075"/>
                    </a:lnTo>
                    <a:lnTo>
                      <a:pt x="262" y="2087"/>
                    </a:lnTo>
                    <a:lnTo>
                      <a:pt x="257" y="2098"/>
                    </a:lnTo>
                    <a:lnTo>
                      <a:pt x="254" y="2109"/>
                    </a:lnTo>
                    <a:lnTo>
                      <a:pt x="265" y="2108"/>
                    </a:lnTo>
                    <a:lnTo>
                      <a:pt x="277" y="2106"/>
                    </a:lnTo>
                    <a:lnTo>
                      <a:pt x="287" y="2103"/>
                    </a:lnTo>
                    <a:lnTo>
                      <a:pt x="292" y="2101"/>
                    </a:lnTo>
                    <a:lnTo>
                      <a:pt x="299" y="2100"/>
                    </a:lnTo>
                    <a:lnTo>
                      <a:pt x="307" y="2095"/>
                    </a:lnTo>
                    <a:lnTo>
                      <a:pt x="316" y="2088"/>
                    </a:lnTo>
                    <a:lnTo>
                      <a:pt x="325" y="2081"/>
                    </a:lnTo>
                    <a:lnTo>
                      <a:pt x="329" y="2077"/>
                    </a:lnTo>
                    <a:lnTo>
                      <a:pt x="331" y="2075"/>
                    </a:lnTo>
                    <a:lnTo>
                      <a:pt x="331" y="2074"/>
                    </a:lnTo>
                    <a:lnTo>
                      <a:pt x="332" y="2074"/>
                    </a:lnTo>
                    <a:lnTo>
                      <a:pt x="334" y="2074"/>
                    </a:lnTo>
                    <a:lnTo>
                      <a:pt x="334" y="2082"/>
                    </a:lnTo>
                    <a:lnTo>
                      <a:pt x="336" y="2092"/>
                    </a:lnTo>
                    <a:lnTo>
                      <a:pt x="344" y="2108"/>
                    </a:lnTo>
                    <a:lnTo>
                      <a:pt x="348" y="2115"/>
                    </a:lnTo>
                    <a:lnTo>
                      <a:pt x="354" y="2122"/>
                    </a:lnTo>
                    <a:lnTo>
                      <a:pt x="370" y="2134"/>
                    </a:lnTo>
                    <a:lnTo>
                      <a:pt x="373" y="2112"/>
                    </a:lnTo>
                    <a:lnTo>
                      <a:pt x="374" y="2101"/>
                    </a:lnTo>
                    <a:lnTo>
                      <a:pt x="376" y="2093"/>
                    </a:lnTo>
                    <a:lnTo>
                      <a:pt x="376" y="2077"/>
                    </a:lnTo>
                    <a:lnTo>
                      <a:pt x="375" y="2069"/>
                    </a:lnTo>
                    <a:lnTo>
                      <a:pt x="375" y="2064"/>
                    </a:lnTo>
                    <a:lnTo>
                      <a:pt x="373" y="2058"/>
                    </a:lnTo>
                    <a:lnTo>
                      <a:pt x="372" y="2056"/>
                    </a:lnTo>
                    <a:lnTo>
                      <a:pt x="372" y="2055"/>
                    </a:lnTo>
                    <a:lnTo>
                      <a:pt x="372" y="2053"/>
                    </a:lnTo>
                    <a:lnTo>
                      <a:pt x="370" y="2046"/>
                    </a:lnTo>
                    <a:lnTo>
                      <a:pt x="369" y="2040"/>
                    </a:lnTo>
                    <a:lnTo>
                      <a:pt x="366" y="2032"/>
                    </a:lnTo>
                    <a:lnTo>
                      <a:pt x="364" y="2024"/>
                    </a:lnTo>
                    <a:lnTo>
                      <a:pt x="360" y="2007"/>
                    </a:lnTo>
                    <a:lnTo>
                      <a:pt x="355" y="2005"/>
                    </a:lnTo>
                    <a:lnTo>
                      <a:pt x="353" y="2003"/>
                    </a:lnTo>
                    <a:lnTo>
                      <a:pt x="352" y="1997"/>
                    </a:lnTo>
                    <a:lnTo>
                      <a:pt x="352" y="1992"/>
                    </a:lnTo>
                    <a:lnTo>
                      <a:pt x="354" y="1986"/>
                    </a:lnTo>
                    <a:lnTo>
                      <a:pt x="356" y="1979"/>
                    </a:lnTo>
                    <a:lnTo>
                      <a:pt x="361" y="1973"/>
                    </a:lnTo>
                    <a:lnTo>
                      <a:pt x="417" y="1935"/>
                    </a:lnTo>
                    <a:lnTo>
                      <a:pt x="413" y="1950"/>
                    </a:lnTo>
                    <a:lnTo>
                      <a:pt x="411" y="1965"/>
                    </a:lnTo>
                    <a:lnTo>
                      <a:pt x="409" y="1980"/>
                    </a:lnTo>
                    <a:lnTo>
                      <a:pt x="409" y="1996"/>
                    </a:lnTo>
                    <a:lnTo>
                      <a:pt x="409" y="2025"/>
                    </a:lnTo>
                    <a:lnTo>
                      <a:pt x="410" y="2039"/>
                    </a:lnTo>
                    <a:lnTo>
                      <a:pt x="413" y="2054"/>
                    </a:lnTo>
                    <a:lnTo>
                      <a:pt x="416" y="2060"/>
                    </a:lnTo>
                    <a:lnTo>
                      <a:pt x="421" y="2065"/>
                    </a:lnTo>
                    <a:lnTo>
                      <a:pt x="425" y="2069"/>
                    </a:lnTo>
                    <a:lnTo>
                      <a:pt x="431" y="2073"/>
                    </a:lnTo>
                    <a:lnTo>
                      <a:pt x="443" y="2075"/>
                    </a:lnTo>
                    <a:lnTo>
                      <a:pt x="450" y="2075"/>
                    </a:lnTo>
                    <a:lnTo>
                      <a:pt x="458" y="2074"/>
                    </a:lnTo>
                    <a:lnTo>
                      <a:pt x="469" y="2069"/>
                    </a:lnTo>
                    <a:lnTo>
                      <a:pt x="481" y="2067"/>
                    </a:lnTo>
                    <a:lnTo>
                      <a:pt x="499" y="2066"/>
                    </a:lnTo>
                    <a:lnTo>
                      <a:pt x="507" y="2066"/>
                    </a:lnTo>
                    <a:lnTo>
                      <a:pt x="514" y="2068"/>
                    </a:lnTo>
                    <a:lnTo>
                      <a:pt x="526" y="2076"/>
                    </a:lnTo>
                    <a:lnTo>
                      <a:pt x="535" y="2081"/>
                    </a:lnTo>
                    <a:lnTo>
                      <a:pt x="547" y="2085"/>
                    </a:lnTo>
                    <a:lnTo>
                      <a:pt x="559" y="2085"/>
                    </a:lnTo>
                    <a:lnTo>
                      <a:pt x="575" y="2084"/>
                    </a:lnTo>
                    <a:lnTo>
                      <a:pt x="589" y="2081"/>
                    </a:lnTo>
                    <a:lnTo>
                      <a:pt x="602" y="2080"/>
                    </a:lnTo>
                    <a:lnTo>
                      <a:pt x="614" y="2079"/>
                    </a:lnTo>
                    <a:lnTo>
                      <a:pt x="625" y="2080"/>
                    </a:lnTo>
                    <a:lnTo>
                      <a:pt x="633" y="2081"/>
                    </a:lnTo>
                    <a:lnTo>
                      <a:pt x="641" y="2084"/>
                    </a:lnTo>
                    <a:lnTo>
                      <a:pt x="648" y="2088"/>
                    </a:lnTo>
                    <a:lnTo>
                      <a:pt x="653" y="2094"/>
                    </a:lnTo>
                    <a:lnTo>
                      <a:pt x="694" y="2059"/>
                    </a:lnTo>
                    <a:lnTo>
                      <a:pt x="715" y="2062"/>
                    </a:lnTo>
                    <a:lnTo>
                      <a:pt x="738" y="2069"/>
                    </a:lnTo>
                    <a:lnTo>
                      <a:pt x="761" y="2077"/>
                    </a:lnTo>
                    <a:lnTo>
                      <a:pt x="784" y="2088"/>
                    </a:lnTo>
                    <a:lnTo>
                      <a:pt x="793" y="2093"/>
                    </a:lnTo>
                    <a:lnTo>
                      <a:pt x="800" y="2099"/>
                    </a:lnTo>
                    <a:lnTo>
                      <a:pt x="802" y="2101"/>
                    </a:lnTo>
                    <a:lnTo>
                      <a:pt x="803" y="2102"/>
                    </a:lnTo>
                    <a:lnTo>
                      <a:pt x="805" y="2104"/>
                    </a:lnTo>
                    <a:lnTo>
                      <a:pt x="809" y="2110"/>
                    </a:lnTo>
                    <a:lnTo>
                      <a:pt x="810" y="2115"/>
                    </a:lnTo>
                    <a:lnTo>
                      <a:pt x="809" y="2117"/>
                    </a:lnTo>
                    <a:lnTo>
                      <a:pt x="809" y="2120"/>
                    </a:lnTo>
                    <a:lnTo>
                      <a:pt x="805" y="2124"/>
                    </a:lnTo>
                    <a:lnTo>
                      <a:pt x="803" y="2126"/>
                    </a:lnTo>
                    <a:lnTo>
                      <a:pt x="802" y="2126"/>
                    </a:lnTo>
                    <a:lnTo>
                      <a:pt x="802" y="2127"/>
                    </a:lnTo>
                    <a:lnTo>
                      <a:pt x="802" y="2129"/>
                    </a:lnTo>
                    <a:lnTo>
                      <a:pt x="801" y="2136"/>
                    </a:lnTo>
                    <a:lnTo>
                      <a:pt x="802" y="2142"/>
                    </a:lnTo>
                    <a:lnTo>
                      <a:pt x="804" y="2147"/>
                    </a:lnTo>
                    <a:lnTo>
                      <a:pt x="809" y="2153"/>
                    </a:lnTo>
                    <a:lnTo>
                      <a:pt x="813" y="2156"/>
                    </a:lnTo>
                    <a:lnTo>
                      <a:pt x="819" y="2158"/>
                    </a:lnTo>
                    <a:lnTo>
                      <a:pt x="825" y="2159"/>
                    </a:lnTo>
                    <a:lnTo>
                      <a:pt x="835" y="2160"/>
                    </a:lnTo>
                    <a:lnTo>
                      <a:pt x="847" y="2158"/>
                    </a:lnTo>
                    <a:lnTo>
                      <a:pt x="853" y="2159"/>
                    </a:lnTo>
                    <a:lnTo>
                      <a:pt x="859" y="2163"/>
                    </a:lnTo>
                    <a:lnTo>
                      <a:pt x="870" y="2173"/>
                    </a:lnTo>
                    <a:lnTo>
                      <a:pt x="874" y="2180"/>
                    </a:lnTo>
                    <a:lnTo>
                      <a:pt x="879" y="2189"/>
                    </a:lnTo>
                    <a:lnTo>
                      <a:pt x="887" y="2177"/>
                    </a:lnTo>
                    <a:lnTo>
                      <a:pt x="895" y="2164"/>
                    </a:lnTo>
                    <a:lnTo>
                      <a:pt x="905" y="2139"/>
                    </a:lnTo>
                    <a:lnTo>
                      <a:pt x="910" y="2114"/>
                    </a:lnTo>
                    <a:lnTo>
                      <a:pt x="910" y="2089"/>
                    </a:lnTo>
                    <a:lnTo>
                      <a:pt x="925" y="2089"/>
                    </a:lnTo>
                    <a:lnTo>
                      <a:pt x="943" y="2088"/>
                    </a:lnTo>
                    <a:lnTo>
                      <a:pt x="962" y="2084"/>
                    </a:lnTo>
                    <a:lnTo>
                      <a:pt x="984" y="2079"/>
                    </a:lnTo>
                    <a:lnTo>
                      <a:pt x="998" y="2076"/>
                    </a:lnTo>
                    <a:lnTo>
                      <a:pt x="1013" y="2077"/>
                    </a:lnTo>
                    <a:lnTo>
                      <a:pt x="1042" y="2082"/>
                    </a:lnTo>
                    <a:lnTo>
                      <a:pt x="1038" y="2086"/>
                    </a:lnTo>
                    <a:lnTo>
                      <a:pt x="1034" y="2092"/>
                    </a:lnTo>
                    <a:lnTo>
                      <a:pt x="1028" y="2096"/>
                    </a:lnTo>
                    <a:lnTo>
                      <a:pt x="1025" y="2098"/>
                    </a:lnTo>
                    <a:lnTo>
                      <a:pt x="1023" y="2101"/>
                    </a:lnTo>
                    <a:lnTo>
                      <a:pt x="1009" y="2109"/>
                    </a:lnTo>
                    <a:lnTo>
                      <a:pt x="1005" y="2110"/>
                    </a:lnTo>
                    <a:lnTo>
                      <a:pt x="1002" y="2113"/>
                    </a:lnTo>
                    <a:lnTo>
                      <a:pt x="995" y="2117"/>
                    </a:lnTo>
                    <a:lnTo>
                      <a:pt x="983" y="2126"/>
                    </a:lnTo>
                    <a:lnTo>
                      <a:pt x="979" y="2140"/>
                    </a:lnTo>
                    <a:lnTo>
                      <a:pt x="978" y="2146"/>
                    </a:lnTo>
                    <a:lnTo>
                      <a:pt x="979" y="2155"/>
                    </a:lnTo>
                    <a:lnTo>
                      <a:pt x="985" y="2173"/>
                    </a:lnTo>
                    <a:lnTo>
                      <a:pt x="997" y="2174"/>
                    </a:lnTo>
                    <a:lnTo>
                      <a:pt x="1007" y="2177"/>
                    </a:lnTo>
                    <a:lnTo>
                      <a:pt x="1017" y="2180"/>
                    </a:lnTo>
                    <a:lnTo>
                      <a:pt x="1025" y="2186"/>
                    </a:lnTo>
                    <a:lnTo>
                      <a:pt x="1030" y="2192"/>
                    </a:lnTo>
                    <a:lnTo>
                      <a:pt x="1036" y="2201"/>
                    </a:lnTo>
                    <a:lnTo>
                      <a:pt x="1039" y="2209"/>
                    </a:lnTo>
                    <a:lnTo>
                      <a:pt x="1041" y="2221"/>
                    </a:lnTo>
                    <a:lnTo>
                      <a:pt x="1025" y="2218"/>
                    </a:lnTo>
                    <a:lnTo>
                      <a:pt x="1012" y="2217"/>
                    </a:lnTo>
                    <a:lnTo>
                      <a:pt x="985" y="2216"/>
                    </a:lnTo>
                    <a:lnTo>
                      <a:pt x="961" y="2217"/>
                    </a:lnTo>
                    <a:lnTo>
                      <a:pt x="939" y="2221"/>
                    </a:lnTo>
                    <a:lnTo>
                      <a:pt x="922" y="2225"/>
                    </a:lnTo>
                    <a:lnTo>
                      <a:pt x="911" y="2228"/>
                    </a:lnTo>
                    <a:lnTo>
                      <a:pt x="902" y="2230"/>
                    </a:lnTo>
                    <a:lnTo>
                      <a:pt x="899" y="2231"/>
                    </a:lnTo>
                    <a:lnTo>
                      <a:pt x="892" y="2232"/>
                    </a:lnTo>
                    <a:lnTo>
                      <a:pt x="886" y="2231"/>
                    </a:lnTo>
                    <a:lnTo>
                      <a:pt x="882" y="2228"/>
                    </a:lnTo>
                    <a:lnTo>
                      <a:pt x="880" y="2225"/>
                    </a:lnTo>
                    <a:lnTo>
                      <a:pt x="878" y="2218"/>
                    </a:lnTo>
                    <a:lnTo>
                      <a:pt x="877" y="2210"/>
                    </a:lnTo>
                    <a:lnTo>
                      <a:pt x="877" y="2201"/>
                    </a:lnTo>
                    <a:lnTo>
                      <a:pt x="879" y="2189"/>
                    </a:lnTo>
                    <a:lnTo>
                      <a:pt x="872" y="2199"/>
                    </a:lnTo>
                    <a:lnTo>
                      <a:pt x="863" y="2209"/>
                    </a:lnTo>
                    <a:lnTo>
                      <a:pt x="854" y="2220"/>
                    </a:lnTo>
                    <a:lnTo>
                      <a:pt x="843" y="2231"/>
                    </a:lnTo>
                    <a:lnTo>
                      <a:pt x="840" y="2230"/>
                    </a:lnTo>
                    <a:lnTo>
                      <a:pt x="837" y="2231"/>
                    </a:lnTo>
                    <a:lnTo>
                      <a:pt x="833" y="2232"/>
                    </a:lnTo>
                    <a:lnTo>
                      <a:pt x="829" y="2236"/>
                    </a:lnTo>
                    <a:lnTo>
                      <a:pt x="816" y="2243"/>
                    </a:lnTo>
                    <a:lnTo>
                      <a:pt x="799" y="2255"/>
                    </a:lnTo>
                    <a:lnTo>
                      <a:pt x="759" y="2257"/>
                    </a:lnTo>
                    <a:lnTo>
                      <a:pt x="744" y="2259"/>
                    </a:lnTo>
                    <a:lnTo>
                      <a:pt x="733" y="2264"/>
                    </a:lnTo>
                    <a:lnTo>
                      <a:pt x="722" y="2269"/>
                    </a:lnTo>
                    <a:lnTo>
                      <a:pt x="715" y="2278"/>
                    </a:lnTo>
                    <a:lnTo>
                      <a:pt x="708" y="2288"/>
                    </a:lnTo>
                    <a:lnTo>
                      <a:pt x="702" y="2300"/>
                    </a:lnTo>
                    <a:lnTo>
                      <a:pt x="699" y="2326"/>
                    </a:lnTo>
                    <a:lnTo>
                      <a:pt x="713" y="2320"/>
                    </a:lnTo>
                    <a:lnTo>
                      <a:pt x="730" y="2314"/>
                    </a:lnTo>
                    <a:lnTo>
                      <a:pt x="750" y="2310"/>
                    </a:lnTo>
                    <a:lnTo>
                      <a:pt x="774" y="2307"/>
                    </a:lnTo>
                    <a:lnTo>
                      <a:pt x="774" y="2319"/>
                    </a:lnTo>
                    <a:lnTo>
                      <a:pt x="776" y="2338"/>
                    </a:lnTo>
                    <a:lnTo>
                      <a:pt x="778" y="2362"/>
                    </a:lnTo>
                    <a:lnTo>
                      <a:pt x="783" y="2393"/>
                    </a:lnTo>
                    <a:lnTo>
                      <a:pt x="771" y="2398"/>
                    </a:lnTo>
                    <a:lnTo>
                      <a:pt x="758" y="2403"/>
                    </a:lnTo>
                    <a:lnTo>
                      <a:pt x="744" y="2407"/>
                    </a:lnTo>
                    <a:lnTo>
                      <a:pt x="732" y="2412"/>
                    </a:lnTo>
                    <a:lnTo>
                      <a:pt x="717" y="2414"/>
                    </a:lnTo>
                    <a:lnTo>
                      <a:pt x="713" y="2414"/>
                    </a:lnTo>
                    <a:lnTo>
                      <a:pt x="711" y="2414"/>
                    </a:lnTo>
                    <a:lnTo>
                      <a:pt x="710" y="2414"/>
                    </a:lnTo>
                    <a:lnTo>
                      <a:pt x="710" y="2415"/>
                    </a:lnTo>
                    <a:lnTo>
                      <a:pt x="703" y="2418"/>
                    </a:lnTo>
                    <a:lnTo>
                      <a:pt x="688" y="2420"/>
                    </a:lnTo>
                    <a:lnTo>
                      <a:pt x="673" y="2423"/>
                    </a:lnTo>
                    <a:lnTo>
                      <a:pt x="661" y="2428"/>
                    </a:lnTo>
                    <a:lnTo>
                      <a:pt x="658" y="2432"/>
                    </a:lnTo>
                    <a:lnTo>
                      <a:pt x="657" y="2439"/>
                    </a:lnTo>
                    <a:lnTo>
                      <a:pt x="656" y="2444"/>
                    </a:lnTo>
                    <a:lnTo>
                      <a:pt x="658" y="2451"/>
                    </a:lnTo>
                    <a:lnTo>
                      <a:pt x="668" y="2469"/>
                    </a:lnTo>
                    <a:lnTo>
                      <a:pt x="669" y="2477"/>
                    </a:lnTo>
                    <a:lnTo>
                      <a:pt x="673" y="2486"/>
                    </a:lnTo>
                    <a:lnTo>
                      <a:pt x="677" y="2493"/>
                    </a:lnTo>
                    <a:lnTo>
                      <a:pt x="685" y="2500"/>
                    </a:lnTo>
                    <a:lnTo>
                      <a:pt x="692" y="2504"/>
                    </a:lnTo>
                    <a:lnTo>
                      <a:pt x="702" y="2508"/>
                    </a:lnTo>
                    <a:lnTo>
                      <a:pt x="713" y="2511"/>
                    </a:lnTo>
                    <a:lnTo>
                      <a:pt x="727" y="2514"/>
                    </a:lnTo>
                    <a:lnTo>
                      <a:pt x="735" y="2504"/>
                    </a:lnTo>
                    <a:lnTo>
                      <a:pt x="744" y="2497"/>
                    </a:lnTo>
                    <a:lnTo>
                      <a:pt x="755" y="2493"/>
                    </a:lnTo>
                    <a:lnTo>
                      <a:pt x="765" y="2493"/>
                    </a:lnTo>
                    <a:lnTo>
                      <a:pt x="763" y="2501"/>
                    </a:lnTo>
                    <a:lnTo>
                      <a:pt x="761" y="2510"/>
                    </a:lnTo>
                    <a:lnTo>
                      <a:pt x="753" y="2530"/>
                    </a:lnTo>
                    <a:lnTo>
                      <a:pt x="747" y="2540"/>
                    </a:lnTo>
                    <a:lnTo>
                      <a:pt x="743" y="2550"/>
                    </a:lnTo>
                    <a:lnTo>
                      <a:pt x="740" y="2559"/>
                    </a:lnTo>
                    <a:lnTo>
                      <a:pt x="740" y="2570"/>
                    </a:lnTo>
                    <a:lnTo>
                      <a:pt x="743" y="2589"/>
                    </a:lnTo>
                    <a:lnTo>
                      <a:pt x="748" y="2598"/>
                    </a:lnTo>
                    <a:lnTo>
                      <a:pt x="754" y="2609"/>
                    </a:lnTo>
                    <a:lnTo>
                      <a:pt x="840" y="2490"/>
                    </a:lnTo>
                    <a:lnTo>
                      <a:pt x="850" y="2477"/>
                    </a:lnTo>
                    <a:lnTo>
                      <a:pt x="861" y="2468"/>
                    </a:lnTo>
                    <a:lnTo>
                      <a:pt x="875" y="2460"/>
                    </a:lnTo>
                    <a:lnTo>
                      <a:pt x="892" y="2454"/>
                    </a:lnTo>
                    <a:lnTo>
                      <a:pt x="898" y="2465"/>
                    </a:lnTo>
                    <a:lnTo>
                      <a:pt x="903" y="2477"/>
                    </a:lnTo>
                    <a:lnTo>
                      <a:pt x="903" y="2480"/>
                    </a:lnTo>
                    <a:lnTo>
                      <a:pt x="903" y="2481"/>
                    </a:lnTo>
                    <a:lnTo>
                      <a:pt x="904" y="2483"/>
                    </a:lnTo>
                    <a:lnTo>
                      <a:pt x="906" y="2489"/>
                    </a:lnTo>
                    <a:lnTo>
                      <a:pt x="907" y="2502"/>
                    </a:lnTo>
                    <a:lnTo>
                      <a:pt x="917" y="2491"/>
                    </a:lnTo>
                    <a:lnTo>
                      <a:pt x="922" y="2487"/>
                    </a:lnTo>
                    <a:lnTo>
                      <a:pt x="929" y="2485"/>
                    </a:lnTo>
                    <a:lnTo>
                      <a:pt x="945" y="2482"/>
                    </a:lnTo>
                    <a:lnTo>
                      <a:pt x="965" y="2484"/>
                    </a:lnTo>
                    <a:lnTo>
                      <a:pt x="967" y="2486"/>
                    </a:lnTo>
                    <a:lnTo>
                      <a:pt x="968" y="2487"/>
                    </a:lnTo>
                    <a:lnTo>
                      <a:pt x="970" y="2489"/>
                    </a:lnTo>
                    <a:lnTo>
                      <a:pt x="976" y="2495"/>
                    </a:lnTo>
                    <a:lnTo>
                      <a:pt x="978" y="2502"/>
                    </a:lnTo>
                    <a:lnTo>
                      <a:pt x="979" y="2508"/>
                    </a:lnTo>
                    <a:lnTo>
                      <a:pt x="976" y="2512"/>
                    </a:lnTo>
                    <a:lnTo>
                      <a:pt x="972" y="2518"/>
                    </a:lnTo>
                    <a:lnTo>
                      <a:pt x="964" y="2523"/>
                    </a:lnTo>
                    <a:lnTo>
                      <a:pt x="957" y="2529"/>
                    </a:lnTo>
                    <a:lnTo>
                      <a:pt x="933" y="2543"/>
                    </a:lnTo>
                    <a:lnTo>
                      <a:pt x="913" y="2559"/>
                    </a:lnTo>
                    <a:lnTo>
                      <a:pt x="903" y="2568"/>
                    </a:lnTo>
                    <a:lnTo>
                      <a:pt x="896" y="2578"/>
                    </a:lnTo>
                    <a:lnTo>
                      <a:pt x="888" y="2589"/>
                    </a:lnTo>
                    <a:lnTo>
                      <a:pt x="883" y="2602"/>
                    </a:lnTo>
                    <a:lnTo>
                      <a:pt x="878" y="2594"/>
                    </a:lnTo>
                    <a:lnTo>
                      <a:pt x="872" y="2590"/>
                    </a:lnTo>
                    <a:lnTo>
                      <a:pt x="864" y="2587"/>
                    </a:lnTo>
                    <a:lnTo>
                      <a:pt x="856" y="2587"/>
                    </a:lnTo>
                    <a:lnTo>
                      <a:pt x="846" y="2586"/>
                    </a:lnTo>
                    <a:lnTo>
                      <a:pt x="840" y="2588"/>
                    </a:lnTo>
                    <a:lnTo>
                      <a:pt x="834" y="2590"/>
                    </a:lnTo>
                    <a:lnTo>
                      <a:pt x="831" y="2594"/>
                    </a:lnTo>
                    <a:lnTo>
                      <a:pt x="830" y="2608"/>
                    </a:lnTo>
                    <a:lnTo>
                      <a:pt x="835" y="2624"/>
                    </a:lnTo>
                    <a:lnTo>
                      <a:pt x="832" y="2636"/>
                    </a:lnTo>
                    <a:lnTo>
                      <a:pt x="833" y="2649"/>
                    </a:lnTo>
                    <a:lnTo>
                      <a:pt x="834" y="2660"/>
                    </a:lnTo>
                    <a:lnTo>
                      <a:pt x="839" y="2672"/>
                    </a:lnTo>
                    <a:lnTo>
                      <a:pt x="844" y="2681"/>
                    </a:lnTo>
                    <a:lnTo>
                      <a:pt x="852" y="2691"/>
                    </a:lnTo>
                    <a:lnTo>
                      <a:pt x="861" y="2698"/>
                    </a:lnTo>
                    <a:lnTo>
                      <a:pt x="874" y="2707"/>
                    </a:lnTo>
                    <a:lnTo>
                      <a:pt x="881" y="2710"/>
                    </a:lnTo>
                    <a:lnTo>
                      <a:pt x="891" y="2711"/>
                    </a:lnTo>
                    <a:lnTo>
                      <a:pt x="900" y="2709"/>
                    </a:lnTo>
                    <a:lnTo>
                      <a:pt x="912" y="2705"/>
                    </a:lnTo>
                    <a:lnTo>
                      <a:pt x="914" y="2689"/>
                    </a:lnTo>
                    <a:lnTo>
                      <a:pt x="920" y="2677"/>
                    </a:lnTo>
                    <a:lnTo>
                      <a:pt x="931" y="2666"/>
                    </a:lnTo>
                    <a:lnTo>
                      <a:pt x="947" y="2658"/>
                    </a:lnTo>
                    <a:lnTo>
                      <a:pt x="957" y="2656"/>
                    </a:lnTo>
                    <a:lnTo>
                      <a:pt x="966" y="2657"/>
                    </a:lnTo>
                    <a:lnTo>
                      <a:pt x="975" y="2659"/>
                    </a:lnTo>
                    <a:lnTo>
                      <a:pt x="983" y="2665"/>
                    </a:lnTo>
                    <a:lnTo>
                      <a:pt x="989" y="2669"/>
                    </a:lnTo>
                    <a:lnTo>
                      <a:pt x="996" y="2676"/>
                    </a:lnTo>
                    <a:lnTo>
                      <a:pt x="1000" y="2685"/>
                    </a:lnTo>
                    <a:lnTo>
                      <a:pt x="1005" y="2696"/>
                    </a:lnTo>
                    <a:lnTo>
                      <a:pt x="1014" y="2722"/>
                    </a:lnTo>
                    <a:lnTo>
                      <a:pt x="1014" y="2725"/>
                    </a:lnTo>
                    <a:lnTo>
                      <a:pt x="1014" y="2726"/>
                    </a:lnTo>
                    <a:lnTo>
                      <a:pt x="1015" y="2728"/>
                    </a:lnTo>
                    <a:lnTo>
                      <a:pt x="1017" y="2734"/>
                    </a:lnTo>
                    <a:lnTo>
                      <a:pt x="1021" y="2747"/>
                    </a:lnTo>
                    <a:lnTo>
                      <a:pt x="1023" y="2757"/>
                    </a:lnTo>
                    <a:lnTo>
                      <a:pt x="1026" y="2768"/>
                    </a:lnTo>
                    <a:lnTo>
                      <a:pt x="1030" y="2788"/>
                    </a:lnTo>
                    <a:lnTo>
                      <a:pt x="1000" y="2799"/>
                    </a:lnTo>
                    <a:lnTo>
                      <a:pt x="1000" y="2801"/>
                    </a:lnTo>
                    <a:lnTo>
                      <a:pt x="1000" y="2802"/>
                    </a:lnTo>
                    <a:lnTo>
                      <a:pt x="1001" y="2804"/>
                    </a:lnTo>
                    <a:lnTo>
                      <a:pt x="1003" y="2811"/>
                    </a:lnTo>
                    <a:lnTo>
                      <a:pt x="1003" y="2816"/>
                    </a:lnTo>
                    <a:lnTo>
                      <a:pt x="1004" y="2822"/>
                    </a:lnTo>
                    <a:lnTo>
                      <a:pt x="1003" y="2833"/>
                    </a:lnTo>
                    <a:lnTo>
                      <a:pt x="1002" y="2843"/>
                    </a:lnTo>
                    <a:lnTo>
                      <a:pt x="998" y="2852"/>
                    </a:lnTo>
                    <a:lnTo>
                      <a:pt x="993" y="2860"/>
                    </a:lnTo>
                    <a:lnTo>
                      <a:pt x="985" y="2867"/>
                    </a:lnTo>
                    <a:lnTo>
                      <a:pt x="977" y="2873"/>
                    </a:lnTo>
                    <a:lnTo>
                      <a:pt x="973" y="2864"/>
                    </a:lnTo>
                    <a:lnTo>
                      <a:pt x="970" y="2860"/>
                    </a:lnTo>
                    <a:lnTo>
                      <a:pt x="969" y="2858"/>
                    </a:lnTo>
                    <a:lnTo>
                      <a:pt x="969" y="2857"/>
                    </a:lnTo>
                    <a:lnTo>
                      <a:pt x="962" y="2842"/>
                    </a:lnTo>
                    <a:lnTo>
                      <a:pt x="954" y="2826"/>
                    </a:lnTo>
                    <a:lnTo>
                      <a:pt x="945" y="2810"/>
                    </a:lnTo>
                    <a:lnTo>
                      <a:pt x="894" y="2773"/>
                    </a:lnTo>
                    <a:lnTo>
                      <a:pt x="882" y="2762"/>
                    </a:lnTo>
                    <a:lnTo>
                      <a:pt x="872" y="2756"/>
                    </a:lnTo>
                    <a:lnTo>
                      <a:pt x="862" y="2752"/>
                    </a:lnTo>
                    <a:lnTo>
                      <a:pt x="854" y="2753"/>
                    </a:lnTo>
                    <a:lnTo>
                      <a:pt x="845" y="2755"/>
                    </a:lnTo>
                    <a:lnTo>
                      <a:pt x="838" y="2762"/>
                    </a:lnTo>
                    <a:lnTo>
                      <a:pt x="832" y="2772"/>
                    </a:lnTo>
                    <a:lnTo>
                      <a:pt x="827" y="2786"/>
                    </a:lnTo>
                    <a:lnTo>
                      <a:pt x="823" y="2796"/>
                    </a:lnTo>
                    <a:lnTo>
                      <a:pt x="822" y="2808"/>
                    </a:lnTo>
                    <a:lnTo>
                      <a:pt x="823" y="2818"/>
                    </a:lnTo>
                    <a:lnTo>
                      <a:pt x="826" y="2830"/>
                    </a:lnTo>
                    <a:lnTo>
                      <a:pt x="831" y="2838"/>
                    </a:lnTo>
                    <a:lnTo>
                      <a:pt x="838" y="2848"/>
                    </a:lnTo>
                    <a:lnTo>
                      <a:pt x="846" y="2856"/>
                    </a:lnTo>
                    <a:lnTo>
                      <a:pt x="858" y="2865"/>
                    </a:lnTo>
                    <a:lnTo>
                      <a:pt x="928" y="2937"/>
                    </a:lnTo>
                    <a:lnTo>
                      <a:pt x="935" y="2943"/>
                    </a:lnTo>
                    <a:lnTo>
                      <a:pt x="943" y="2949"/>
                    </a:lnTo>
                    <a:lnTo>
                      <a:pt x="952" y="2951"/>
                    </a:lnTo>
                    <a:lnTo>
                      <a:pt x="960" y="2952"/>
                    </a:lnTo>
                    <a:lnTo>
                      <a:pt x="968" y="2949"/>
                    </a:lnTo>
                    <a:lnTo>
                      <a:pt x="978" y="2945"/>
                    </a:lnTo>
                    <a:lnTo>
                      <a:pt x="988" y="2938"/>
                    </a:lnTo>
                    <a:lnTo>
                      <a:pt x="999" y="2931"/>
                    </a:lnTo>
                    <a:lnTo>
                      <a:pt x="1010" y="2920"/>
                    </a:lnTo>
                    <a:lnTo>
                      <a:pt x="1024" y="2912"/>
                    </a:lnTo>
                    <a:lnTo>
                      <a:pt x="1040" y="2903"/>
                    </a:lnTo>
                    <a:lnTo>
                      <a:pt x="1058" y="2896"/>
                    </a:lnTo>
                    <a:lnTo>
                      <a:pt x="1062" y="2894"/>
                    </a:lnTo>
                    <a:lnTo>
                      <a:pt x="1066" y="2893"/>
                    </a:lnTo>
                    <a:lnTo>
                      <a:pt x="1068" y="2890"/>
                    </a:lnTo>
                    <a:lnTo>
                      <a:pt x="1071" y="2888"/>
                    </a:lnTo>
                    <a:lnTo>
                      <a:pt x="1072" y="2883"/>
                    </a:lnTo>
                    <a:lnTo>
                      <a:pt x="1072" y="2881"/>
                    </a:lnTo>
                    <a:lnTo>
                      <a:pt x="1072" y="2880"/>
                    </a:lnTo>
                    <a:lnTo>
                      <a:pt x="1074" y="2880"/>
                    </a:lnTo>
                    <a:lnTo>
                      <a:pt x="1074" y="2875"/>
                    </a:lnTo>
                    <a:lnTo>
                      <a:pt x="1074" y="2871"/>
                    </a:lnTo>
                    <a:lnTo>
                      <a:pt x="1074" y="2855"/>
                    </a:lnTo>
                    <a:lnTo>
                      <a:pt x="1076" y="2840"/>
                    </a:lnTo>
                    <a:lnTo>
                      <a:pt x="1085" y="2809"/>
                    </a:lnTo>
                    <a:lnTo>
                      <a:pt x="1091" y="2786"/>
                    </a:lnTo>
                    <a:lnTo>
                      <a:pt x="1101" y="2766"/>
                    </a:lnTo>
                    <a:lnTo>
                      <a:pt x="1112" y="2747"/>
                    </a:lnTo>
                    <a:lnTo>
                      <a:pt x="1128" y="2731"/>
                    </a:lnTo>
                    <a:lnTo>
                      <a:pt x="1132" y="2739"/>
                    </a:lnTo>
                    <a:lnTo>
                      <a:pt x="1136" y="2750"/>
                    </a:lnTo>
                    <a:lnTo>
                      <a:pt x="1137" y="2760"/>
                    </a:lnTo>
                    <a:lnTo>
                      <a:pt x="1136" y="2772"/>
                    </a:lnTo>
                    <a:lnTo>
                      <a:pt x="1128" y="2795"/>
                    </a:lnTo>
                    <a:lnTo>
                      <a:pt x="1122" y="2819"/>
                    </a:lnTo>
                    <a:lnTo>
                      <a:pt x="1107" y="2863"/>
                    </a:lnTo>
                    <a:lnTo>
                      <a:pt x="1090" y="2903"/>
                    </a:lnTo>
                    <a:lnTo>
                      <a:pt x="1085" y="2912"/>
                    </a:lnTo>
                    <a:lnTo>
                      <a:pt x="1081" y="2921"/>
                    </a:lnTo>
                    <a:lnTo>
                      <a:pt x="1072" y="2940"/>
                    </a:lnTo>
                    <a:lnTo>
                      <a:pt x="1081" y="2941"/>
                    </a:lnTo>
                    <a:lnTo>
                      <a:pt x="1089" y="2944"/>
                    </a:lnTo>
                    <a:lnTo>
                      <a:pt x="1097" y="2949"/>
                    </a:lnTo>
                    <a:lnTo>
                      <a:pt x="1104" y="2956"/>
                    </a:lnTo>
                    <a:lnTo>
                      <a:pt x="1109" y="2963"/>
                    </a:lnTo>
                    <a:lnTo>
                      <a:pt x="1113" y="2973"/>
                    </a:lnTo>
                    <a:lnTo>
                      <a:pt x="1117" y="2983"/>
                    </a:lnTo>
                    <a:lnTo>
                      <a:pt x="1120" y="2997"/>
                    </a:lnTo>
                    <a:lnTo>
                      <a:pt x="1122" y="2990"/>
                    </a:lnTo>
                    <a:lnTo>
                      <a:pt x="1126" y="2984"/>
                    </a:lnTo>
                    <a:lnTo>
                      <a:pt x="1130" y="2981"/>
                    </a:lnTo>
                    <a:lnTo>
                      <a:pt x="1136" y="2982"/>
                    </a:lnTo>
                    <a:lnTo>
                      <a:pt x="1140" y="2983"/>
                    </a:lnTo>
                    <a:lnTo>
                      <a:pt x="1145" y="2986"/>
                    </a:lnTo>
                    <a:lnTo>
                      <a:pt x="1151" y="2992"/>
                    </a:lnTo>
                    <a:lnTo>
                      <a:pt x="1158" y="3001"/>
                    </a:lnTo>
                    <a:lnTo>
                      <a:pt x="1160" y="3012"/>
                    </a:lnTo>
                    <a:lnTo>
                      <a:pt x="1161" y="3022"/>
                    </a:lnTo>
                    <a:lnTo>
                      <a:pt x="1161" y="3034"/>
                    </a:lnTo>
                    <a:lnTo>
                      <a:pt x="1160" y="3046"/>
                    </a:lnTo>
                    <a:lnTo>
                      <a:pt x="1153" y="3071"/>
                    </a:lnTo>
                    <a:lnTo>
                      <a:pt x="1149" y="3083"/>
                    </a:lnTo>
                    <a:lnTo>
                      <a:pt x="1144" y="3098"/>
                    </a:lnTo>
                    <a:lnTo>
                      <a:pt x="1154" y="3088"/>
                    </a:lnTo>
                    <a:lnTo>
                      <a:pt x="1157" y="3085"/>
                    </a:lnTo>
                    <a:lnTo>
                      <a:pt x="1160" y="3083"/>
                    </a:lnTo>
                    <a:lnTo>
                      <a:pt x="1166" y="3079"/>
                    </a:lnTo>
                    <a:lnTo>
                      <a:pt x="1177" y="3067"/>
                    </a:lnTo>
                    <a:lnTo>
                      <a:pt x="1189" y="3055"/>
                    </a:lnTo>
                    <a:lnTo>
                      <a:pt x="1190" y="3049"/>
                    </a:lnTo>
                    <a:lnTo>
                      <a:pt x="1194" y="3044"/>
                    </a:lnTo>
                    <a:lnTo>
                      <a:pt x="1199" y="3038"/>
                    </a:lnTo>
                    <a:lnTo>
                      <a:pt x="1206" y="3033"/>
                    </a:lnTo>
                    <a:lnTo>
                      <a:pt x="1213" y="3024"/>
                    </a:lnTo>
                    <a:lnTo>
                      <a:pt x="1225" y="3017"/>
                    </a:lnTo>
                    <a:lnTo>
                      <a:pt x="1237" y="3008"/>
                    </a:lnTo>
                    <a:lnTo>
                      <a:pt x="1251" y="3000"/>
                    </a:lnTo>
                    <a:lnTo>
                      <a:pt x="1272" y="2994"/>
                    </a:lnTo>
                    <a:lnTo>
                      <a:pt x="1293" y="2995"/>
                    </a:lnTo>
                    <a:lnTo>
                      <a:pt x="1312" y="3000"/>
                    </a:lnTo>
                    <a:lnTo>
                      <a:pt x="1331" y="3013"/>
                    </a:lnTo>
                    <a:lnTo>
                      <a:pt x="1339" y="3010"/>
                    </a:lnTo>
                    <a:lnTo>
                      <a:pt x="1348" y="3010"/>
                    </a:lnTo>
                    <a:lnTo>
                      <a:pt x="1368" y="3012"/>
                    </a:lnTo>
                    <a:lnTo>
                      <a:pt x="1390" y="3018"/>
                    </a:lnTo>
                    <a:lnTo>
                      <a:pt x="1402" y="3023"/>
                    </a:lnTo>
                    <a:lnTo>
                      <a:pt x="1415" y="3031"/>
                    </a:lnTo>
                    <a:lnTo>
                      <a:pt x="1417" y="3030"/>
                    </a:lnTo>
                    <a:lnTo>
                      <a:pt x="1421" y="3030"/>
                    </a:lnTo>
                    <a:lnTo>
                      <a:pt x="1427" y="3030"/>
                    </a:lnTo>
                    <a:lnTo>
                      <a:pt x="1438" y="3027"/>
                    </a:lnTo>
                    <a:lnTo>
                      <a:pt x="1448" y="3023"/>
                    </a:lnTo>
                    <a:lnTo>
                      <a:pt x="1456" y="3019"/>
                    </a:lnTo>
                    <a:lnTo>
                      <a:pt x="1458" y="3016"/>
                    </a:lnTo>
                    <a:lnTo>
                      <a:pt x="1460" y="3014"/>
                    </a:lnTo>
                    <a:lnTo>
                      <a:pt x="1460" y="3007"/>
                    </a:lnTo>
                    <a:lnTo>
                      <a:pt x="1458" y="3003"/>
                    </a:lnTo>
                    <a:lnTo>
                      <a:pt x="1456" y="3000"/>
                    </a:lnTo>
                    <a:lnTo>
                      <a:pt x="1449" y="2992"/>
                    </a:lnTo>
                    <a:lnTo>
                      <a:pt x="1439" y="2983"/>
                    </a:lnTo>
                    <a:lnTo>
                      <a:pt x="1431" y="2977"/>
                    </a:lnTo>
                    <a:lnTo>
                      <a:pt x="1412" y="2966"/>
                    </a:lnTo>
                    <a:lnTo>
                      <a:pt x="1401" y="2961"/>
                    </a:lnTo>
                    <a:lnTo>
                      <a:pt x="1390" y="2958"/>
                    </a:lnTo>
                    <a:lnTo>
                      <a:pt x="1368" y="2955"/>
                    </a:lnTo>
                    <a:lnTo>
                      <a:pt x="1370" y="2944"/>
                    </a:lnTo>
                    <a:lnTo>
                      <a:pt x="1374" y="2937"/>
                    </a:lnTo>
                    <a:lnTo>
                      <a:pt x="1380" y="2931"/>
                    </a:lnTo>
                    <a:lnTo>
                      <a:pt x="1387" y="2928"/>
                    </a:lnTo>
                    <a:lnTo>
                      <a:pt x="1394" y="2924"/>
                    </a:lnTo>
                    <a:lnTo>
                      <a:pt x="1404" y="2925"/>
                    </a:lnTo>
                    <a:lnTo>
                      <a:pt x="1413" y="2926"/>
                    </a:lnTo>
                    <a:lnTo>
                      <a:pt x="1426" y="2932"/>
                    </a:lnTo>
                    <a:lnTo>
                      <a:pt x="1438" y="2935"/>
                    </a:lnTo>
                    <a:lnTo>
                      <a:pt x="1449" y="2940"/>
                    </a:lnTo>
                    <a:lnTo>
                      <a:pt x="1455" y="2945"/>
                    </a:lnTo>
                    <a:lnTo>
                      <a:pt x="1457" y="2954"/>
                    </a:lnTo>
                    <a:lnTo>
                      <a:pt x="1468" y="2939"/>
                    </a:lnTo>
                    <a:lnTo>
                      <a:pt x="1472" y="2931"/>
                    </a:lnTo>
                    <a:lnTo>
                      <a:pt x="1474" y="2926"/>
                    </a:lnTo>
                    <a:lnTo>
                      <a:pt x="1475" y="2924"/>
                    </a:lnTo>
                    <a:lnTo>
                      <a:pt x="1477" y="2923"/>
                    </a:lnTo>
                    <a:lnTo>
                      <a:pt x="1486" y="2905"/>
                    </a:lnTo>
                    <a:lnTo>
                      <a:pt x="1494" y="2885"/>
                    </a:lnTo>
                    <a:lnTo>
                      <a:pt x="1472" y="2879"/>
                    </a:lnTo>
                    <a:lnTo>
                      <a:pt x="1450" y="2876"/>
                    </a:lnTo>
                    <a:lnTo>
                      <a:pt x="1426" y="2874"/>
                    </a:lnTo>
                    <a:lnTo>
                      <a:pt x="1401" y="2874"/>
                    </a:lnTo>
                    <a:lnTo>
                      <a:pt x="1381" y="2873"/>
                    </a:lnTo>
                    <a:lnTo>
                      <a:pt x="1364" y="2875"/>
                    </a:lnTo>
                    <a:lnTo>
                      <a:pt x="1348" y="2878"/>
                    </a:lnTo>
                    <a:lnTo>
                      <a:pt x="1335" y="2884"/>
                    </a:lnTo>
                    <a:lnTo>
                      <a:pt x="1296" y="2891"/>
                    </a:lnTo>
                    <a:lnTo>
                      <a:pt x="1308" y="2871"/>
                    </a:lnTo>
                    <a:lnTo>
                      <a:pt x="1322" y="2853"/>
                    </a:lnTo>
                    <a:lnTo>
                      <a:pt x="1336" y="2837"/>
                    </a:lnTo>
                    <a:lnTo>
                      <a:pt x="1354" y="2826"/>
                    </a:lnTo>
                    <a:lnTo>
                      <a:pt x="1363" y="2809"/>
                    </a:lnTo>
                    <a:lnTo>
                      <a:pt x="1367" y="2794"/>
                    </a:lnTo>
                    <a:lnTo>
                      <a:pt x="1367" y="2779"/>
                    </a:lnTo>
                    <a:lnTo>
                      <a:pt x="1366" y="2772"/>
                    </a:lnTo>
                    <a:lnTo>
                      <a:pt x="1364" y="2766"/>
                    </a:lnTo>
                    <a:lnTo>
                      <a:pt x="1357" y="2769"/>
                    </a:lnTo>
                    <a:lnTo>
                      <a:pt x="1351" y="2773"/>
                    </a:lnTo>
                    <a:lnTo>
                      <a:pt x="1343" y="2775"/>
                    </a:lnTo>
                    <a:lnTo>
                      <a:pt x="1334" y="2778"/>
                    </a:lnTo>
                    <a:lnTo>
                      <a:pt x="1324" y="2779"/>
                    </a:lnTo>
                    <a:lnTo>
                      <a:pt x="1313" y="2781"/>
                    </a:lnTo>
                    <a:lnTo>
                      <a:pt x="1302" y="2781"/>
                    </a:lnTo>
                    <a:lnTo>
                      <a:pt x="1289" y="2782"/>
                    </a:lnTo>
                    <a:lnTo>
                      <a:pt x="1283" y="2782"/>
                    </a:lnTo>
                    <a:lnTo>
                      <a:pt x="1280" y="2782"/>
                    </a:lnTo>
                    <a:lnTo>
                      <a:pt x="1278" y="2783"/>
                    </a:lnTo>
                    <a:lnTo>
                      <a:pt x="1266" y="2783"/>
                    </a:lnTo>
                    <a:lnTo>
                      <a:pt x="1253" y="2781"/>
                    </a:lnTo>
                    <a:lnTo>
                      <a:pt x="1241" y="2778"/>
                    </a:lnTo>
                    <a:lnTo>
                      <a:pt x="1228" y="2773"/>
                    </a:lnTo>
                    <a:lnTo>
                      <a:pt x="1218" y="2768"/>
                    </a:lnTo>
                    <a:lnTo>
                      <a:pt x="1205" y="2760"/>
                    </a:lnTo>
                    <a:lnTo>
                      <a:pt x="1194" y="2752"/>
                    </a:lnTo>
                    <a:lnTo>
                      <a:pt x="1185" y="2736"/>
                    </a:lnTo>
                    <a:lnTo>
                      <a:pt x="1182" y="2721"/>
                    </a:lnTo>
                    <a:lnTo>
                      <a:pt x="1185" y="2708"/>
                    </a:lnTo>
                    <a:lnTo>
                      <a:pt x="1194" y="2695"/>
                    </a:lnTo>
                    <a:lnTo>
                      <a:pt x="1197" y="2697"/>
                    </a:lnTo>
                    <a:lnTo>
                      <a:pt x="1201" y="2700"/>
                    </a:lnTo>
                    <a:lnTo>
                      <a:pt x="1205" y="2702"/>
                    </a:lnTo>
                    <a:lnTo>
                      <a:pt x="1211" y="2706"/>
                    </a:lnTo>
                    <a:lnTo>
                      <a:pt x="1217" y="2707"/>
                    </a:lnTo>
                    <a:lnTo>
                      <a:pt x="1224" y="2709"/>
                    </a:lnTo>
                    <a:lnTo>
                      <a:pt x="1241" y="2713"/>
                    </a:lnTo>
                    <a:lnTo>
                      <a:pt x="1250" y="2711"/>
                    </a:lnTo>
                    <a:lnTo>
                      <a:pt x="1260" y="2709"/>
                    </a:lnTo>
                    <a:lnTo>
                      <a:pt x="1267" y="2705"/>
                    </a:lnTo>
                    <a:lnTo>
                      <a:pt x="1275" y="2701"/>
                    </a:lnTo>
                    <a:lnTo>
                      <a:pt x="1281" y="2695"/>
                    </a:lnTo>
                    <a:lnTo>
                      <a:pt x="1283" y="2692"/>
                    </a:lnTo>
                    <a:lnTo>
                      <a:pt x="1286" y="2690"/>
                    </a:lnTo>
                    <a:lnTo>
                      <a:pt x="1290" y="2683"/>
                    </a:lnTo>
                    <a:lnTo>
                      <a:pt x="1294" y="2676"/>
                    </a:lnTo>
                    <a:lnTo>
                      <a:pt x="1296" y="2567"/>
                    </a:lnTo>
                    <a:lnTo>
                      <a:pt x="1305" y="2568"/>
                    </a:lnTo>
                    <a:lnTo>
                      <a:pt x="1314" y="2572"/>
                    </a:lnTo>
                    <a:lnTo>
                      <a:pt x="1325" y="2579"/>
                    </a:lnTo>
                    <a:lnTo>
                      <a:pt x="1337" y="2591"/>
                    </a:lnTo>
                    <a:lnTo>
                      <a:pt x="1344" y="2599"/>
                    </a:lnTo>
                    <a:lnTo>
                      <a:pt x="1349" y="2609"/>
                    </a:lnTo>
                    <a:lnTo>
                      <a:pt x="1357" y="2631"/>
                    </a:lnTo>
                    <a:lnTo>
                      <a:pt x="1358" y="2643"/>
                    </a:lnTo>
                    <a:lnTo>
                      <a:pt x="1360" y="2656"/>
                    </a:lnTo>
                    <a:lnTo>
                      <a:pt x="1360" y="2670"/>
                    </a:lnTo>
                    <a:lnTo>
                      <a:pt x="1360" y="2686"/>
                    </a:lnTo>
                    <a:lnTo>
                      <a:pt x="1349" y="2698"/>
                    </a:lnTo>
                    <a:lnTo>
                      <a:pt x="1344" y="2712"/>
                    </a:lnTo>
                    <a:lnTo>
                      <a:pt x="1341" y="2726"/>
                    </a:lnTo>
                    <a:lnTo>
                      <a:pt x="1342" y="2740"/>
                    </a:lnTo>
                    <a:lnTo>
                      <a:pt x="1345" y="2736"/>
                    </a:lnTo>
                    <a:lnTo>
                      <a:pt x="1351" y="2733"/>
                    </a:lnTo>
                    <a:lnTo>
                      <a:pt x="1357" y="2728"/>
                    </a:lnTo>
                    <a:lnTo>
                      <a:pt x="1367" y="2724"/>
                    </a:lnTo>
                    <a:lnTo>
                      <a:pt x="1376" y="2717"/>
                    </a:lnTo>
                    <a:lnTo>
                      <a:pt x="1388" y="2711"/>
                    </a:lnTo>
                    <a:lnTo>
                      <a:pt x="1399" y="2704"/>
                    </a:lnTo>
                    <a:lnTo>
                      <a:pt x="1414" y="2697"/>
                    </a:lnTo>
                    <a:lnTo>
                      <a:pt x="1423" y="2694"/>
                    </a:lnTo>
                    <a:lnTo>
                      <a:pt x="1430" y="2693"/>
                    </a:lnTo>
                    <a:lnTo>
                      <a:pt x="1435" y="2693"/>
                    </a:lnTo>
                    <a:lnTo>
                      <a:pt x="1438" y="2696"/>
                    </a:lnTo>
                    <a:lnTo>
                      <a:pt x="1439" y="2699"/>
                    </a:lnTo>
                    <a:lnTo>
                      <a:pt x="1439" y="2705"/>
                    </a:lnTo>
                    <a:lnTo>
                      <a:pt x="1436" y="2711"/>
                    </a:lnTo>
                    <a:lnTo>
                      <a:pt x="1433" y="2720"/>
                    </a:lnTo>
                    <a:lnTo>
                      <a:pt x="1447" y="2711"/>
                    </a:lnTo>
                    <a:lnTo>
                      <a:pt x="1459" y="2704"/>
                    </a:lnTo>
                    <a:lnTo>
                      <a:pt x="1469" y="2696"/>
                    </a:lnTo>
                    <a:lnTo>
                      <a:pt x="1476" y="2692"/>
                    </a:lnTo>
                    <a:lnTo>
                      <a:pt x="1479" y="2698"/>
                    </a:lnTo>
                    <a:lnTo>
                      <a:pt x="1479" y="2699"/>
                    </a:lnTo>
                    <a:lnTo>
                      <a:pt x="1480" y="2701"/>
                    </a:lnTo>
                    <a:lnTo>
                      <a:pt x="1483" y="2706"/>
                    </a:lnTo>
                    <a:lnTo>
                      <a:pt x="1485" y="2720"/>
                    </a:lnTo>
                    <a:lnTo>
                      <a:pt x="1483" y="2733"/>
                    </a:lnTo>
                    <a:lnTo>
                      <a:pt x="1479" y="2739"/>
                    </a:lnTo>
                    <a:lnTo>
                      <a:pt x="1477" y="2742"/>
                    </a:lnTo>
                    <a:lnTo>
                      <a:pt x="1476" y="2747"/>
                    </a:lnTo>
                    <a:lnTo>
                      <a:pt x="1512" y="2747"/>
                    </a:lnTo>
                    <a:lnTo>
                      <a:pt x="1515" y="2745"/>
                    </a:lnTo>
                    <a:lnTo>
                      <a:pt x="1519" y="2742"/>
                    </a:lnTo>
                    <a:lnTo>
                      <a:pt x="1521" y="2739"/>
                    </a:lnTo>
                    <a:lnTo>
                      <a:pt x="1524" y="2736"/>
                    </a:lnTo>
                    <a:lnTo>
                      <a:pt x="1524" y="2731"/>
                    </a:lnTo>
                    <a:lnTo>
                      <a:pt x="1525" y="2727"/>
                    </a:lnTo>
                    <a:lnTo>
                      <a:pt x="1524" y="2725"/>
                    </a:lnTo>
                    <a:lnTo>
                      <a:pt x="1524" y="2724"/>
                    </a:lnTo>
                    <a:lnTo>
                      <a:pt x="1524" y="2721"/>
                    </a:lnTo>
                    <a:lnTo>
                      <a:pt x="1523" y="2719"/>
                    </a:lnTo>
                    <a:lnTo>
                      <a:pt x="1523" y="2718"/>
                    </a:lnTo>
                    <a:lnTo>
                      <a:pt x="1523" y="2716"/>
                    </a:lnTo>
                    <a:lnTo>
                      <a:pt x="1519" y="2641"/>
                    </a:lnTo>
                    <a:lnTo>
                      <a:pt x="1516" y="2622"/>
                    </a:lnTo>
                    <a:lnTo>
                      <a:pt x="1520" y="2605"/>
                    </a:lnTo>
                    <a:lnTo>
                      <a:pt x="1530" y="2589"/>
                    </a:lnTo>
                    <a:lnTo>
                      <a:pt x="1546" y="2576"/>
                    </a:lnTo>
                    <a:lnTo>
                      <a:pt x="1559" y="2594"/>
                    </a:lnTo>
                    <a:lnTo>
                      <a:pt x="1572" y="2614"/>
                    </a:lnTo>
                    <a:lnTo>
                      <a:pt x="1581" y="2636"/>
                    </a:lnTo>
                    <a:lnTo>
                      <a:pt x="1585" y="2648"/>
                    </a:lnTo>
                    <a:lnTo>
                      <a:pt x="1589" y="2661"/>
                    </a:lnTo>
                    <a:lnTo>
                      <a:pt x="1596" y="2674"/>
                    </a:lnTo>
                    <a:lnTo>
                      <a:pt x="1605" y="2687"/>
                    </a:lnTo>
                    <a:lnTo>
                      <a:pt x="1606" y="2689"/>
                    </a:lnTo>
                    <a:lnTo>
                      <a:pt x="1608" y="2692"/>
                    </a:lnTo>
                    <a:lnTo>
                      <a:pt x="1612" y="2698"/>
                    </a:lnTo>
                    <a:lnTo>
                      <a:pt x="1619" y="2709"/>
                    </a:lnTo>
                    <a:lnTo>
                      <a:pt x="1624" y="2717"/>
                    </a:lnTo>
                    <a:lnTo>
                      <a:pt x="1631" y="2725"/>
                    </a:lnTo>
                    <a:lnTo>
                      <a:pt x="1636" y="2731"/>
                    </a:lnTo>
                    <a:lnTo>
                      <a:pt x="1638" y="2733"/>
                    </a:lnTo>
                    <a:lnTo>
                      <a:pt x="1639" y="2734"/>
                    </a:lnTo>
                    <a:lnTo>
                      <a:pt x="1641" y="2736"/>
                    </a:lnTo>
                    <a:lnTo>
                      <a:pt x="1644" y="2741"/>
                    </a:lnTo>
                    <a:lnTo>
                      <a:pt x="1649" y="2746"/>
                    </a:lnTo>
                    <a:lnTo>
                      <a:pt x="1653" y="2749"/>
                    </a:lnTo>
                    <a:lnTo>
                      <a:pt x="1659" y="2751"/>
                    </a:lnTo>
                    <a:lnTo>
                      <a:pt x="1664" y="2751"/>
                    </a:lnTo>
                    <a:lnTo>
                      <a:pt x="1672" y="2751"/>
                    </a:lnTo>
                    <a:lnTo>
                      <a:pt x="1679" y="2749"/>
                    </a:lnTo>
                    <a:lnTo>
                      <a:pt x="1688" y="2746"/>
                    </a:lnTo>
                    <a:lnTo>
                      <a:pt x="1690" y="2740"/>
                    </a:lnTo>
                    <a:lnTo>
                      <a:pt x="1693" y="2736"/>
                    </a:lnTo>
                    <a:lnTo>
                      <a:pt x="1693" y="2733"/>
                    </a:lnTo>
                    <a:lnTo>
                      <a:pt x="1694" y="2731"/>
                    </a:lnTo>
                    <a:lnTo>
                      <a:pt x="1695" y="2727"/>
                    </a:lnTo>
                    <a:lnTo>
                      <a:pt x="1694" y="2722"/>
                    </a:lnTo>
                    <a:lnTo>
                      <a:pt x="1694" y="2719"/>
                    </a:lnTo>
                    <a:lnTo>
                      <a:pt x="1693" y="2713"/>
                    </a:lnTo>
                    <a:lnTo>
                      <a:pt x="1691" y="2709"/>
                    </a:lnTo>
                    <a:lnTo>
                      <a:pt x="1690" y="2707"/>
                    </a:lnTo>
                    <a:lnTo>
                      <a:pt x="1690" y="2706"/>
                    </a:lnTo>
                    <a:lnTo>
                      <a:pt x="1688" y="2699"/>
                    </a:lnTo>
                    <a:lnTo>
                      <a:pt x="1682" y="2690"/>
                    </a:lnTo>
                    <a:lnTo>
                      <a:pt x="1679" y="2681"/>
                    </a:lnTo>
                    <a:lnTo>
                      <a:pt x="1678" y="2673"/>
                    </a:lnTo>
                    <a:lnTo>
                      <a:pt x="1679" y="2666"/>
                    </a:lnTo>
                    <a:lnTo>
                      <a:pt x="1687" y="2652"/>
                    </a:lnTo>
                    <a:lnTo>
                      <a:pt x="1692" y="2647"/>
                    </a:lnTo>
                    <a:lnTo>
                      <a:pt x="1701" y="2643"/>
                    </a:lnTo>
                    <a:lnTo>
                      <a:pt x="1715" y="2647"/>
                    </a:lnTo>
                    <a:lnTo>
                      <a:pt x="1725" y="2654"/>
                    </a:lnTo>
                    <a:lnTo>
                      <a:pt x="1733" y="2664"/>
                    </a:lnTo>
                    <a:lnTo>
                      <a:pt x="1738" y="2675"/>
                    </a:lnTo>
                    <a:lnTo>
                      <a:pt x="1740" y="2700"/>
                    </a:lnTo>
                    <a:lnTo>
                      <a:pt x="1742" y="2724"/>
                    </a:lnTo>
                    <a:lnTo>
                      <a:pt x="1742" y="2732"/>
                    </a:lnTo>
                    <a:lnTo>
                      <a:pt x="1743" y="2740"/>
                    </a:lnTo>
                    <a:lnTo>
                      <a:pt x="1745" y="2755"/>
                    </a:lnTo>
                    <a:lnTo>
                      <a:pt x="1734" y="2767"/>
                    </a:lnTo>
                    <a:lnTo>
                      <a:pt x="1724" y="2779"/>
                    </a:lnTo>
                    <a:lnTo>
                      <a:pt x="1716" y="2791"/>
                    </a:lnTo>
                    <a:lnTo>
                      <a:pt x="1711" y="2802"/>
                    </a:lnTo>
                    <a:lnTo>
                      <a:pt x="1729" y="2804"/>
                    </a:lnTo>
                    <a:lnTo>
                      <a:pt x="1750" y="2802"/>
                    </a:lnTo>
                    <a:lnTo>
                      <a:pt x="1771" y="2794"/>
                    </a:lnTo>
                    <a:lnTo>
                      <a:pt x="1795" y="2781"/>
                    </a:lnTo>
                    <a:lnTo>
                      <a:pt x="1799" y="2778"/>
                    </a:lnTo>
                    <a:lnTo>
                      <a:pt x="1803" y="2776"/>
                    </a:lnTo>
                    <a:lnTo>
                      <a:pt x="1807" y="2770"/>
                    </a:lnTo>
                    <a:lnTo>
                      <a:pt x="1807" y="2766"/>
                    </a:lnTo>
                    <a:lnTo>
                      <a:pt x="1807" y="2762"/>
                    </a:lnTo>
                    <a:lnTo>
                      <a:pt x="1806" y="2758"/>
                    </a:lnTo>
                    <a:lnTo>
                      <a:pt x="1805" y="2756"/>
                    </a:lnTo>
                    <a:lnTo>
                      <a:pt x="1805" y="2755"/>
                    </a:lnTo>
                    <a:lnTo>
                      <a:pt x="1803" y="2749"/>
                    </a:lnTo>
                    <a:lnTo>
                      <a:pt x="1804" y="2745"/>
                    </a:lnTo>
                    <a:lnTo>
                      <a:pt x="1807" y="2741"/>
                    </a:lnTo>
                    <a:lnTo>
                      <a:pt x="1816" y="2733"/>
                    </a:lnTo>
                    <a:lnTo>
                      <a:pt x="1821" y="2728"/>
                    </a:lnTo>
                    <a:lnTo>
                      <a:pt x="1830" y="2724"/>
                    </a:lnTo>
                    <a:lnTo>
                      <a:pt x="1832" y="2710"/>
                    </a:lnTo>
                    <a:lnTo>
                      <a:pt x="1830" y="2697"/>
                    </a:lnTo>
                    <a:lnTo>
                      <a:pt x="1823" y="2686"/>
                    </a:lnTo>
                    <a:lnTo>
                      <a:pt x="1815" y="2675"/>
                    </a:lnTo>
                    <a:lnTo>
                      <a:pt x="1834" y="2661"/>
                    </a:lnTo>
                    <a:lnTo>
                      <a:pt x="1853" y="2646"/>
                    </a:lnTo>
                    <a:lnTo>
                      <a:pt x="1861" y="2635"/>
                    </a:lnTo>
                    <a:lnTo>
                      <a:pt x="1865" y="2630"/>
                    </a:lnTo>
                    <a:lnTo>
                      <a:pt x="1871" y="2626"/>
                    </a:lnTo>
                    <a:lnTo>
                      <a:pt x="1887" y="2605"/>
                    </a:lnTo>
                    <a:lnTo>
                      <a:pt x="1892" y="2597"/>
                    </a:lnTo>
                    <a:lnTo>
                      <a:pt x="1898" y="2592"/>
                    </a:lnTo>
                    <a:lnTo>
                      <a:pt x="1904" y="2589"/>
                    </a:lnTo>
                    <a:lnTo>
                      <a:pt x="1913" y="2588"/>
                    </a:lnTo>
                    <a:lnTo>
                      <a:pt x="1928" y="2586"/>
                    </a:lnTo>
                    <a:lnTo>
                      <a:pt x="1942" y="2585"/>
                    </a:lnTo>
                    <a:lnTo>
                      <a:pt x="1954" y="2583"/>
                    </a:lnTo>
                    <a:lnTo>
                      <a:pt x="1965" y="2583"/>
                    </a:lnTo>
                    <a:lnTo>
                      <a:pt x="1974" y="2582"/>
                    </a:lnTo>
                    <a:lnTo>
                      <a:pt x="1981" y="2582"/>
                    </a:lnTo>
                    <a:lnTo>
                      <a:pt x="1986" y="2582"/>
                    </a:lnTo>
                    <a:lnTo>
                      <a:pt x="1990" y="2582"/>
                    </a:lnTo>
                    <a:lnTo>
                      <a:pt x="1988" y="2588"/>
                    </a:lnTo>
                    <a:lnTo>
                      <a:pt x="1985" y="2594"/>
                    </a:lnTo>
                    <a:lnTo>
                      <a:pt x="1980" y="2600"/>
                    </a:lnTo>
                    <a:lnTo>
                      <a:pt x="1974" y="2609"/>
                    </a:lnTo>
                    <a:lnTo>
                      <a:pt x="1967" y="2617"/>
                    </a:lnTo>
                    <a:lnTo>
                      <a:pt x="1966" y="2622"/>
                    </a:lnTo>
                    <a:lnTo>
                      <a:pt x="1967" y="2627"/>
                    </a:lnTo>
                    <a:lnTo>
                      <a:pt x="1969" y="2635"/>
                    </a:lnTo>
                    <a:lnTo>
                      <a:pt x="1978" y="2644"/>
                    </a:lnTo>
                    <a:lnTo>
                      <a:pt x="1987" y="2656"/>
                    </a:lnTo>
                    <a:lnTo>
                      <a:pt x="1994" y="2670"/>
                    </a:lnTo>
                    <a:lnTo>
                      <a:pt x="1997" y="2684"/>
                    </a:lnTo>
                    <a:lnTo>
                      <a:pt x="1998" y="2698"/>
                    </a:lnTo>
                    <a:lnTo>
                      <a:pt x="1995" y="2713"/>
                    </a:lnTo>
                    <a:lnTo>
                      <a:pt x="1988" y="2729"/>
                    </a:lnTo>
                    <a:lnTo>
                      <a:pt x="1979" y="2745"/>
                    </a:lnTo>
                    <a:lnTo>
                      <a:pt x="1967" y="2762"/>
                    </a:lnTo>
                    <a:lnTo>
                      <a:pt x="2056" y="2697"/>
                    </a:lnTo>
                    <a:lnTo>
                      <a:pt x="2061" y="2695"/>
                    </a:lnTo>
                    <a:lnTo>
                      <a:pt x="2067" y="2694"/>
                    </a:lnTo>
                    <a:lnTo>
                      <a:pt x="2072" y="2692"/>
                    </a:lnTo>
                    <a:lnTo>
                      <a:pt x="2079" y="2691"/>
                    </a:lnTo>
                    <a:lnTo>
                      <a:pt x="2070" y="2663"/>
                    </a:lnTo>
                    <a:lnTo>
                      <a:pt x="2091" y="2647"/>
                    </a:lnTo>
                    <a:lnTo>
                      <a:pt x="2089" y="2641"/>
                    </a:lnTo>
                    <a:lnTo>
                      <a:pt x="2109" y="2610"/>
                    </a:lnTo>
                    <a:lnTo>
                      <a:pt x="2103" y="2591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333">
                <a:extLst>
                  <a:ext uri="{FF2B5EF4-FFF2-40B4-BE49-F238E27FC236}">
                    <a16:creationId xmlns:a16="http://schemas.microsoft.com/office/drawing/2014/main" id="{8520A2A0-7D30-16A7-889B-041E949190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0" y="1078"/>
                <a:ext cx="86" cy="137"/>
              </a:xfrm>
              <a:custGeom>
                <a:avLst/>
                <a:gdLst>
                  <a:gd name="T0" fmla="*/ 158 w 259"/>
                  <a:gd name="T1" fmla="*/ 216 h 411"/>
                  <a:gd name="T2" fmla="*/ 166 w 259"/>
                  <a:gd name="T3" fmla="*/ 187 h 411"/>
                  <a:gd name="T4" fmla="*/ 181 w 259"/>
                  <a:gd name="T5" fmla="*/ 162 h 411"/>
                  <a:gd name="T6" fmla="*/ 203 w 259"/>
                  <a:gd name="T7" fmla="*/ 144 h 411"/>
                  <a:gd name="T8" fmla="*/ 255 w 259"/>
                  <a:gd name="T9" fmla="*/ 121 h 411"/>
                  <a:gd name="T10" fmla="*/ 249 w 259"/>
                  <a:gd name="T11" fmla="*/ 62 h 411"/>
                  <a:gd name="T12" fmla="*/ 259 w 259"/>
                  <a:gd name="T13" fmla="*/ 0 h 411"/>
                  <a:gd name="T14" fmla="*/ 235 w 259"/>
                  <a:gd name="T15" fmla="*/ 11 h 411"/>
                  <a:gd name="T16" fmla="*/ 218 w 259"/>
                  <a:gd name="T17" fmla="*/ 41 h 411"/>
                  <a:gd name="T18" fmla="*/ 161 w 259"/>
                  <a:gd name="T19" fmla="*/ 95 h 411"/>
                  <a:gd name="T20" fmla="*/ 111 w 259"/>
                  <a:gd name="T21" fmla="*/ 134 h 411"/>
                  <a:gd name="T22" fmla="*/ 100 w 259"/>
                  <a:gd name="T23" fmla="*/ 151 h 411"/>
                  <a:gd name="T24" fmla="*/ 108 w 259"/>
                  <a:gd name="T25" fmla="*/ 176 h 411"/>
                  <a:gd name="T26" fmla="*/ 120 w 259"/>
                  <a:gd name="T27" fmla="*/ 204 h 411"/>
                  <a:gd name="T28" fmla="*/ 118 w 259"/>
                  <a:gd name="T29" fmla="*/ 241 h 411"/>
                  <a:gd name="T30" fmla="*/ 127 w 259"/>
                  <a:gd name="T31" fmla="*/ 271 h 411"/>
                  <a:gd name="T32" fmla="*/ 136 w 259"/>
                  <a:gd name="T33" fmla="*/ 298 h 411"/>
                  <a:gd name="T34" fmla="*/ 140 w 259"/>
                  <a:gd name="T35" fmla="*/ 319 h 411"/>
                  <a:gd name="T36" fmla="*/ 140 w 259"/>
                  <a:gd name="T37" fmla="*/ 325 h 411"/>
                  <a:gd name="T38" fmla="*/ 141 w 259"/>
                  <a:gd name="T39" fmla="*/ 329 h 411"/>
                  <a:gd name="T40" fmla="*/ 141 w 259"/>
                  <a:gd name="T41" fmla="*/ 335 h 411"/>
                  <a:gd name="T42" fmla="*/ 142 w 259"/>
                  <a:gd name="T43" fmla="*/ 338 h 411"/>
                  <a:gd name="T44" fmla="*/ 117 w 259"/>
                  <a:gd name="T45" fmla="*/ 329 h 411"/>
                  <a:gd name="T46" fmla="*/ 106 w 259"/>
                  <a:gd name="T47" fmla="*/ 326 h 411"/>
                  <a:gd name="T48" fmla="*/ 53 w 259"/>
                  <a:gd name="T49" fmla="*/ 342 h 411"/>
                  <a:gd name="T50" fmla="*/ 21 w 259"/>
                  <a:gd name="T51" fmla="*/ 382 h 411"/>
                  <a:gd name="T52" fmla="*/ 0 w 259"/>
                  <a:gd name="T53" fmla="*/ 409 h 411"/>
                  <a:gd name="T54" fmla="*/ 22 w 259"/>
                  <a:gd name="T55" fmla="*/ 407 h 411"/>
                  <a:gd name="T56" fmla="*/ 48 w 259"/>
                  <a:gd name="T57" fmla="*/ 396 h 411"/>
                  <a:gd name="T58" fmla="*/ 94 w 259"/>
                  <a:gd name="T59" fmla="*/ 384 h 411"/>
                  <a:gd name="T60" fmla="*/ 142 w 259"/>
                  <a:gd name="T61" fmla="*/ 393 h 411"/>
                  <a:gd name="T62" fmla="*/ 158 w 259"/>
                  <a:gd name="T63" fmla="*/ 405 h 411"/>
                  <a:gd name="T64" fmla="*/ 176 w 259"/>
                  <a:gd name="T65" fmla="*/ 411 h 411"/>
                  <a:gd name="T66" fmla="*/ 195 w 259"/>
                  <a:gd name="T67" fmla="*/ 406 h 411"/>
                  <a:gd name="T68" fmla="*/ 217 w 259"/>
                  <a:gd name="T69" fmla="*/ 394 h 411"/>
                  <a:gd name="T70" fmla="*/ 206 w 259"/>
                  <a:gd name="T71" fmla="*/ 329 h 411"/>
                  <a:gd name="T72" fmla="*/ 184 w 259"/>
                  <a:gd name="T73" fmla="*/ 265 h 411"/>
                  <a:gd name="T74" fmla="*/ 172 w 259"/>
                  <a:gd name="T75" fmla="*/ 260 h 411"/>
                  <a:gd name="T76" fmla="*/ 163 w 259"/>
                  <a:gd name="T77" fmla="*/ 253 h 411"/>
                  <a:gd name="T78" fmla="*/ 157 w 259"/>
                  <a:gd name="T79" fmla="*/ 234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9" h="411">
                    <a:moveTo>
                      <a:pt x="157" y="234"/>
                    </a:moveTo>
                    <a:lnTo>
                      <a:pt x="158" y="216"/>
                    </a:lnTo>
                    <a:lnTo>
                      <a:pt x="162" y="201"/>
                    </a:lnTo>
                    <a:lnTo>
                      <a:pt x="166" y="187"/>
                    </a:lnTo>
                    <a:lnTo>
                      <a:pt x="174" y="175"/>
                    </a:lnTo>
                    <a:lnTo>
                      <a:pt x="181" y="162"/>
                    </a:lnTo>
                    <a:lnTo>
                      <a:pt x="191" y="153"/>
                    </a:lnTo>
                    <a:lnTo>
                      <a:pt x="203" y="144"/>
                    </a:lnTo>
                    <a:lnTo>
                      <a:pt x="217" y="138"/>
                    </a:lnTo>
                    <a:lnTo>
                      <a:pt x="255" y="121"/>
                    </a:lnTo>
                    <a:lnTo>
                      <a:pt x="249" y="92"/>
                    </a:lnTo>
                    <a:lnTo>
                      <a:pt x="249" y="62"/>
                    </a:lnTo>
                    <a:lnTo>
                      <a:pt x="251" y="31"/>
                    </a:lnTo>
                    <a:lnTo>
                      <a:pt x="259" y="0"/>
                    </a:lnTo>
                    <a:lnTo>
                      <a:pt x="245" y="3"/>
                    </a:lnTo>
                    <a:lnTo>
                      <a:pt x="235" y="11"/>
                    </a:lnTo>
                    <a:lnTo>
                      <a:pt x="225" y="24"/>
                    </a:lnTo>
                    <a:lnTo>
                      <a:pt x="218" y="41"/>
                    </a:lnTo>
                    <a:lnTo>
                      <a:pt x="188" y="70"/>
                    </a:lnTo>
                    <a:lnTo>
                      <a:pt x="161" y="95"/>
                    </a:lnTo>
                    <a:lnTo>
                      <a:pt x="135" y="116"/>
                    </a:lnTo>
                    <a:lnTo>
                      <a:pt x="111" y="134"/>
                    </a:lnTo>
                    <a:lnTo>
                      <a:pt x="102" y="141"/>
                    </a:lnTo>
                    <a:lnTo>
                      <a:pt x="100" y="151"/>
                    </a:lnTo>
                    <a:lnTo>
                      <a:pt x="102" y="162"/>
                    </a:lnTo>
                    <a:lnTo>
                      <a:pt x="108" y="176"/>
                    </a:lnTo>
                    <a:lnTo>
                      <a:pt x="116" y="189"/>
                    </a:lnTo>
                    <a:lnTo>
                      <a:pt x="120" y="204"/>
                    </a:lnTo>
                    <a:lnTo>
                      <a:pt x="120" y="221"/>
                    </a:lnTo>
                    <a:lnTo>
                      <a:pt x="118" y="241"/>
                    </a:lnTo>
                    <a:lnTo>
                      <a:pt x="122" y="256"/>
                    </a:lnTo>
                    <a:lnTo>
                      <a:pt x="127" y="271"/>
                    </a:lnTo>
                    <a:lnTo>
                      <a:pt x="132" y="284"/>
                    </a:lnTo>
                    <a:lnTo>
                      <a:pt x="136" y="298"/>
                    </a:lnTo>
                    <a:lnTo>
                      <a:pt x="138" y="309"/>
                    </a:lnTo>
                    <a:lnTo>
                      <a:pt x="140" y="319"/>
                    </a:lnTo>
                    <a:lnTo>
                      <a:pt x="140" y="323"/>
                    </a:lnTo>
                    <a:lnTo>
                      <a:pt x="140" y="325"/>
                    </a:lnTo>
                    <a:lnTo>
                      <a:pt x="140" y="326"/>
                    </a:lnTo>
                    <a:lnTo>
                      <a:pt x="141" y="329"/>
                    </a:lnTo>
                    <a:lnTo>
                      <a:pt x="141" y="333"/>
                    </a:lnTo>
                    <a:lnTo>
                      <a:pt x="141" y="335"/>
                    </a:lnTo>
                    <a:lnTo>
                      <a:pt x="141" y="336"/>
                    </a:lnTo>
                    <a:lnTo>
                      <a:pt x="142" y="338"/>
                    </a:lnTo>
                    <a:lnTo>
                      <a:pt x="127" y="332"/>
                    </a:lnTo>
                    <a:lnTo>
                      <a:pt x="117" y="329"/>
                    </a:lnTo>
                    <a:lnTo>
                      <a:pt x="109" y="326"/>
                    </a:lnTo>
                    <a:lnTo>
                      <a:pt x="106" y="326"/>
                    </a:lnTo>
                    <a:lnTo>
                      <a:pt x="73" y="318"/>
                    </a:lnTo>
                    <a:lnTo>
                      <a:pt x="53" y="342"/>
                    </a:lnTo>
                    <a:lnTo>
                      <a:pt x="35" y="363"/>
                    </a:lnTo>
                    <a:lnTo>
                      <a:pt x="21" y="382"/>
                    </a:lnTo>
                    <a:lnTo>
                      <a:pt x="10" y="397"/>
                    </a:lnTo>
                    <a:lnTo>
                      <a:pt x="0" y="409"/>
                    </a:lnTo>
                    <a:lnTo>
                      <a:pt x="11" y="409"/>
                    </a:lnTo>
                    <a:lnTo>
                      <a:pt x="22" y="407"/>
                    </a:lnTo>
                    <a:lnTo>
                      <a:pt x="35" y="402"/>
                    </a:lnTo>
                    <a:lnTo>
                      <a:pt x="48" y="396"/>
                    </a:lnTo>
                    <a:lnTo>
                      <a:pt x="71" y="387"/>
                    </a:lnTo>
                    <a:lnTo>
                      <a:pt x="94" y="384"/>
                    </a:lnTo>
                    <a:lnTo>
                      <a:pt x="117" y="385"/>
                    </a:lnTo>
                    <a:lnTo>
                      <a:pt x="142" y="393"/>
                    </a:lnTo>
                    <a:lnTo>
                      <a:pt x="149" y="400"/>
                    </a:lnTo>
                    <a:lnTo>
                      <a:pt x="158" y="405"/>
                    </a:lnTo>
                    <a:lnTo>
                      <a:pt x="166" y="408"/>
                    </a:lnTo>
                    <a:lnTo>
                      <a:pt x="176" y="411"/>
                    </a:lnTo>
                    <a:lnTo>
                      <a:pt x="184" y="409"/>
                    </a:lnTo>
                    <a:lnTo>
                      <a:pt x="195" y="406"/>
                    </a:lnTo>
                    <a:lnTo>
                      <a:pt x="205" y="401"/>
                    </a:lnTo>
                    <a:lnTo>
                      <a:pt x="217" y="394"/>
                    </a:lnTo>
                    <a:lnTo>
                      <a:pt x="213" y="360"/>
                    </a:lnTo>
                    <a:lnTo>
                      <a:pt x="206" y="329"/>
                    </a:lnTo>
                    <a:lnTo>
                      <a:pt x="197" y="297"/>
                    </a:lnTo>
                    <a:lnTo>
                      <a:pt x="184" y="265"/>
                    </a:lnTo>
                    <a:lnTo>
                      <a:pt x="177" y="262"/>
                    </a:lnTo>
                    <a:lnTo>
                      <a:pt x="172" y="260"/>
                    </a:lnTo>
                    <a:lnTo>
                      <a:pt x="166" y="256"/>
                    </a:lnTo>
                    <a:lnTo>
                      <a:pt x="163" y="253"/>
                    </a:lnTo>
                    <a:lnTo>
                      <a:pt x="158" y="243"/>
                    </a:lnTo>
                    <a:lnTo>
                      <a:pt x="157" y="234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334">
                <a:extLst>
                  <a:ext uri="{FF2B5EF4-FFF2-40B4-BE49-F238E27FC236}">
                    <a16:creationId xmlns:a16="http://schemas.microsoft.com/office/drawing/2014/main" id="{D8509C74-F1E6-7E61-A014-4F09B3C7E2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3" y="1222"/>
                <a:ext cx="54" cy="26"/>
              </a:xfrm>
              <a:custGeom>
                <a:avLst/>
                <a:gdLst>
                  <a:gd name="T0" fmla="*/ 13 w 161"/>
                  <a:gd name="T1" fmla="*/ 14 h 76"/>
                  <a:gd name="T2" fmla="*/ 9 w 161"/>
                  <a:gd name="T3" fmla="*/ 24 h 76"/>
                  <a:gd name="T4" fmla="*/ 6 w 161"/>
                  <a:gd name="T5" fmla="*/ 32 h 76"/>
                  <a:gd name="T6" fmla="*/ 2 w 161"/>
                  <a:gd name="T7" fmla="*/ 40 h 76"/>
                  <a:gd name="T8" fmla="*/ 0 w 161"/>
                  <a:gd name="T9" fmla="*/ 45 h 76"/>
                  <a:gd name="T10" fmla="*/ 0 w 161"/>
                  <a:gd name="T11" fmla="*/ 47 h 76"/>
                  <a:gd name="T12" fmla="*/ 2 w 161"/>
                  <a:gd name="T13" fmla="*/ 50 h 76"/>
                  <a:gd name="T14" fmla="*/ 10 w 161"/>
                  <a:gd name="T15" fmla="*/ 54 h 76"/>
                  <a:gd name="T16" fmla="*/ 20 w 161"/>
                  <a:gd name="T17" fmla="*/ 56 h 76"/>
                  <a:gd name="T18" fmla="*/ 36 w 161"/>
                  <a:gd name="T19" fmla="*/ 57 h 76"/>
                  <a:gd name="T20" fmla="*/ 40 w 161"/>
                  <a:gd name="T21" fmla="*/ 56 h 76"/>
                  <a:gd name="T22" fmla="*/ 47 w 161"/>
                  <a:gd name="T23" fmla="*/ 56 h 76"/>
                  <a:gd name="T24" fmla="*/ 56 w 161"/>
                  <a:gd name="T25" fmla="*/ 54 h 76"/>
                  <a:gd name="T26" fmla="*/ 66 w 161"/>
                  <a:gd name="T27" fmla="*/ 53 h 76"/>
                  <a:gd name="T28" fmla="*/ 67 w 161"/>
                  <a:gd name="T29" fmla="*/ 60 h 76"/>
                  <a:gd name="T30" fmla="*/ 70 w 161"/>
                  <a:gd name="T31" fmla="*/ 65 h 76"/>
                  <a:gd name="T32" fmla="*/ 76 w 161"/>
                  <a:gd name="T33" fmla="*/ 73 h 76"/>
                  <a:gd name="T34" fmla="*/ 78 w 161"/>
                  <a:gd name="T35" fmla="*/ 75 h 76"/>
                  <a:gd name="T36" fmla="*/ 82 w 161"/>
                  <a:gd name="T37" fmla="*/ 76 h 76"/>
                  <a:gd name="T38" fmla="*/ 92 w 161"/>
                  <a:gd name="T39" fmla="*/ 76 h 76"/>
                  <a:gd name="T40" fmla="*/ 103 w 161"/>
                  <a:gd name="T41" fmla="*/ 74 h 76"/>
                  <a:gd name="T42" fmla="*/ 108 w 161"/>
                  <a:gd name="T43" fmla="*/ 72 h 76"/>
                  <a:gd name="T44" fmla="*/ 115 w 161"/>
                  <a:gd name="T45" fmla="*/ 71 h 76"/>
                  <a:gd name="T46" fmla="*/ 125 w 161"/>
                  <a:gd name="T47" fmla="*/ 66 h 76"/>
                  <a:gd name="T48" fmla="*/ 135 w 161"/>
                  <a:gd name="T49" fmla="*/ 60 h 76"/>
                  <a:gd name="T50" fmla="*/ 142 w 161"/>
                  <a:gd name="T51" fmla="*/ 51 h 76"/>
                  <a:gd name="T52" fmla="*/ 142 w 161"/>
                  <a:gd name="T53" fmla="*/ 49 h 76"/>
                  <a:gd name="T54" fmla="*/ 142 w 161"/>
                  <a:gd name="T55" fmla="*/ 48 h 76"/>
                  <a:gd name="T56" fmla="*/ 143 w 161"/>
                  <a:gd name="T57" fmla="*/ 48 h 76"/>
                  <a:gd name="T58" fmla="*/ 145 w 161"/>
                  <a:gd name="T59" fmla="*/ 46 h 76"/>
                  <a:gd name="T60" fmla="*/ 149 w 161"/>
                  <a:gd name="T61" fmla="*/ 42 h 76"/>
                  <a:gd name="T62" fmla="*/ 156 w 161"/>
                  <a:gd name="T63" fmla="*/ 30 h 76"/>
                  <a:gd name="T64" fmla="*/ 161 w 161"/>
                  <a:gd name="T65" fmla="*/ 18 h 76"/>
                  <a:gd name="T66" fmla="*/ 155 w 161"/>
                  <a:gd name="T67" fmla="*/ 10 h 76"/>
                  <a:gd name="T68" fmla="*/ 148 w 161"/>
                  <a:gd name="T69" fmla="*/ 6 h 76"/>
                  <a:gd name="T70" fmla="*/ 140 w 161"/>
                  <a:gd name="T71" fmla="*/ 2 h 76"/>
                  <a:gd name="T72" fmla="*/ 132 w 161"/>
                  <a:gd name="T73" fmla="*/ 1 h 76"/>
                  <a:gd name="T74" fmla="*/ 121 w 161"/>
                  <a:gd name="T75" fmla="*/ 0 h 76"/>
                  <a:gd name="T76" fmla="*/ 111 w 161"/>
                  <a:gd name="T77" fmla="*/ 3 h 76"/>
                  <a:gd name="T78" fmla="*/ 98 w 161"/>
                  <a:gd name="T79" fmla="*/ 6 h 76"/>
                  <a:gd name="T80" fmla="*/ 85 w 161"/>
                  <a:gd name="T81" fmla="*/ 12 h 76"/>
                  <a:gd name="T82" fmla="*/ 68 w 161"/>
                  <a:gd name="T83" fmla="*/ 12 h 76"/>
                  <a:gd name="T84" fmla="*/ 39 w 161"/>
                  <a:gd name="T85" fmla="*/ 11 h 76"/>
                  <a:gd name="T86" fmla="*/ 13 w 161"/>
                  <a:gd name="T87" fmla="*/ 1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1" h="76">
                    <a:moveTo>
                      <a:pt x="13" y="14"/>
                    </a:moveTo>
                    <a:lnTo>
                      <a:pt x="9" y="24"/>
                    </a:lnTo>
                    <a:lnTo>
                      <a:pt x="6" y="32"/>
                    </a:lnTo>
                    <a:lnTo>
                      <a:pt x="2" y="40"/>
                    </a:lnTo>
                    <a:lnTo>
                      <a:pt x="0" y="45"/>
                    </a:lnTo>
                    <a:lnTo>
                      <a:pt x="0" y="47"/>
                    </a:lnTo>
                    <a:lnTo>
                      <a:pt x="2" y="50"/>
                    </a:lnTo>
                    <a:lnTo>
                      <a:pt x="10" y="54"/>
                    </a:lnTo>
                    <a:lnTo>
                      <a:pt x="20" y="56"/>
                    </a:lnTo>
                    <a:lnTo>
                      <a:pt x="36" y="57"/>
                    </a:lnTo>
                    <a:lnTo>
                      <a:pt x="40" y="56"/>
                    </a:lnTo>
                    <a:lnTo>
                      <a:pt x="47" y="56"/>
                    </a:lnTo>
                    <a:lnTo>
                      <a:pt x="56" y="54"/>
                    </a:lnTo>
                    <a:lnTo>
                      <a:pt x="66" y="53"/>
                    </a:lnTo>
                    <a:lnTo>
                      <a:pt x="67" y="60"/>
                    </a:lnTo>
                    <a:lnTo>
                      <a:pt x="70" y="65"/>
                    </a:lnTo>
                    <a:lnTo>
                      <a:pt x="76" y="73"/>
                    </a:lnTo>
                    <a:lnTo>
                      <a:pt x="78" y="75"/>
                    </a:lnTo>
                    <a:lnTo>
                      <a:pt x="82" y="76"/>
                    </a:lnTo>
                    <a:lnTo>
                      <a:pt x="92" y="76"/>
                    </a:lnTo>
                    <a:lnTo>
                      <a:pt x="103" y="74"/>
                    </a:lnTo>
                    <a:lnTo>
                      <a:pt x="108" y="72"/>
                    </a:lnTo>
                    <a:lnTo>
                      <a:pt x="115" y="71"/>
                    </a:lnTo>
                    <a:lnTo>
                      <a:pt x="125" y="66"/>
                    </a:lnTo>
                    <a:lnTo>
                      <a:pt x="135" y="60"/>
                    </a:lnTo>
                    <a:lnTo>
                      <a:pt x="142" y="51"/>
                    </a:lnTo>
                    <a:lnTo>
                      <a:pt x="142" y="49"/>
                    </a:lnTo>
                    <a:lnTo>
                      <a:pt x="142" y="48"/>
                    </a:lnTo>
                    <a:lnTo>
                      <a:pt x="143" y="48"/>
                    </a:lnTo>
                    <a:lnTo>
                      <a:pt x="145" y="46"/>
                    </a:lnTo>
                    <a:lnTo>
                      <a:pt x="149" y="42"/>
                    </a:lnTo>
                    <a:lnTo>
                      <a:pt x="156" y="30"/>
                    </a:lnTo>
                    <a:lnTo>
                      <a:pt x="161" y="18"/>
                    </a:lnTo>
                    <a:lnTo>
                      <a:pt x="155" y="10"/>
                    </a:lnTo>
                    <a:lnTo>
                      <a:pt x="148" y="6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1" y="0"/>
                    </a:lnTo>
                    <a:lnTo>
                      <a:pt x="111" y="3"/>
                    </a:lnTo>
                    <a:lnTo>
                      <a:pt x="98" y="6"/>
                    </a:lnTo>
                    <a:lnTo>
                      <a:pt x="85" y="12"/>
                    </a:lnTo>
                    <a:lnTo>
                      <a:pt x="68" y="12"/>
                    </a:lnTo>
                    <a:lnTo>
                      <a:pt x="39" y="11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335">
                <a:extLst>
                  <a:ext uri="{FF2B5EF4-FFF2-40B4-BE49-F238E27FC236}">
                    <a16:creationId xmlns:a16="http://schemas.microsoft.com/office/drawing/2014/main" id="{F8B6D4A1-748E-80F3-074F-3C49D24A4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" y="1520"/>
                <a:ext cx="55" cy="39"/>
              </a:xfrm>
              <a:custGeom>
                <a:avLst/>
                <a:gdLst>
                  <a:gd name="T0" fmla="*/ 154 w 164"/>
                  <a:gd name="T1" fmla="*/ 52 h 117"/>
                  <a:gd name="T2" fmla="*/ 158 w 164"/>
                  <a:gd name="T3" fmla="*/ 44 h 117"/>
                  <a:gd name="T4" fmla="*/ 161 w 164"/>
                  <a:gd name="T5" fmla="*/ 35 h 117"/>
                  <a:gd name="T6" fmla="*/ 163 w 164"/>
                  <a:gd name="T7" fmla="*/ 28 h 117"/>
                  <a:gd name="T8" fmla="*/ 164 w 164"/>
                  <a:gd name="T9" fmla="*/ 21 h 117"/>
                  <a:gd name="T10" fmla="*/ 163 w 164"/>
                  <a:gd name="T11" fmla="*/ 15 h 117"/>
                  <a:gd name="T12" fmla="*/ 160 w 164"/>
                  <a:gd name="T13" fmla="*/ 10 h 117"/>
                  <a:gd name="T14" fmla="*/ 156 w 164"/>
                  <a:gd name="T15" fmla="*/ 5 h 117"/>
                  <a:gd name="T16" fmla="*/ 150 w 164"/>
                  <a:gd name="T17" fmla="*/ 0 h 117"/>
                  <a:gd name="T18" fmla="*/ 146 w 164"/>
                  <a:gd name="T19" fmla="*/ 9 h 117"/>
                  <a:gd name="T20" fmla="*/ 141 w 164"/>
                  <a:gd name="T21" fmla="*/ 17 h 117"/>
                  <a:gd name="T22" fmla="*/ 135 w 164"/>
                  <a:gd name="T23" fmla="*/ 24 h 117"/>
                  <a:gd name="T24" fmla="*/ 127 w 164"/>
                  <a:gd name="T25" fmla="*/ 30 h 117"/>
                  <a:gd name="T26" fmla="*/ 124 w 164"/>
                  <a:gd name="T27" fmla="*/ 30 h 117"/>
                  <a:gd name="T28" fmla="*/ 122 w 164"/>
                  <a:gd name="T29" fmla="*/ 31 h 117"/>
                  <a:gd name="T30" fmla="*/ 118 w 164"/>
                  <a:gd name="T31" fmla="*/ 33 h 117"/>
                  <a:gd name="T32" fmla="*/ 107 w 164"/>
                  <a:gd name="T33" fmla="*/ 36 h 117"/>
                  <a:gd name="T34" fmla="*/ 96 w 164"/>
                  <a:gd name="T35" fmla="*/ 38 h 117"/>
                  <a:gd name="T36" fmla="*/ 89 w 164"/>
                  <a:gd name="T37" fmla="*/ 38 h 117"/>
                  <a:gd name="T38" fmla="*/ 86 w 164"/>
                  <a:gd name="T39" fmla="*/ 38 h 117"/>
                  <a:gd name="T40" fmla="*/ 84 w 164"/>
                  <a:gd name="T41" fmla="*/ 39 h 117"/>
                  <a:gd name="T42" fmla="*/ 72 w 164"/>
                  <a:gd name="T43" fmla="*/ 40 h 117"/>
                  <a:gd name="T44" fmla="*/ 60 w 164"/>
                  <a:gd name="T45" fmla="*/ 44 h 117"/>
                  <a:gd name="T46" fmla="*/ 48 w 164"/>
                  <a:gd name="T47" fmla="*/ 49 h 117"/>
                  <a:gd name="T48" fmla="*/ 39 w 164"/>
                  <a:gd name="T49" fmla="*/ 58 h 117"/>
                  <a:gd name="T50" fmla="*/ 18 w 164"/>
                  <a:gd name="T51" fmla="*/ 85 h 117"/>
                  <a:gd name="T52" fmla="*/ 0 w 164"/>
                  <a:gd name="T53" fmla="*/ 116 h 117"/>
                  <a:gd name="T54" fmla="*/ 6 w 164"/>
                  <a:gd name="T55" fmla="*/ 117 h 117"/>
                  <a:gd name="T56" fmla="*/ 16 w 164"/>
                  <a:gd name="T57" fmla="*/ 117 h 117"/>
                  <a:gd name="T58" fmla="*/ 25 w 164"/>
                  <a:gd name="T59" fmla="*/ 116 h 117"/>
                  <a:gd name="T60" fmla="*/ 38 w 164"/>
                  <a:gd name="T61" fmla="*/ 115 h 117"/>
                  <a:gd name="T62" fmla="*/ 72 w 164"/>
                  <a:gd name="T63" fmla="*/ 100 h 117"/>
                  <a:gd name="T64" fmla="*/ 103 w 164"/>
                  <a:gd name="T65" fmla="*/ 86 h 117"/>
                  <a:gd name="T66" fmla="*/ 130 w 164"/>
                  <a:gd name="T67" fmla="*/ 69 h 117"/>
                  <a:gd name="T68" fmla="*/ 154 w 164"/>
                  <a:gd name="T69" fmla="*/ 5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17">
                    <a:moveTo>
                      <a:pt x="154" y="52"/>
                    </a:moveTo>
                    <a:lnTo>
                      <a:pt x="158" y="44"/>
                    </a:lnTo>
                    <a:lnTo>
                      <a:pt x="161" y="35"/>
                    </a:lnTo>
                    <a:lnTo>
                      <a:pt x="163" y="28"/>
                    </a:lnTo>
                    <a:lnTo>
                      <a:pt x="164" y="21"/>
                    </a:lnTo>
                    <a:lnTo>
                      <a:pt x="163" y="15"/>
                    </a:lnTo>
                    <a:lnTo>
                      <a:pt x="160" y="10"/>
                    </a:lnTo>
                    <a:lnTo>
                      <a:pt x="156" y="5"/>
                    </a:lnTo>
                    <a:lnTo>
                      <a:pt x="150" y="0"/>
                    </a:lnTo>
                    <a:lnTo>
                      <a:pt x="146" y="9"/>
                    </a:lnTo>
                    <a:lnTo>
                      <a:pt x="141" y="17"/>
                    </a:lnTo>
                    <a:lnTo>
                      <a:pt x="135" y="24"/>
                    </a:lnTo>
                    <a:lnTo>
                      <a:pt x="127" y="30"/>
                    </a:lnTo>
                    <a:lnTo>
                      <a:pt x="124" y="30"/>
                    </a:lnTo>
                    <a:lnTo>
                      <a:pt x="122" y="31"/>
                    </a:lnTo>
                    <a:lnTo>
                      <a:pt x="118" y="33"/>
                    </a:lnTo>
                    <a:lnTo>
                      <a:pt x="107" y="36"/>
                    </a:lnTo>
                    <a:lnTo>
                      <a:pt x="96" y="38"/>
                    </a:lnTo>
                    <a:lnTo>
                      <a:pt x="89" y="38"/>
                    </a:lnTo>
                    <a:lnTo>
                      <a:pt x="86" y="38"/>
                    </a:lnTo>
                    <a:lnTo>
                      <a:pt x="84" y="39"/>
                    </a:lnTo>
                    <a:lnTo>
                      <a:pt x="72" y="40"/>
                    </a:lnTo>
                    <a:lnTo>
                      <a:pt x="60" y="44"/>
                    </a:lnTo>
                    <a:lnTo>
                      <a:pt x="48" y="49"/>
                    </a:lnTo>
                    <a:lnTo>
                      <a:pt x="39" y="58"/>
                    </a:lnTo>
                    <a:lnTo>
                      <a:pt x="18" y="85"/>
                    </a:lnTo>
                    <a:lnTo>
                      <a:pt x="0" y="116"/>
                    </a:lnTo>
                    <a:lnTo>
                      <a:pt x="6" y="117"/>
                    </a:lnTo>
                    <a:lnTo>
                      <a:pt x="16" y="117"/>
                    </a:lnTo>
                    <a:lnTo>
                      <a:pt x="25" y="116"/>
                    </a:lnTo>
                    <a:lnTo>
                      <a:pt x="38" y="115"/>
                    </a:lnTo>
                    <a:lnTo>
                      <a:pt x="72" y="100"/>
                    </a:lnTo>
                    <a:lnTo>
                      <a:pt x="103" y="86"/>
                    </a:lnTo>
                    <a:lnTo>
                      <a:pt x="130" y="69"/>
                    </a:lnTo>
                    <a:lnTo>
                      <a:pt x="154" y="52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336">
                <a:extLst>
                  <a:ext uri="{FF2B5EF4-FFF2-40B4-BE49-F238E27FC236}">
                    <a16:creationId xmlns:a16="http://schemas.microsoft.com/office/drawing/2014/main" id="{2E7AE801-C9CF-AB2D-A211-35A3E3388B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7" y="1725"/>
                <a:ext cx="28" cy="25"/>
              </a:xfrm>
              <a:custGeom>
                <a:avLst/>
                <a:gdLst>
                  <a:gd name="T0" fmla="*/ 21 w 84"/>
                  <a:gd name="T1" fmla="*/ 20 h 75"/>
                  <a:gd name="T2" fmla="*/ 9 w 84"/>
                  <a:gd name="T3" fmla="*/ 31 h 75"/>
                  <a:gd name="T4" fmla="*/ 2 w 84"/>
                  <a:gd name="T5" fmla="*/ 44 h 75"/>
                  <a:gd name="T6" fmla="*/ 0 w 84"/>
                  <a:gd name="T7" fmla="*/ 56 h 75"/>
                  <a:gd name="T8" fmla="*/ 4 w 84"/>
                  <a:gd name="T9" fmla="*/ 70 h 75"/>
                  <a:gd name="T10" fmla="*/ 15 w 84"/>
                  <a:gd name="T11" fmla="*/ 72 h 75"/>
                  <a:gd name="T12" fmla="*/ 27 w 84"/>
                  <a:gd name="T13" fmla="*/ 74 h 75"/>
                  <a:gd name="T14" fmla="*/ 37 w 84"/>
                  <a:gd name="T15" fmla="*/ 74 h 75"/>
                  <a:gd name="T16" fmla="*/ 42 w 84"/>
                  <a:gd name="T17" fmla="*/ 74 h 75"/>
                  <a:gd name="T18" fmla="*/ 49 w 84"/>
                  <a:gd name="T19" fmla="*/ 75 h 75"/>
                  <a:gd name="T20" fmla="*/ 58 w 84"/>
                  <a:gd name="T21" fmla="*/ 73 h 75"/>
                  <a:gd name="T22" fmla="*/ 68 w 84"/>
                  <a:gd name="T23" fmla="*/ 71 h 75"/>
                  <a:gd name="T24" fmla="*/ 76 w 84"/>
                  <a:gd name="T25" fmla="*/ 68 h 75"/>
                  <a:gd name="T26" fmla="*/ 84 w 84"/>
                  <a:gd name="T27" fmla="*/ 65 h 75"/>
                  <a:gd name="T28" fmla="*/ 76 w 84"/>
                  <a:gd name="T29" fmla="*/ 59 h 75"/>
                  <a:gd name="T30" fmla="*/ 71 w 84"/>
                  <a:gd name="T31" fmla="*/ 54 h 75"/>
                  <a:gd name="T32" fmla="*/ 66 w 84"/>
                  <a:gd name="T33" fmla="*/ 48 h 75"/>
                  <a:gd name="T34" fmla="*/ 63 w 84"/>
                  <a:gd name="T35" fmla="*/ 42 h 75"/>
                  <a:gd name="T36" fmla="*/ 60 w 84"/>
                  <a:gd name="T37" fmla="*/ 33 h 75"/>
                  <a:gd name="T38" fmla="*/ 60 w 84"/>
                  <a:gd name="T39" fmla="*/ 25 h 75"/>
                  <a:gd name="T40" fmla="*/ 60 w 84"/>
                  <a:gd name="T41" fmla="*/ 15 h 75"/>
                  <a:gd name="T42" fmla="*/ 63 w 84"/>
                  <a:gd name="T43" fmla="*/ 6 h 75"/>
                  <a:gd name="T44" fmla="*/ 53 w 84"/>
                  <a:gd name="T45" fmla="*/ 1 h 75"/>
                  <a:gd name="T46" fmla="*/ 48 w 84"/>
                  <a:gd name="T47" fmla="*/ 0 h 75"/>
                  <a:gd name="T48" fmla="*/ 43 w 84"/>
                  <a:gd name="T49" fmla="*/ 2 h 75"/>
                  <a:gd name="T50" fmla="*/ 37 w 84"/>
                  <a:gd name="T51" fmla="*/ 4 h 75"/>
                  <a:gd name="T52" fmla="*/ 32 w 84"/>
                  <a:gd name="T53" fmla="*/ 8 h 75"/>
                  <a:gd name="T54" fmla="*/ 21 w 84"/>
                  <a:gd name="T55" fmla="*/ 2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4" h="75">
                    <a:moveTo>
                      <a:pt x="21" y="20"/>
                    </a:moveTo>
                    <a:lnTo>
                      <a:pt x="9" y="31"/>
                    </a:lnTo>
                    <a:lnTo>
                      <a:pt x="2" y="44"/>
                    </a:lnTo>
                    <a:lnTo>
                      <a:pt x="0" y="56"/>
                    </a:lnTo>
                    <a:lnTo>
                      <a:pt x="4" y="70"/>
                    </a:lnTo>
                    <a:lnTo>
                      <a:pt x="15" y="72"/>
                    </a:lnTo>
                    <a:lnTo>
                      <a:pt x="27" y="74"/>
                    </a:lnTo>
                    <a:lnTo>
                      <a:pt x="37" y="74"/>
                    </a:lnTo>
                    <a:lnTo>
                      <a:pt x="42" y="74"/>
                    </a:lnTo>
                    <a:lnTo>
                      <a:pt x="49" y="75"/>
                    </a:lnTo>
                    <a:lnTo>
                      <a:pt x="58" y="73"/>
                    </a:lnTo>
                    <a:lnTo>
                      <a:pt x="68" y="71"/>
                    </a:lnTo>
                    <a:lnTo>
                      <a:pt x="76" y="68"/>
                    </a:lnTo>
                    <a:lnTo>
                      <a:pt x="84" y="65"/>
                    </a:lnTo>
                    <a:lnTo>
                      <a:pt x="76" y="59"/>
                    </a:lnTo>
                    <a:lnTo>
                      <a:pt x="71" y="54"/>
                    </a:lnTo>
                    <a:lnTo>
                      <a:pt x="66" y="48"/>
                    </a:lnTo>
                    <a:lnTo>
                      <a:pt x="63" y="42"/>
                    </a:lnTo>
                    <a:lnTo>
                      <a:pt x="60" y="33"/>
                    </a:lnTo>
                    <a:lnTo>
                      <a:pt x="60" y="25"/>
                    </a:lnTo>
                    <a:lnTo>
                      <a:pt x="60" y="15"/>
                    </a:lnTo>
                    <a:lnTo>
                      <a:pt x="63" y="6"/>
                    </a:lnTo>
                    <a:lnTo>
                      <a:pt x="53" y="1"/>
                    </a:lnTo>
                    <a:lnTo>
                      <a:pt x="48" y="0"/>
                    </a:lnTo>
                    <a:lnTo>
                      <a:pt x="43" y="2"/>
                    </a:lnTo>
                    <a:lnTo>
                      <a:pt x="37" y="4"/>
                    </a:lnTo>
                    <a:lnTo>
                      <a:pt x="32" y="8"/>
                    </a:lnTo>
                    <a:lnTo>
                      <a:pt x="21" y="2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337">
                <a:extLst>
                  <a:ext uri="{FF2B5EF4-FFF2-40B4-BE49-F238E27FC236}">
                    <a16:creationId xmlns:a16="http://schemas.microsoft.com/office/drawing/2014/main" id="{F257B57D-088C-1A46-E76C-445B17EEE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1" y="1754"/>
                <a:ext cx="25" cy="21"/>
              </a:xfrm>
              <a:custGeom>
                <a:avLst/>
                <a:gdLst>
                  <a:gd name="T0" fmla="*/ 28 w 74"/>
                  <a:gd name="T1" fmla="*/ 1 h 63"/>
                  <a:gd name="T2" fmla="*/ 12 w 74"/>
                  <a:gd name="T3" fmla="*/ 16 h 63"/>
                  <a:gd name="T4" fmla="*/ 7 w 74"/>
                  <a:gd name="T5" fmla="*/ 22 h 63"/>
                  <a:gd name="T6" fmla="*/ 4 w 74"/>
                  <a:gd name="T7" fmla="*/ 30 h 63"/>
                  <a:gd name="T8" fmla="*/ 0 w 74"/>
                  <a:gd name="T9" fmla="*/ 46 h 63"/>
                  <a:gd name="T10" fmla="*/ 6 w 74"/>
                  <a:gd name="T11" fmla="*/ 63 h 63"/>
                  <a:gd name="T12" fmla="*/ 16 w 74"/>
                  <a:gd name="T13" fmla="*/ 62 h 63"/>
                  <a:gd name="T14" fmla="*/ 27 w 74"/>
                  <a:gd name="T15" fmla="*/ 61 h 63"/>
                  <a:gd name="T16" fmla="*/ 31 w 74"/>
                  <a:gd name="T17" fmla="*/ 59 h 63"/>
                  <a:gd name="T18" fmla="*/ 33 w 74"/>
                  <a:gd name="T19" fmla="*/ 58 h 63"/>
                  <a:gd name="T20" fmla="*/ 36 w 74"/>
                  <a:gd name="T21" fmla="*/ 58 h 63"/>
                  <a:gd name="T22" fmla="*/ 45 w 74"/>
                  <a:gd name="T23" fmla="*/ 56 h 63"/>
                  <a:gd name="T24" fmla="*/ 51 w 74"/>
                  <a:gd name="T25" fmla="*/ 51 h 63"/>
                  <a:gd name="T26" fmla="*/ 56 w 74"/>
                  <a:gd name="T27" fmla="*/ 47 h 63"/>
                  <a:gd name="T28" fmla="*/ 60 w 74"/>
                  <a:gd name="T29" fmla="*/ 41 h 63"/>
                  <a:gd name="T30" fmla="*/ 65 w 74"/>
                  <a:gd name="T31" fmla="*/ 36 h 63"/>
                  <a:gd name="T32" fmla="*/ 71 w 74"/>
                  <a:gd name="T33" fmla="*/ 21 h 63"/>
                  <a:gd name="T34" fmla="*/ 72 w 74"/>
                  <a:gd name="T35" fmla="*/ 12 h 63"/>
                  <a:gd name="T36" fmla="*/ 74 w 74"/>
                  <a:gd name="T37" fmla="*/ 5 h 63"/>
                  <a:gd name="T38" fmla="*/ 63 w 74"/>
                  <a:gd name="T39" fmla="*/ 2 h 63"/>
                  <a:gd name="T40" fmla="*/ 53 w 74"/>
                  <a:gd name="T41" fmla="*/ 1 h 63"/>
                  <a:gd name="T42" fmla="*/ 40 w 74"/>
                  <a:gd name="T43" fmla="*/ 0 h 63"/>
                  <a:gd name="T44" fmla="*/ 28 w 74"/>
                  <a:gd name="T45" fmla="*/ 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" h="63">
                    <a:moveTo>
                      <a:pt x="28" y="1"/>
                    </a:moveTo>
                    <a:lnTo>
                      <a:pt x="12" y="16"/>
                    </a:lnTo>
                    <a:lnTo>
                      <a:pt x="7" y="22"/>
                    </a:lnTo>
                    <a:lnTo>
                      <a:pt x="4" y="30"/>
                    </a:lnTo>
                    <a:lnTo>
                      <a:pt x="0" y="46"/>
                    </a:lnTo>
                    <a:lnTo>
                      <a:pt x="6" y="63"/>
                    </a:lnTo>
                    <a:lnTo>
                      <a:pt x="16" y="62"/>
                    </a:lnTo>
                    <a:lnTo>
                      <a:pt x="27" y="61"/>
                    </a:lnTo>
                    <a:lnTo>
                      <a:pt x="31" y="59"/>
                    </a:lnTo>
                    <a:lnTo>
                      <a:pt x="33" y="58"/>
                    </a:lnTo>
                    <a:lnTo>
                      <a:pt x="36" y="58"/>
                    </a:lnTo>
                    <a:lnTo>
                      <a:pt x="45" y="56"/>
                    </a:lnTo>
                    <a:lnTo>
                      <a:pt x="51" y="51"/>
                    </a:lnTo>
                    <a:lnTo>
                      <a:pt x="56" y="47"/>
                    </a:lnTo>
                    <a:lnTo>
                      <a:pt x="60" y="41"/>
                    </a:lnTo>
                    <a:lnTo>
                      <a:pt x="65" y="36"/>
                    </a:lnTo>
                    <a:lnTo>
                      <a:pt x="71" y="21"/>
                    </a:lnTo>
                    <a:lnTo>
                      <a:pt x="72" y="12"/>
                    </a:lnTo>
                    <a:lnTo>
                      <a:pt x="74" y="5"/>
                    </a:lnTo>
                    <a:lnTo>
                      <a:pt x="63" y="2"/>
                    </a:lnTo>
                    <a:lnTo>
                      <a:pt x="53" y="1"/>
                    </a:lnTo>
                    <a:lnTo>
                      <a:pt x="40" y="0"/>
                    </a:lnTo>
                    <a:lnTo>
                      <a:pt x="28" y="1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338">
                <a:extLst>
                  <a:ext uri="{FF2B5EF4-FFF2-40B4-BE49-F238E27FC236}">
                    <a16:creationId xmlns:a16="http://schemas.microsoft.com/office/drawing/2014/main" id="{5F4DD8DA-1618-62F0-263A-811820648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7" y="1494"/>
                <a:ext cx="19" cy="36"/>
              </a:xfrm>
              <a:custGeom>
                <a:avLst/>
                <a:gdLst>
                  <a:gd name="T0" fmla="*/ 57 w 57"/>
                  <a:gd name="T1" fmla="*/ 0 h 108"/>
                  <a:gd name="T2" fmla="*/ 40 w 57"/>
                  <a:gd name="T3" fmla="*/ 0 h 108"/>
                  <a:gd name="T4" fmla="*/ 26 w 57"/>
                  <a:gd name="T5" fmla="*/ 3 h 108"/>
                  <a:gd name="T6" fmla="*/ 16 w 57"/>
                  <a:gd name="T7" fmla="*/ 7 h 108"/>
                  <a:gd name="T8" fmla="*/ 9 w 57"/>
                  <a:gd name="T9" fmla="*/ 14 h 108"/>
                  <a:gd name="T10" fmla="*/ 2 w 57"/>
                  <a:gd name="T11" fmla="*/ 37 h 108"/>
                  <a:gd name="T12" fmla="*/ 0 w 57"/>
                  <a:gd name="T13" fmla="*/ 49 h 108"/>
                  <a:gd name="T14" fmla="*/ 0 w 57"/>
                  <a:gd name="T15" fmla="*/ 62 h 108"/>
                  <a:gd name="T16" fmla="*/ 0 w 57"/>
                  <a:gd name="T17" fmla="*/ 85 h 108"/>
                  <a:gd name="T18" fmla="*/ 5 w 57"/>
                  <a:gd name="T19" fmla="*/ 108 h 108"/>
                  <a:gd name="T20" fmla="*/ 11 w 57"/>
                  <a:gd name="T21" fmla="*/ 105 h 108"/>
                  <a:gd name="T22" fmla="*/ 14 w 57"/>
                  <a:gd name="T23" fmla="*/ 103 h 108"/>
                  <a:gd name="T24" fmla="*/ 19 w 57"/>
                  <a:gd name="T25" fmla="*/ 102 h 108"/>
                  <a:gd name="T26" fmla="*/ 24 w 57"/>
                  <a:gd name="T27" fmla="*/ 97 h 108"/>
                  <a:gd name="T28" fmla="*/ 30 w 57"/>
                  <a:gd name="T29" fmla="*/ 94 h 108"/>
                  <a:gd name="T30" fmla="*/ 30 w 57"/>
                  <a:gd name="T31" fmla="*/ 92 h 108"/>
                  <a:gd name="T32" fmla="*/ 30 w 57"/>
                  <a:gd name="T33" fmla="*/ 91 h 108"/>
                  <a:gd name="T34" fmla="*/ 31 w 57"/>
                  <a:gd name="T35" fmla="*/ 91 h 108"/>
                  <a:gd name="T36" fmla="*/ 33 w 57"/>
                  <a:gd name="T37" fmla="*/ 89 h 108"/>
                  <a:gd name="T38" fmla="*/ 38 w 57"/>
                  <a:gd name="T39" fmla="*/ 85 h 108"/>
                  <a:gd name="T40" fmla="*/ 40 w 57"/>
                  <a:gd name="T41" fmla="*/ 78 h 108"/>
                  <a:gd name="T42" fmla="*/ 40 w 57"/>
                  <a:gd name="T43" fmla="*/ 76 h 108"/>
                  <a:gd name="T44" fmla="*/ 40 w 57"/>
                  <a:gd name="T45" fmla="*/ 75 h 108"/>
                  <a:gd name="T46" fmla="*/ 41 w 57"/>
                  <a:gd name="T47" fmla="*/ 75 h 108"/>
                  <a:gd name="T48" fmla="*/ 43 w 57"/>
                  <a:gd name="T49" fmla="*/ 73 h 108"/>
                  <a:gd name="T50" fmla="*/ 45 w 57"/>
                  <a:gd name="T51" fmla="*/ 66 h 108"/>
                  <a:gd name="T52" fmla="*/ 46 w 57"/>
                  <a:gd name="T53" fmla="*/ 62 h 108"/>
                  <a:gd name="T54" fmla="*/ 48 w 57"/>
                  <a:gd name="T55" fmla="*/ 58 h 108"/>
                  <a:gd name="T56" fmla="*/ 52 w 57"/>
                  <a:gd name="T57" fmla="*/ 42 h 108"/>
                  <a:gd name="T58" fmla="*/ 53 w 57"/>
                  <a:gd name="T59" fmla="*/ 31 h 108"/>
                  <a:gd name="T60" fmla="*/ 55 w 57"/>
                  <a:gd name="T61" fmla="*/ 22 h 108"/>
                  <a:gd name="T62" fmla="*/ 55 w 57"/>
                  <a:gd name="T63" fmla="*/ 10 h 108"/>
                  <a:gd name="T64" fmla="*/ 57 w 57"/>
                  <a:gd name="T65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7" h="108">
                    <a:moveTo>
                      <a:pt x="57" y="0"/>
                    </a:moveTo>
                    <a:lnTo>
                      <a:pt x="40" y="0"/>
                    </a:lnTo>
                    <a:lnTo>
                      <a:pt x="26" y="3"/>
                    </a:lnTo>
                    <a:lnTo>
                      <a:pt x="16" y="7"/>
                    </a:lnTo>
                    <a:lnTo>
                      <a:pt x="9" y="14"/>
                    </a:lnTo>
                    <a:lnTo>
                      <a:pt x="2" y="37"/>
                    </a:lnTo>
                    <a:lnTo>
                      <a:pt x="0" y="49"/>
                    </a:lnTo>
                    <a:lnTo>
                      <a:pt x="0" y="62"/>
                    </a:lnTo>
                    <a:lnTo>
                      <a:pt x="0" y="85"/>
                    </a:lnTo>
                    <a:lnTo>
                      <a:pt x="5" y="108"/>
                    </a:lnTo>
                    <a:lnTo>
                      <a:pt x="11" y="105"/>
                    </a:lnTo>
                    <a:lnTo>
                      <a:pt x="14" y="103"/>
                    </a:lnTo>
                    <a:lnTo>
                      <a:pt x="19" y="102"/>
                    </a:lnTo>
                    <a:lnTo>
                      <a:pt x="24" y="97"/>
                    </a:lnTo>
                    <a:lnTo>
                      <a:pt x="30" y="94"/>
                    </a:lnTo>
                    <a:lnTo>
                      <a:pt x="30" y="92"/>
                    </a:lnTo>
                    <a:lnTo>
                      <a:pt x="30" y="91"/>
                    </a:lnTo>
                    <a:lnTo>
                      <a:pt x="31" y="91"/>
                    </a:lnTo>
                    <a:lnTo>
                      <a:pt x="33" y="89"/>
                    </a:lnTo>
                    <a:lnTo>
                      <a:pt x="38" y="85"/>
                    </a:lnTo>
                    <a:lnTo>
                      <a:pt x="40" y="78"/>
                    </a:lnTo>
                    <a:lnTo>
                      <a:pt x="40" y="76"/>
                    </a:lnTo>
                    <a:lnTo>
                      <a:pt x="40" y="75"/>
                    </a:lnTo>
                    <a:lnTo>
                      <a:pt x="41" y="75"/>
                    </a:lnTo>
                    <a:lnTo>
                      <a:pt x="43" y="73"/>
                    </a:lnTo>
                    <a:lnTo>
                      <a:pt x="45" y="66"/>
                    </a:lnTo>
                    <a:lnTo>
                      <a:pt x="46" y="62"/>
                    </a:lnTo>
                    <a:lnTo>
                      <a:pt x="48" y="58"/>
                    </a:lnTo>
                    <a:lnTo>
                      <a:pt x="52" y="42"/>
                    </a:lnTo>
                    <a:lnTo>
                      <a:pt x="53" y="31"/>
                    </a:lnTo>
                    <a:lnTo>
                      <a:pt x="55" y="22"/>
                    </a:lnTo>
                    <a:lnTo>
                      <a:pt x="55" y="1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339">
                <a:extLst>
                  <a:ext uri="{FF2B5EF4-FFF2-40B4-BE49-F238E27FC236}">
                    <a16:creationId xmlns:a16="http://schemas.microsoft.com/office/drawing/2014/main" id="{5BB8F3EA-8D46-F411-EF37-DE688D06D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" y="1906"/>
                <a:ext cx="62" cy="84"/>
              </a:xfrm>
              <a:custGeom>
                <a:avLst/>
                <a:gdLst>
                  <a:gd name="T0" fmla="*/ 164 w 187"/>
                  <a:gd name="T1" fmla="*/ 112 h 250"/>
                  <a:gd name="T2" fmla="*/ 158 w 187"/>
                  <a:gd name="T3" fmla="*/ 85 h 250"/>
                  <a:gd name="T4" fmla="*/ 153 w 187"/>
                  <a:gd name="T5" fmla="*/ 64 h 250"/>
                  <a:gd name="T6" fmla="*/ 147 w 187"/>
                  <a:gd name="T7" fmla="*/ 48 h 250"/>
                  <a:gd name="T8" fmla="*/ 143 w 187"/>
                  <a:gd name="T9" fmla="*/ 35 h 250"/>
                  <a:gd name="T10" fmla="*/ 142 w 187"/>
                  <a:gd name="T11" fmla="*/ 27 h 250"/>
                  <a:gd name="T12" fmla="*/ 140 w 187"/>
                  <a:gd name="T13" fmla="*/ 19 h 250"/>
                  <a:gd name="T14" fmla="*/ 137 w 187"/>
                  <a:gd name="T15" fmla="*/ 13 h 250"/>
                  <a:gd name="T16" fmla="*/ 133 w 187"/>
                  <a:gd name="T17" fmla="*/ 9 h 250"/>
                  <a:gd name="T18" fmla="*/ 126 w 187"/>
                  <a:gd name="T19" fmla="*/ 4 h 250"/>
                  <a:gd name="T20" fmla="*/ 120 w 187"/>
                  <a:gd name="T21" fmla="*/ 2 h 250"/>
                  <a:gd name="T22" fmla="*/ 112 w 187"/>
                  <a:gd name="T23" fmla="*/ 0 h 250"/>
                  <a:gd name="T24" fmla="*/ 102 w 187"/>
                  <a:gd name="T25" fmla="*/ 0 h 250"/>
                  <a:gd name="T26" fmla="*/ 85 w 187"/>
                  <a:gd name="T27" fmla="*/ 12 h 250"/>
                  <a:gd name="T28" fmla="*/ 75 w 187"/>
                  <a:gd name="T29" fmla="*/ 28 h 250"/>
                  <a:gd name="T30" fmla="*/ 67 w 187"/>
                  <a:gd name="T31" fmla="*/ 45 h 250"/>
                  <a:gd name="T32" fmla="*/ 65 w 187"/>
                  <a:gd name="T33" fmla="*/ 65 h 250"/>
                  <a:gd name="T34" fmla="*/ 63 w 187"/>
                  <a:gd name="T35" fmla="*/ 77 h 250"/>
                  <a:gd name="T36" fmla="*/ 61 w 187"/>
                  <a:gd name="T37" fmla="*/ 84 h 250"/>
                  <a:gd name="T38" fmla="*/ 60 w 187"/>
                  <a:gd name="T39" fmla="*/ 94 h 250"/>
                  <a:gd name="T40" fmla="*/ 72 w 187"/>
                  <a:gd name="T41" fmla="*/ 102 h 250"/>
                  <a:gd name="T42" fmla="*/ 76 w 187"/>
                  <a:gd name="T43" fmla="*/ 105 h 250"/>
                  <a:gd name="T44" fmla="*/ 81 w 187"/>
                  <a:gd name="T45" fmla="*/ 110 h 250"/>
                  <a:gd name="T46" fmla="*/ 87 w 187"/>
                  <a:gd name="T47" fmla="*/ 116 h 250"/>
                  <a:gd name="T48" fmla="*/ 93 w 187"/>
                  <a:gd name="T49" fmla="*/ 122 h 250"/>
                  <a:gd name="T50" fmla="*/ 104 w 187"/>
                  <a:gd name="T51" fmla="*/ 115 h 250"/>
                  <a:gd name="T52" fmla="*/ 116 w 187"/>
                  <a:gd name="T53" fmla="*/ 110 h 250"/>
                  <a:gd name="T54" fmla="*/ 123 w 187"/>
                  <a:gd name="T55" fmla="*/ 106 h 250"/>
                  <a:gd name="T56" fmla="*/ 130 w 187"/>
                  <a:gd name="T57" fmla="*/ 105 h 250"/>
                  <a:gd name="T58" fmla="*/ 121 w 187"/>
                  <a:gd name="T59" fmla="*/ 136 h 250"/>
                  <a:gd name="T60" fmla="*/ 120 w 187"/>
                  <a:gd name="T61" fmla="*/ 170 h 250"/>
                  <a:gd name="T62" fmla="*/ 114 w 187"/>
                  <a:gd name="T63" fmla="*/ 179 h 250"/>
                  <a:gd name="T64" fmla="*/ 108 w 187"/>
                  <a:gd name="T65" fmla="*/ 186 h 250"/>
                  <a:gd name="T66" fmla="*/ 104 w 187"/>
                  <a:gd name="T67" fmla="*/ 191 h 250"/>
                  <a:gd name="T68" fmla="*/ 100 w 187"/>
                  <a:gd name="T69" fmla="*/ 193 h 250"/>
                  <a:gd name="T70" fmla="*/ 54 w 187"/>
                  <a:gd name="T71" fmla="*/ 209 h 250"/>
                  <a:gd name="T72" fmla="*/ 36 w 187"/>
                  <a:gd name="T73" fmla="*/ 215 h 250"/>
                  <a:gd name="T74" fmla="*/ 22 w 187"/>
                  <a:gd name="T75" fmla="*/ 223 h 250"/>
                  <a:gd name="T76" fmla="*/ 10 w 187"/>
                  <a:gd name="T77" fmla="*/ 235 h 250"/>
                  <a:gd name="T78" fmla="*/ 0 w 187"/>
                  <a:gd name="T79" fmla="*/ 249 h 250"/>
                  <a:gd name="T80" fmla="*/ 23 w 187"/>
                  <a:gd name="T81" fmla="*/ 250 h 250"/>
                  <a:gd name="T82" fmla="*/ 46 w 187"/>
                  <a:gd name="T83" fmla="*/ 250 h 250"/>
                  <a:gd name="T84" fmla="*/ 68 w 187"/>
                  <a:gd name="T85" fmla="*/ 248 h 250"/>
                  <a:gd name="T86" fmla="*/ 92 w 187"/>
                  <a:gd name="T87" fmla="*/ 245 h 250"/>
                  <a:gd name="T88" fmla="*/ 113 w 187"/>
                  <a:gd name="T89" fmla="*/ 239 h 250"/>
                  <a:gd name="T90" fmla="*/ 123 w 187"/>
                  <a:gd name="T91" fmla="*/ 235 h 250"/>
                  <a:gd name="T92" fmla="*/ 128 w 187"/>
                  <a:gd name="T93" fmla="*/ 233 h 250"/>
                  <a:gd name="T94" fmla="*/ 135 w 187"/>
                  <a:gd name="T95" fmla="*/ 232 h 250"/>
                  <a:gd name="T96" fmla="*/ 139 w 187"/>
                  <a:gd name="T97" fmla="*/ 228 h 250"/>
                  <a:gd name="T98" fmla="*/ 144 w 187"/>
                  <a:gd name="T99" fmla="*/ 226 h 250"/>
                  <a:gd name="T100" fmla="*/ 155 w 187"/>
                  <a:gd name="T101" fmla="*/ 222 h 250"/>
                  <a:gd name="T102" fmla="*/ 176 w 187"/>
                  <a:gd name="T103" fmla="*/ 211 h 250"/>
                  <a:gd name="T104" fmla="*/ 181 w 187"/>
                  <a:gd name="T105" fmla="*/ 195 h 250"/>
                  <a:gd name="T106" fmla="*/ 185 w 187"/>
                  <a:gd name="T107" fmla="*/ 181 h 250"/>
                  <a:gd name="T108" fmla="*/ 186 w 187"/>
                  <a:gd name="T109" fmla="*/ 167 h 250"/>
                  <a:gd name="T110" fmla="*/ 187 w 187"/>
                  <a:gd name="T111" fmla="*/ 155 h 250"/>
                  <a:gd name="T112" fmla="*/ 184 w 187"/>
                  <a:gd name="T113" fmla="*/ 142 h 250"/>
                  <a:gd name="T114" fmla="*/ 179 w 187"/>
                  <a:gd name="T115" fmla="*/ 132 h 250"/>
                  <a:gd name="T116" fmla="*/ 172 w 187"/>
                  <a:gd name="T117" fmla="*/ 121 h 250"/>
                  <a:gd name="T118" fmla="*/ 164 w 187"/>
                  <a:gd name="T119" fmla="*/ 112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7" h="250">
                    <a:moveTo>
                      <a:pt x="164" y="112"/>
                    </a:moveTo>
                    <a:lnTo>
                      <a:pt x="158" y="85"/>
                    </a:lnTo>
                    <a:lnTo>
                      <a:pt x="153" y="64"/>
                    </a:lnTo>
                    <a:lnTo>
                      <a:pt x="147" y="48"/>
                    </a:lnTo>
                    <a:lnTo>
                      <a:pt x="143" y="35"/>
                    </a:lnTo>
                    <a:lnTo>
                      <a:pt x="142" y="27"/>
                    </a:lnTo>
                    <a:lnTo>
                      <a:pt x="140" y="19"/>
                    </a:lnTo>
                    <a:lnTo>
                      <a:pt x="137" y="13"/>
                    </a:lnTo>
                    <a:lnTo>
                      <a:pt x="133" y="9"/>
                    </a:lnTo>
                    <a:lnTo>
                      <a:pt x="126" y="4"/>
                    </a:lnTo>
                    <a:lnTo>
                      <a:pt x="120" y="2"/>
                    </a:lnTo>
                    <a:lnTo>
                      <a:pt x="112" y="0"/>
                    </a:lnTo>
                    <a:lnTo>
                      <a:pt x="102" y="0"/>
                    </a:lnTo>
                    <a:lnTo>
                      <a:pt x="85" y="12"/>
                    </a:lnTo>
                    <a:lnTo>
                      <a:pt x="75" y="28"/>
                    </a:lnTo>
                    <a:lnTo>
                      <a:pt x="67" y="45"/>
                    </a:lnTo>
                    <a:lnTo>
                      <a:pt x="65" y="65"/>
                    </a:lnTo>
                    <a:lnTo>
                      <a:pt x="63" y="77"/>
                    </a:lnTo>
                    <a:lnTo>
                      <a:pt x="61" y="84"/>
                    </a:lnTo>
                    <a:lnTo>
                      <a:pt x="60" y="94"/>
                    </a:lnTo>
                    <a:lnTo>
                      <a:pt x="72" y="102"/>
                    </a:lnTo>
                    <a:lnTo>
                      <a:pt x="76" y="105"/>
                    </a:lnTo>
                    <a:lnTo>
                      <a:pt x="81" y="110"/>
                    </a:lnTo>
                    <a:lnTo>
                      <a:pt x="87" y="116"/>
                    </a:lnTo>
                    <a:lnTo>
                      <a:pt x="93" y="122"/>
                    </a:lnTo>
                    <a:lnTo>
                      <a:pt x="104" y="115"/>
                    </a:lnTo>
                    <a:lnTo>
                      <a:pt x="116" y="110"/>
                    </a:lnTo>
                    <a:lnTo>
                      <a:pt x="123" y="106"/>
                    </a:lnTo>
                    <a:lnTo>
                      <a:pt x="130" y="105"/>
                    </a:lnTo>
                    <a:lnTo>
                      <a:pt x="121" y="136"/>
                    </a:lnTo>
                    <a:lnTo>
                      <a:pt x="120" y="170"/>
                    </a:lnTo>
                    <a:lnTo>
                      <a:pt x="114" y="179"/>
                    </a:lnTo>
                    <a:lnTo>
                      <a:pt x="108" y="186"/>
                    </a:lnTo>
                    <a:lnTo>
                      <a:pt x="104" y="191"/>
                    </a:lnTo>
                    <a:lnTo>
                      <a:pt x="100" y="193"/>
                    </a:lnTo>
                    <a:lnTo>
                      <a:pt x="54" y="209"/>
                    </a:lnTo>
                    <a:lnTo>
                      <a:pt x="36" y="215"/>
                    </a:lnTo>
                    <a:lnTo>
                      <a:pt x="22" y="223"/>
                    </a:lnTo>
                    <a:lnTo>
                      <a:pt x="10" y="235"/>
                    </a:lnTo>
                    <a:lnTo>
                      <a:pt x="0" y="249"/>
                    </a:lnTo>
                    <a:lnTo>
                      <a:pt x="23" y="250"/>
                    </a:lnTo>
                    <a:lnTo>
                      <a:pt x="46" y="250"/>
                    </a:lnTo>
                    <a:lnTo>
                      <a:pt x="68" y="248"/>
                    </a:lnTo>
                    <a:lnTo>
                      <a:pt x="92" y="245"/>
                    </a:lnTo>
                    <a:lnTo>
                      <a:pt x="113" y="239"/>
                    </a:lnTo>
                    <a:lnTo>
                      <a:pt x="123" y="235"/>
                    </a:lnTo>
                    <a:lnTo>
                      <a:pt x="128" y="233"/>
                    </a:lnTo>
                    <a:lnTo>
                      <a:pt x="135" y="232"/>
                    </a:lnTo>
                    <a:lnTo>
                      <a:pt x="139" y="228"/>
                    </a:lnTo>
                    <a:lnTo>
                      <a:pt x="144" y="226"/>
                    </a:lnTo>
                    <a:lnTo>
                      <a:pt x="155" y="222"/>
                    </a:lnTo>
                    <a:lnTo>
                      <a:pt x="176" y="211"/>
                    </a:lnTo>
                    <a:lnTo>
                      <a:pt x="181" y="195"/>
                    </a:lnTo>
                    <a:lnTo>
                      <a:pt x="185" y="181"/>
                    </a:lnTo>
                    <a:lnTo>
                      <a:pt x="186" y="167"/>
                    </a:lnTo>
                    <a:lnTo>
                      <a:pt x="187" y="155"/>
                    </a:lnTo>
                    <a:lnTo>
                      <a:pt x="184" y="142"/>
                    </a:lnTo>
                    <a:lnTo>
                      <a:pt x="179" y="132"/>
                    </a:lnTo>
                    <a:lnTo>
                      <a:pt x="172" y="121"/>
                    </a:lnTo>
                    <a:lnTo>
                      <a:pt x="164" y="112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340">
                <a:extLst>
                  <a:ext uri="{FF2B5EF4-FFF2-40B4-BE49-F238E27FC236}">
                    <a16:creationId xmlns:a16="http://schemas.microsoft.com/office/drawing/2014/main" id="{136FE377-0A73-225E-7EA3-78AE8DD36F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2502"/>
                <a:ext cx="72" cy="49"/>
              </a:xfrm>
              <a:custGeom>
                <a:avLst/>
                <a:gdLst>
                  <a:gd name="T0" fmla="*/ 62 w 216"/>
                  <a:gd name="T1" fmla="*/ 37 h 146"/>
                  <a:gd name="T2" fmla="*/ 52 w 216"/>
                  <a:gd name="T3" fmla="*/ 31 h 146"/>
                  <a:gd name="T4" fmla="*/ 45 w 216"/>
                  <a:gd name="T5" fmla="*/ 25 h 146"/>
                  <a:gd name="T6" fmla="*/ 39 w 216"/>
                  <a:gd name="T7" fmla="*/ 18 h 146"/>
                  <a:gd name="T8" fmla="*/ 34 w 216"/>
                  <a:gd name="T9" fmla="*/ 10 h 146"/>
                  <a:gd name="T10" fmla="*/ 24 w 216"/>
                  <a:gd name="T11" fmla="*/ 1 h 146"/>
                  <a:gd name="T12" fmla="*/ 15 w 216"/>
                  <a:gd name="T13" fmla="*/ 0 h 146"/>
                  <a:gd name="T14" fmla="*/ 8 w 216"/>
                  <a:gd name="T15" fmla="*/ 3 h 146"/>
                  <a:gd name="T16" fmla="*/ 3 w 216"/>
                  <a:gd name="T17" fmla="*/ 6 h 146"/>
                  <a:gd name="T18" fmla="*/ 0 w 216"/>
                  <a:gd name="T19" fmla="*/ 12 h 146"/>
                  <a:gd name="T20" fmla="*/ 7 w 216"/>
                  <a:gd name="T21" fmla="*/ 42 h 146"/>
                  <a:gd name="T22" fmla="*/ 23 w 216"/>
                  <a:gd name="T23" fmla="*/ 73 h 146"/>
                  <a:gd name="T24" fmla="*/ 23 w 216"/>
                  <a:gd name="T25" fmla="*/ 74 h 146"/>
                  <a:gd name="T26" fmla="*/ 25 w 216"/>
                  <a:gd name="T27" fmla="*/ 80 h 146"/>
                  <a:gd name="T28" fmla="*/ 32 w 216"/>
                  <a:gd name="T29" fmla="*/ 93 h 146"/>
                  <a:gd name="T30" fmla="*/ 36 w 216"/>
                  <a:gd name="T31" fmla="*/ 99 h 146"/>
                  <a:gd name="T32" fmla="*/ 42 w 216"/>
                  <a:gd name="T33" fmla="*/ 105 h 146"/>
                  <a:gd name="T34" fmla="*/ 49 w 216"/>
                  <a:gd name="T35" fmla="*/ 109 h 146"/>
                  <a:gd name="T36" fmla="*/ 59 w 216"/>
                  <a:gd name="T37" fmla="*/ 113 h 146"/>
                  <a:gd name="T38" fmla="*/ 94 w 216"/>
                  <a:gd name="T39" fmla="*/ 129 h 146"/>
                  <a:gd name="T40" fmla="*/ 102 w 216"/>
                  <a:gd name="T41" fmla="*/ 130 h 146"/>
                  <a:gd name="T42" fmla="*/ 113 w 216"/>
                  <a:gd name="T43" fmla="*/ 133 h 146"/>
                  <a:gd name="T44" fmla="*/ 127 w 216"/>
                  <a:gd name="T45" fmla="*/ 138 h 146"/>
                  <a:gd name="T46" fmla="*/ 144 w 216"/>
                  <a:gd name="T47" fmla="*/ 145 h 146"/>
                  <a:gd name="T48" fmla="*/ 159 w 216"/>
                  <a:gd name="T49" fmla="*/ 146 h 146"/>
                  <a:gd name="T50" fmla="*/ 174 w 216"/>
                  <a:gd name="T51" fmla="*/ 145 h 146"/>
                  <a:gd name="T52" fmla="*/ 191 w 216"/>
                  <a:gd name="T53" fmla="*/ 140 h 146"/>
                  <a:gd name="T54" fmla="*/ 204 w 216"/>
                  <a:gd name="T55" fmla="*/ 139 h 146"/>
                  <a:gd name="T56" fmla="*/ 212 w 216"/>
                  <a:gd name="T57" fmla="*/ 140 h 146"/>
                  <a:gd name="T58" fmla="*/ 216 w 216"/>
                  <a:gd name="T59" fmla="*/ 143 h 146"/>
                  <a:gd name="T60" fmla="*/ 216 w 216"/>
                  <a:gd name="T61" fmla="*/ 139 h 146"/>
                  <a:gd name="T62" fmla="*/ 216 w 216"/>
                  <a:gd name="T63" fmla="*/ 132 h 146"/>
                  <a:gd name="T64" fmla="*/ 215 w 216"/>
                  <a:gd name="T65" fmla="*/ 130 h 146"/>
                  <a:gd name="T66" fmla="*/ 215 w 216"/>
                  <a:gd name="T67" fmla="*/ 129 h 146"/>
                  <a:gd name="T68" fmla="*/ 215 w 216"/>
                  <a:gd name="T69" fmla="*/ 127 h 146"/>
                  <a:gd name="T70" fmla="*/ 215 w 216"/>
                  <a:gd name="T71" fmla="*/ 123 h 146"/>
                  <a:gd name="T72" fmla="*/ 215 w 216"/>
                  <a:gd name="T73" fmla="*/ 111 h 146"/>
                  <a:gd name="T74" fmla="*/ 211 w 216"/>
                  <a:gd name="T75" fmla="*/ 105 h 146"/>
                  <a:gd name="T76" fmla="*/ 209 w 216"/>
                  <a:gd name="T77" fmla="*/ 96 h 146"/>
                  <a:gd name="T78" fmla="*/ 207 w 216"/>
                  <a:gd name="T79" fmla="*/ 84 h 146"/>
                  <a:gd name="T80" fmla="*/ 207 w 216"/>
                  <a:gd name="T81" fmla="*/ 70 h 146"/>
                  <a:gd name="T82" fmla="*/ 150 w 216"/>
                  <a:gd name="T83" fmla="*/ 71 h 146"/>
                  <a:gd name="T84" fmla="*/ 122 w 216"/>
                  <a:gd name="T85" fmla="*/ 71 h 146"/>
                  <a:gd name="T86" fmla="*/ 94 w 216"/>
                  <a:gd name="T87" fmla="*/ 72 h 146"/>
                  <a:gd name="T88" fmla="*/ 87 w 216"/>
                  <a:gd name="T89" fmla="*/ 62 h 146"/>
                  <a:gd name="T90" fmla="*/ 81 w 216"/>
                  <a:gd name="T91" fmla="*/ 53 h 146"/>
                  <a:gd name="T92" fmla="*/ 72 w 216"/>
                  <a:gd name="T93" fmla="*/ 46 h 146"/>
                  <a:gd name="T94" fmla="*/ 65 w 216"/>
                  <a:gd name="T95" fmla="*/ 41 h 146"/>
                  <a:gd name="T96" fmla="*/ 62 w 216"/>
                  <a:gd name="T97" fmla="*/ 37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146">
                    <a:moveTo>
                      <a:pt x="62" y="37"/>
                    </a:moveTo>
                    <a:lnTo>
                      <a:pt x="52" y="31"/>
                    </a:lnTo>
                    <a:lnTo>
                      <a:pt x="45" y="25"/>
                    </a:lnTo>
                    <a:lnTo>
                      <a:pt x="39" y="18"/>
                    </a:lnTo>
                    <a:lnTo>
                      <a:pt x="34" y="10"/>
                    </a:lnTo>
                    <a:lnTo>
                      <a:pt x="24" y="1"/>
                    </a:lnTo>
                    <a:lnTo>
                      <a:pt x="15" y="0"/>
                    </a:lnTo>
                    <a:lnTo>
                      <a:pt x="8" y="3"/>
                    </a:lnTo>
                    <a:lnTo>
                      <a:pt x="3" y="6"/>
                    </a:lnTo>
                    <a:lnTo>
                      <a:pt x="0" y="12"/>
                    </a:lnTo>
                    <a:lnTo>
                      <a:pt x="7" y="42"/>
                    </a:lnTo>
                    <a:lnTo>
                      <a:pt x="23" y="73"/>
                    </a:lnTo>
                    <a:lnTo>
                      <a:pt x="23" y="74"/>
                    </a:lnTo>
                    <a:lnTo>
                      <a:pt x="25" y="80"/>
                    </a:lnTo>
                    <a:lnTo>
                      <a:pt x="32" y="93"/>
                    </a:lnTo>
                    <a:lnTo>
                      <a:pt x="36" y="99"/>
                    </a:lnTo>
                    <a:lnTo>
                      <a:pt x="42" y="105"/>
                    </a:lnTo>
                    <a:lnTo>
                      <a:pt x="49" y="109"/>
                    </a:lnTo>
                    <a:lnTo>
                      <a:pt x="59" y="113"/>
                    </a:lnTo>
                    <a:lnTo>
                      <a:pt x="94" y="129"/>
                    </a:lnTo>
                    <a:lnTo>
                      <a:pt x="102" y="130"/>
                    </a:lnTo>
                    <a:lnTo>
                      <a:pt x="113" y="133"/>
                    </a:lnTo>
                    <a:lnTo>
                      <a:pt x="127" y="138"/>
                    </a:lnTo>
                    <a:lnTo>
                      <a:pt x="144" y="145"/>
                    </a:lnTo>
                    <a:lnTo>
                      <a:pt x="159" y="146"/>
                    </a:lnTo>
                    <a:lnTo>
                      <a:pt x="174" y="145"/>
                    </a:lnTo>
                    <a:lnTo>
                      <a:pt x="191" y="140"/>
                    </a:lnTo>
                    <a:lnTo>
                      <a:pt x="204" y="139"/>
                    </a:lnTo>
                    <a:lnTo>
                      <a:pt x="212" y="140"/>
                    </a:lnTo>
                    <a:lnTo>
                      <a:pt x="216" y="143"/>
                    </a:lnTo>
                    <a:lnTo>
                      <a:pt x="216" y="139"/>
                    </a:lnTo>
                    <a:lnTo>
                      <a:pt x="216" y="132"/>
                    </a:lnTo>
                    <a:lnTo>
                      <a:pt x="215" y="130"/>
                    </a:lnTo>
                    <a:lnTo>
                      <a:pt x="215" y="129"/>
                    </a:lnTo>
                    <a:lnTo>
                      <a:pt x="215" y="127"/>
                    </a:lnTo>
                    <a:lnTo>
                      <a:pt x="215" y="123"/>
                    </a:lnTo>
                    <a:lnTo>
                      <a:pt x="215" y="111"/>
                    </a:lnTo>
                    <a:lnTo>
                      <a:pt x="211" y="105"/>
                    </a:lnTo>
                    <a:lnTo>
                      <a:pt x="209" y="96"/>
                    </a:lnTo>
                    <a:lnTo>
                      <a:pt x="207" y="84"/>
                    </a:lnTo>
                    <a:lnTo>
                      <a:pt x="207" y="70"/>
                    </a:lnTo>
                    <a:lnTo>
                      <a:pt x="150" y="71"/>
                    </a:lnTo>
                    <a:lnTo>
                      <a:pt x="122" y="71"/>
                    </a:lnTo>
                    <a:lnTo>
                      <a:pt x="94" y="72"/>
                    </a:lnTo>
                    <a:lnTo>
                      <a:pt x="87" y="62"/>
                    </a:lnTo>
                    <a:lnTo>
                      <a:pt x="81" y="53"/>
                    </a:lnTo>
                    <a:lnTo>
                      <a:pt x="72" y="46"/>
                    </a:lnTo>
                    <a:lnTo>
                      <a:pt x="65" y="41"/>
                    </a:lnTo>
                    <a:lnTo>
                      <a:pt x="62" y="37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341">
                <a:extLst>
                  <a:ext uri="{FF2B5EF4-FFF2-40B4-BE49-F238E27FC236}">
                    <a16:creationId xmlns:a16="http://schemas.microsoft.com/office/drawing/2014/main" id="{CC03DBDF-6DBF-827B-3BFF-8E2A3C5F0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" y="2554"/>
                <a:ext cx="41" cy="18"/>
              </a:xfrm>
              <a:custGeom>
                <a:avLst/>
                <a:gdLst>
                  <a:gd name="T0" fmla="*/ 124 w 124"/>
                  <a:gd name="T1" fmla="*/ 25 h 55"/>
                  <a:gd name="T2" fmla="*/ 109 w 124"/>
                  <a:gd name="T3" fmla="*/ 11 h 55"/>
                  <a:gd name="T4" fmla="*/ 89 w 124"/>
                  <a:gd name="T5" fmla="*/ 5 h 55"/>
                  <a:gd name="T6" fmla="*/ 70 w 124"/>
                  <a:gd name="T7" fmla="*/ 1 h 55"/>
                  <a:gd name="T8" fmla="*/ 49 w 124"/>
                  <a:gd name="T9" fmla="*/ 0 h 55"/>
                  <a:gd name="T10" fmla="*/ 29 w 124"/>
                  <a:gd name="T11" fmla="*/ 1 h 55"/>
                  <a:gd name="T12" fmla="*/ 18 w 124"/>
                  <a:gd name="T13" fmla="*/ 3 h 55"/>
                  <a:gd name="T14" fmla="*/ 11 w 124"/>
                  <a:gd name="T15" fmla="*/ 6 h 55"/>
                  <a:gd name="T16" fmla="*/ 3 w 124"/>
                  <a:gd name="T17" fmla="*/ 11 h 55"/>
                  <a:gd name="T18" fmla="*/ 0 w 124"/>
                  <a:gd name="T19" fmla="*/ 20 h 55"/>
                  <a:gd name="T20" fmla="*/ 56 w 124"/>
                  <a:gd name="T21" fmla="*/ 54 h 55"/>
                  <a:gd name="T22" fmla="*/ 70 w 124"/>
                  <a:gd name="T23" fmla="*/ 54 h 55"/>
                  <a:gd name="T24" fmla="*/ 76 w 124"/>
                  <a:gd name="T25" fmla="*/ 54 h 55"/>
                  <a:gd name="T26" fmla="*/ 82 w 124"/>
                  <a:gd name="T27" fmla="*/ 55 h 55"/>
                  <a:gd name="T28" fmla="*/ 87 w 124"/>
                  <a:gd name="T29" fmla="*/ 54 h 55"/>
                  <a:gd name="T30" fmla="*/ 92 w 124"/>
                  <a:gd name="T31" fmla="*/ 54 h 55"/>
                  <a:gd name="T32" fmla="*/ 96 w 124"/>
                  <a:gd name="T33" fmla="*/ 53 h 55"/>
                  <a:gd name="T34" fmla="*/ 100 w 124"/>
                  <a:gd name="T35" fmla="*/ 53 h 55"/>
                  <a:gd name="T36" fmla="*/ 104 w 124"/>
                  <a:gd name="T37" fmla="*/ 48 h 55"/>
                  <a:gd name="T38" fmla="*/ 111 w 124"/>
                  <a:gd name="T39" fmla="*/ 42 h 55"/>
                  <a:gd name="T40" fmla="*/ 117 w 124"/>
                  <a:gd name="T41" fmla="*/ 34 h 55"/>
                  <a:gd name="T42" fmla="*/ 124 w 124"/>
                  <a:gd name="T43" fmla="*/ 2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4" h="55">
                    <a:moveTo>
                      <a:pt x="124" y="25"/>
                    </a:moveTo>
                    <a:lnTo>
                      <a:pt x="109" y="11"/>
                    </a:lnTo>
                    <a:lnTo>
                      <a:pt x="89" y="5"/>
                    </a:lnTo>
                    <a:lnTo>
                      <a:pt x="70" y="1"/>
                    </a:lnTo>
                    <a:lnTo>
                      <a:pt x="49" y="0"/>
                    </a:lnTo>
                    <a:lnTo>
                      <a:pt x="29" y="1"/>
                    </a:lnTo>
                    <a:lnTo>
                      <a:pt x="18" y="3"/>
                    </a:lnTo>
                    <a:lnTo>
                      <a:pt x="11" y="6"/>
                    </a:lnTo>
                    <a:lnTo>
                      <a:pt x="3" y="11"/>
                    </a:lnTo>
                    <a:lnTo>
                      <a:pt x="0" y="20"/>
                    </a:lnTo>
                    <a:lnTo>
                      <a:pt x="56" y="54"/>
                    </a:lnTo>
                    <a:lnTo>
                      <a:pt x="70" y="54"/>
                    </a:lnTo>
                    <a:lnTo>
                      <a:pt x="76" y="54"/>
                    </a:lnTo>
                    <a:lnTo>
                      <a:pt x="82" y="55"/>
                    </a:lnTo>
                    <a:lnTo>
                      <a:pt x="87" y="54"/>
                    </a:lnTo>
                    <a:lnTo>
                      <a:pt x="92" y="54"/>
                    </a:lnTo>
                    <a:lnTo>
                      <a:pt x="96" y="53"/>
                    </a:lnTo>
                    <a:lnTo>
                      <a:pt x="100" y="53"/>
                    </a:lnTo>
                    <a:lnTo>
                      <a:pt x="104" y="48"/>
                    </a:lnTo>
                    <a:lnTo>
                      <a:pt x="111" y="42"/>
                    </a:lnTo>
                    <a:lnTo>
                      <a:pt x="117" y="34"/>
                    </a:lnTo>
                    <a:lnTo>
                      <a:pt x="124" y="25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342">
                <a:extLst>
                  <a:ext uri="{FF2B5EF4-FFF2-40B4-BE49-F238E27FC236}">
                    <a16:creationId xmlns:a16="http://schemas.microsoft.com/office/drawing/2014/main" id="{FE972CB7-C6B8-A8AC-CC79-1DA819C52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3" y="2562"/>
                <a:ext cx="115" cy="63"/>
              </a:xfrm>
              <a:custGeom>
                <a:avLst/>
                <a:gdLst>
                  <a:gd name="T0" fmla="*/ 85 w 345"/>
                  <a:gd name="T1" fmla="*/ 63 h 187"/>
                  <a:gd name="T2" fmla="*/ 71 w 345"/>
                  <a:gd name="T3" fmla="*/ 67 h 187"/>
                  <a:gd name="T4" fmla="*/ 54 w 345"/>
                  <a:gd name="T5" fmla="*/ 68 h 187"/>
                  <a:gd name="T6" fmla="*/ 33 w 345"/>
                  <a:gd name="T7" fmla="*/ 67 h 187"/>
                  <a:gd name="T8" fmla="*/ 11 w 345"/>
                  <a:gd name="T9" fmla="*/ 68 h 187"/>
                  <a:gd name="T10" fmla="*/ 13 w 345"/>
                  <a:gd name="T11" fmla="*/ 88 h 187"/>
                  <a:gd name="T12" fmla="*/ 52 w 345"/>
                  <a:gd name="T13" fmla="*/ 114 h 187"/>
                  <a:gd name="T14" fmla="*/ 74 w 345"/>
                  <a:gd name="T15" fmla="*/ 135 h 187"/>
                  <a:gd name="T16" fmla="*/ 67 w 345"/>
                  <a:gd name="T17" fmla="*/ 146 h 187"/>
                  <a:gd name="T18" fmla="*/ 64 w 345"/>
                  <a:gd name="T19" fmla="*/ 152 h 187"/>
                  <a:gd name="T20" fmla="*/ 61 w 345"/>
                  <a:gd name="T21" fmla="*/ 155 h 187"/>
                  <a:gd name="T22" fmla="*/ 41 w 345"/>
                  <a:gd name="T23" fmla="*/ 178 h 187"/>
                  <a:gd name="T24" fmla="*/ 63 w 345"/>
                  <a:gd name="T25" fmla="*/ 186 h 187"/>
                  <a:gd name="T26" fmla="*/ 107 w 345"/>
                  <a:gd name="T27" fmla="*/ 187 h 187"/>
                  <a:gd name="T28" fmla="*/ 121 w 345"/>
                  <a:gd name="T29" fmla="*/ 184 h 187"/>
                  <a:gd name="T30" fmla="*/ 128 w 345"/>
                  <a:gd name="T31" fmla="*/ 177 h 187"/>
                  <a:gd name="T32" fmla="*/ 135 w 345"/>
                  <a:gd name="T33" fmla="*/ 174 h 187"/>
                  <a:gd name="T34" fmla="*/ 183 w 345"/>
                  <a:gd name="T35" fmla="*/ 159 h 187"/>
                  <a:gd name="T36" fmla="*/ 224 w 345"/>
                  <a:gd name="T37" fmla="*/ 161 h 187"/>
                  <a:gd name="T38" fmla="*/ 253 w 345"/>
                  <a:gd name="T39" fmla="*/ 158 h 187"/>
                  <a:gd name="T40" fmla="*/ 271 w 345"/>
                  <a:gd name="T41" fmla="*/ 153 h 187"/>
                  <a:gd name="T42" fmla="*/ 289 w 345"/>
                  <a:gd name="T43" fmla="*/ 141 h 187"/>
                  <a:gd name="T44" fmla="*/ 309 w 345"/>
                  <a:gd name="T45" fmla="*/ 123 h 187"/>
                  <a:gd name="T46" fmla="*/ 327 w 345"/>
                  <a:gd name="T47" fmla="*/ 104 h 187"/>
                  <a:gd name="T48" fmla="*/ 338 w 345"/>
                  <a:gd name="T49" fmla="*/ 91 h 187"/>
                  <a:gd name="T50" fmla="*/ 343 w 345"/>
                  <a:gd name="T51" fmla="*/ 88 h 187"/>
                  <a:gd name="T52" fmla="*/ 323 w 345"/>
                  <a:gd name="T53" fmla="*/ 81 h 187"/>
                  <a:gd name="T54" fmla="*/ 266 w 345"/>
                  <a:gd name="T55" fmla="*/ 90 h 187"/>
                  <a:gd name="T56" fmla="*/ 253 w 345"/>
                  <a:gd name="T57" fmla="*/ 90 h 187"/>
                  <a:gd name="T58" fmla="*/ 237 w 345"/>
                  <a:gd name="T59" fmla="*/ 84 h 187"/>
                  <a:gd name="T60" fmla="*/ 238 w 345"/>
                  <a:gd name="T61" fmla="*/ 70 h 187"/>
                  <a:gd name="T62" fmla="*/ 248 w 345"/>
                  <a:gd name="T63" fmla="*/ 62 h 187"/>
                  <a:gd name="T64" fmla="*/ 250 w 345"/>
                  <a:gd name="T65" fmla="*/ 57 h 187"/>
                  <a:gd name="T66" fmla="*/ 239 w 345"/>
                  <a:gd name="T67" fmla="*/ 51 h 187"/>
                  <a:gd name="T68" fmla="*/ 239 w 345"/>
                  <a:gd name="T69" fmla="*/ 41 h 187"/>
                  <a:gd name="T70" fmla="*/ 260 w 345"/>
                  <a:gd name="T71" fmla="*/ 34 h 187"/>
                  <a:gd name="T72" fmla="*/ 280 w 345"/>
                  <a:gd name="T73" fmla="*/ 29 h 187"/>
                  <a:gd name="T74" fmla="*/ 283 w 345"/>
                  <a:gd name="T75" fmla="*/ 23 h 187"/>
                  <a:gd name="T76" fmla="*/ 268 w 345"/>
                  <a:gd name="T77" fmla="*/ 10 h 187"/>
                  <a:gd name="T78" fmla="*/ 255 w 345"/>
                  <a:gd name="T79" fmla="*/ 4 h 187"/>
                  <a:gd name="T80" fmla="*/ 225 w 345"/>
                  <a:gd name="T81" fmla="*/ 1 h 187"/>
                  <a:gd name="T82" fmla="*/ 160 w 345"/>
                  <a:gd name="T83" fmla="*/ 7 h 187"/>
                  <a:gd name="T84" fmla="*/ 160 w 345"/>
                  <a:gd name="T85" fmla="*/ 29 h 187"/>
                  <a:gd name="T86" fmla="*/ 163 w 345"/>
                  <a:gd name="T87" fmla="*/ 33 h 187"/>
                  <a:gd name="T88" fmla="*/ 162 w 345"/>
                  <a:gd name="T89" fmla="*/ 37 h 187"/>
                  <a:gd name="T90" fmla="*/ 151 w 345"/>
                  <a:gd name="T91" fmla="*/ 41 h 187"/>
                  <a:gd name="T92" fmla="*/ 133 w 345"/>
                  <a:gd name="T93" fmla="*/ 44 h 187"/>
                  <a:gd name="T94" fmla="*/ 96 w 345"/>
                  <a:gd name="T95" fmla="*/ 60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45" h="187">
                    <a:moveTo>
                      <a:pt x="96" y="60"/>
                    </a:moveTo>
                    <a:lnTo>
                      <a:pt x="85" y="63"/>
                    </a:lnTo>
                    <a:lnTo>
                      <a:pt x="78" y="66"/>
                    </a:lnTo>
                    <a:lnTo>
                      <a:pt x="71" y="67"/>
                    </a:lnTo>
                    <a:lnTo>
                      <a:pt x="66" y="68"/>
                    </a:lnTo>
                    <a:lnTo>
                      <a:pt x="54" y="68"/>
                    </a:lnTo>
                    <a:lnTo>
                      <a:pt x="43" y="68"/>
                    </a:lnTo>
                    <a:lnTo>
                      <a:pt x="33" y="67"/>
                    </a:lnTo>
                    <a:lnTo>
                      <a:pt x="24" y="67"/>
                    </a:lnTo>
                    <a:lnTo>
                      <a:pt x="11" y="68"/>
                    </a:lnTo>
                    <a:lnTo>
                      <a:pt x="0" y="73"/>
                    </a:lnTo>
                    <a:lnTo>
                      <a:pt x="13" y="88"/>
                    </a:lnTo>
                    <a:lnTo>
                      <a:pt x="31" y="102"/>
                    </a:lnTo>
                    <a:lnTo>
                      <a:pt x="52" y="114"/>
                    </a:lnTo>
                    <a:lnTo>
                      <a:pt x="78" y="126"/>
                    </a:lnTo>
                    <a:lnTo>
                      <a:pt x="74" y="135"/>
                    </a:lnTo>
                    <a:lnTo>
                      <a:pt x="69" y="145"/>
                    </a:lnTo>
                    <a:lnTo>
                      <a:pt x="67" y="146"/>
                    </a:lnTo>
                    <a:lnTo>
                      <a:pt x="66" y="148"/>
                    </a:lnTo>
                    <a:lnTo>
                      <a:pt x="64" y="152"/>
                    </a:lnTo>
                    <a:lnTo>
                      <a:pt x="62" y="153"/>
                    </a:lnTo>
                    <a:lnTo>
                      <a:pt x="61" y="155"/>
                    </a:lnTo>
                    <a:lnTo>
                      <a:pt x="59" y="159"/>
                    </a:lnTo>
                    <a:lnTo>
                      <a:pt x="41" y="178"/>
                    </a:lnTo>
                    <a:lnTo>
                      <a:pt x="55" y="185"/>
                    </a:lnTo>
                    <a:lnTo>
                      <a:pt x="63" y="186"/>
                    </a:lnTo>
                    <a:lnTo>
                      <a:pt x="74" y="187"/>
                    </a:lnTo>
                    <a:lnTo>
                      <a:pt x="107" y="187"/>
                    </a:lnTo>
                    <a:lnTo>
                      <a:pt x="114" y="186"/>
                    </a:lnTo>
                    <a:lnTo>
                      <a:pt x="121" y="184"/>
                    </a:lnTo>
                    <a:lnTo>
                      <a:pt x="127" y="179"/>
                    </a:lnTo>
                    <a:lnTo>
                      <a:pt x="128" y="177"/>
                    </a:lnTo>
                    <a:lnTo>
                      <a:pt x="130" y="176"/>
                    </a:lnTo>
                    <a:lnTo>
                      <a:pt x="135" y="174"/>
                    </a:lnTo>
                    <a:lnTo>
                      <a:pt x="159" y="165"/>
                    </a:lnTo>
                    <a:lnTo>
                      <a:pt x="183" y="159"/>
                    </a:lnTo>
                    <a:lnTo>
                      <a:pt x="204" y="157"/>
                    </a:lnTo>
                    <a:lnTo>
                      <a:pt x="224" y="161"/>
                    </a:lnTo>
                    <a:lnTo>
                      <a:pt x="239" y="159"/>
                    </a:lnTo>
                    <a:lnTo>
                      <a:pt x="253" y="158"/>
                    </a:lnTo>
                    <a:lnTo>
                      <a:pt x="266" y="155"/>
                    </a:lnTo>
                    <a:lnTo>
                      <a:pt x="271" y="153"/>
                    </a:lnTo>
                    <a:lnTo>
                      <a:pt x="278" y="152"/>
                    </a:lnTo>
                    <a:lnTo>
                      <a:pt x="289" y="141"/>
                    </a:lnTo>
                    <a:lnTo>
                      <a:pt x="301" y="131"/>
                    </a:lnTo>
                    <a:lnTo>
                      <a:pt x="309" y="123"/>
                    </a:lnTo>
                    <a:lnTo>
                      <a:pt x="317" y="116"/>
                    </a:lnTo>
                    <a:lnTo>
                      <a:pt x="327" y="104"/>
                    </a:lnTo>
                    <a:lnTo>
                      <a:pt x="337" y="93"/>
                    </a:lnTo>
                    <a:lnTo>
                      <a:pt x="338" y="91"/>
                    </a:lnTo>
                    <a:lnTo>
                      <a:pt x="340" y="90"/>
                    </a:lnTo>
                    <a:lnTo>
                      <a:pt x="343" y="88"/>
                    </a:lnTo>
                    <a:lnTo>
                      <a:pt x="345" y="82"/>
                    </a:lnTo>
                    <a:lnTo>
                      <a:pt x="323" y="81"/>
                    </a:lnTo>
                    <a:lnTo>
                      <a:pt x="303" y="83"/>
                    </a:lnTo>
                    <a:lnTo>
                      <a:pt x="266" y="90"/>
                    </a:lnTo>
                    <a:lnTo>
                      <a:pt x="259" y="90"/>
                    </a:lnTo>
                    <a:lnTo>
                      <a:pt x="253" y="90"/>
                    </a:lnTo>
                    <a:lnTo>
                      <a:pt x="244" y="89"/>
                    </a:lnTo>
                    <a:lnTo>
                      <a:pt x="237" y="84"/>
                    </a:lnTo>
                    <a:lnTo>
                      <a:pt x="233" y="78"/>
                    </a:lnTo>
                    <a:lnTo>
                      <a:pt x="238" y="70"/>
                    </a:lnTo>
                    <a:lnTo>
                      <a:pt x="244" y="65"/>
                    </a:lnTo>
                    <a:lnTo>
                      <a:pt x="248" y="62"/>
                    </a:lnTo>
                    <a:lnTo>
                      <a:pt x="255" y="62"/>
                    </a:lnTo>
                    <a:lnTo>
                      <a:pt x="250" y="57"/>
                    </a:lnTo>
                    <a:lnTo>
                      <a:pt x="245" y="54"/>
                    </a:lnTo>
                    <a:lnTo>
                      <a:pt x="239" y="51"/>
                    </a:lnTo>
                    <a:lnTo>
                      <a:pt x="231" y="49"/>
                    </a:lnTo>
                    <a:lnTo>
                      <a:pt x="239" y="41"/>
                    </a:lnTo>
                    <a:lnTo>
                      <a:pt x="248" y="36"/>
                    </a:lnTo>
                    <a:lnTo>
                      <a:pt x="260" y="34"/>
                    </a:lnTo>
                    <a:lnTo>
                      <a:pt x="276" y="35"/>
                    </a:lnTo>
                    <a:lnTo>
                      <a:pt x="280" y="29"/>
                    </a:lnTo>
                    <a:lnTo>
                      <a:pt x="283" y="26"/>
                    </a:lnTo>
                    <a:lnTo>
                      <a:pt x="283" y="23"/>
                    </a:lnTo>
                    <a:lnTo>
                      <a:pt x="282" y="22"/>
                    </a:lnTo>
                    <a:lnTo>
                      <a:pt x="268" y="10"/>
                    </a:lnTo>
                    <a:lnTo>
                      <a:pt x="261" y="6"/>
                    </a:lnTo>
                    <a:lnTo>
                      <a:pt x="255" y="4"/>
                    </a:lnTo>
                    <a:lnTo>
                      <a:pt x="240" y="0"/>
                    </a:lnTo>
                    <a:lnTo>
                      <a:pt x="225" y="1"/>
                    </a:lnTo>
                    <a:lnTo>
                      <a:pt x="192" y="7"/>
                    </a:lnTo>
                    <a:lnTo>
                      <a:pt x="160" y="7"/>
                    </a:lnTo>
                    <a:lnTo>
                      <a:pt x="159" y="17"/>
                    </a:lnTo>
                    <a:lnTo>
                      <a:pt x="160" y="29"/>
                    </a:lnTo>
                    <a:lnTo>
                      <a:pt x="162" y="31"/>
                    </a:lnTo>
                    <a:lnTo>
                      <a:pt x="163" y="33"/>
                    </a:lnTo>
                    <a:lnTo>
                      <a:pt x="163" y="35"/>
                    </a:lnTo>
                    <a:lnTo>
                      <a:pt x="162" y="37"/>
                    </a:lnTo>
                    <a:lnTo>
                      <a:pt x="156" y="40"/>
                    </a:lnTo>
                    <a:lnTo>
                      <a:pt x="151" y="41"/>
                    </a:lnTo>
                    <a:lnTo>
                      <a:pt x="146" y="43"/>
                    </a:lnTo>
                    <a:lnTo>
                      <a:pt x="133" y="44"/>
                    </a:lnTo>
                    <a:lnTo>
                      <a:pt x="123" y="51"/>
                    </a:lnTo>
                    <a:lnTo>
                      <a:pt x="96" y="6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343">
                <a:extLst>
                  <a:ext uri="{FF2B5EF4-FFF2-40B4-BE49-F238E27FC236}">
                    <a16:creationId xmlns:a16="http://schemas.microsoft.com/office/drawing/2014/main" id="{B8384AB3-6092-0E08-C606-72BCD44A6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2502"/>
                <a:ext cx="22" cy="35"/>
              </a:xfrm>
              <a:custGeom>
                <a:avLst/>
                <a:gdLst>
                  <a:gd name="T0" fmla="*/ 45 w 65"/>
                  <a:gd name="T1" fmla="*/ 0 h 103"/>
                  <a:gd name="T2" fmla="*/ 37 w 65"/>
                  <a:gd name="T3" fmla="*/ 10 h 103"/>
                  <a:gd name="T4" fmla="*/ 30 w 65"/>
                  <a:gd name="T5" fmla="*/ 21 h 103"/>
                  <a:gd name="T6" fmla="*/ 24 w 65"/>
                  <a:gd name="T7" fmla="*/ 29 h 103"/>
                  <a:gd name="T8" fmla="*/ 20 w 65"/>
                  <a:gd name="T9" fmla="*/ 37 h 103"/>
                  <a:gd name="T10" fmla="*/ 13 w 65"/>
                  <a:gd name="T11" fmla="*/ 47 h 103"/>
                  <a:gd name="T12" fmla="*/ 10 w 65"/>
                  <a:gd name="T13" fmla="*/ 50 h 103"/>
                  <a:gd name="T14" fmla="*/ 10 w 65"/>
                  <a:gd name="T15" fmla="*/ 53 h 103"/>
                  <a:gd name="T16" fmla="*/ 9 w 65"/>
                  <a:gd name="T17" fmla="*/ 57 h 103"/>
                  <a:gd name="T18" fmla="*/ 6 w 65"/>
                  <a:gd name="T19" fmla="*/ 62 h 103"/>
                  <a:gd name="T20" fmla="*/ 1 w 65"/>
                  <a:gd name="T21" fmla="*/ 71 h 103"/>
                  <a:gd name="T22" fmla="*/ 0 w 65"/>
                  <a:gd name="T23" fmla="*/ 80 h 103"/>
                  <a:gd name="T24" fmla="*/ 1 w 65"/>
                  <a:gd name="T25" fmla="*/ 86 h 103"/>
                  <a:gd name="T26" fmla="*/ 6 w 65"/>
                  <a:gd name="T27" fmla="*/ 91 h 103"/>
                  <a:gd name="T28" fmla="*/ 22 w 65"/>
                  <a:gd name="T29" fmla="*/ 99 h 103"/>
                  <a:gd name="T30" fmla="*/ 31 w 65"/>
                  <a:gd name="T31" fmla="*/ 102 h 103"/>
                  <a:gd name="T32" fmla="*/ 37 w 65"/>
                  <a:gd name="T33" fmla="*/ 102 h 103"/>
                  <a:gd name="T34" fmla="*/ 44 w 65"/>
                  <a:gd name="T35" fmla="*/ 103 h 103"/>
                  <a:gd name="T36" fmla="*/ 46 w 65"/>
                  <a:gd name="T37" fmla="*/ 102 h 103"/>
                  <a:gd name="T38" fmla="*/ 49 w 65"/>
                  <a:gd name="T39" fmla="*/ 102 h 103"/>
                  <a:gd name="T40" fmla="*/ 51 w 65"/>
                  <a:gd name="T41" fmla="*/ 101 h 103"/>
                  <a:gd name="T42" fmla="*/ 55 w 65"/>
                  <a:gd name="T43" fmla="*/ 101 h 103"/>
                  <a:gd name="T44" fmla="*/ 59 w 65"/>
                  <a:gd name="T45" fmla="*/ 98 h 103"/>
                  <a:gd name="T46" fmla="*/ 63 w 65"/>
                  <a:gd name="T47" fmla="*/ 94 h 103"/>
                  <a:gd name="T48" fmla="*/ 63 w 65"/>
                  <a:gd name="T49" fmla="*/ 91 h 103"/>
                  <a:gd name="T50" fmla="*/ 64 w 65"/>
                  <a:gd name="T51" fmla="*/ 89 h 103"/>
                  <a:gd name="T52" fmla="*/ 64 w 65"/>
                  <a:gd name="T53" fmla="*/ 86 h 103"/>
                  <a:gd name="T54" fmla="*/ 65 w 65"/>
                  <a:gd name="T55" fmla="*/ 84 h 103"/>
                  <a:gd name="T56" fmla="*/ 65 w 65"/>
                  <a:gd name="T57" fmla="*/ 77 h 103"/>
                  <a:gd name="T58" fmla="*/ 64 w 65"/>
                  <a:gd name="T59" fmla="*/ 70 h 103"/>
                  <a:gd name="T60" fmla="*/ 56 w 65"/>
                  <a:gd name="T61" fmla="*/ 43 h 103"/>
                  <a:gd name="T62" fmla="*/ 54 w 65"/>
                  <a:gd name="T63" fmla="*/ 15 h 103"/>
                  <a:gd name="T64" fmla="*/ 54 w 65"/>
                  <a:gd name="T65" fmla="*/ 11 h 103"/>
                  <a:gd name="T66" fmla="*/ 51 w 65"/>
                  <a:gd name="T67" fmla="*/ 5 h 103"/>
                  <a:gd name="T68" fmla="*/ 45 w 65"/>
                  <a:gd name="T69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5" h="103">
                    <a:moveTo>
                      <a:pt x="45" y="0"/>
                    </a:moveTo>
                    <a:lnTo>
                      <a:pt x="37" y="10"/>
                    </a:lnTo>
                    <a:lnTo>
                      <a:pt x="30" y="21"/>
                    </a:lnTo>
                    <a:lnTo>
                      <a:pt x="24" y="29"/>
                    </a:lnTo>
                    <a:lnTo>
                      <a:pt x="20" y="37"/>
                    </a:lnTo>
                    <a:lnTo>
                      <a:pt x="13" y="47"/>
                    </a:lnTo>
                    <a:lnTo>
                      <a:pt x="10" y="50"/>
                    </a:lnTo>
                    <a:lnTo>
                      <a:pt x="10" y="53"/>
                    </a:lnTo>
                    <a:lnTo>
                      <a:pt x="9" y="57"/>
                    </a:lnTo>
                    <a:lnTo>
                      <a:pt x="6" y="62"/>
                    </a:lnTo>
                    <a:lnTo>
                      <a:pt x="1" y="71"/>
                    </a:lnTo>
                    <a:lnTo>
                      <a:pt x="0" y="80"/>
                    </a:lnTo>
                    <a:lnTo>
                      <a:pt x="1" y="86"/>
                    </a:lnTo>
                    <a:lnTo>
                      <a:pt x="6" y="91"/>
                    </a:lnTo>
                    <a:lnTo>
                      <a:pt x="22" y="99"/>
                    </a:lnTo>
                    <a:lnTo>
                      <a:pt x="31" y="102"/>
                    </a:lnTo>
                    <a:lnTo>
                      <a:pt x="37" y="102"/>
                    </a:lnTo>
                    <a:lnTo>
                      <a:pt x="44" y="103"/>
                    </a:lnTo>
                    <a:lnTo>
                      <a:pt x="46" y="102"/>
                    </a:lnTo>
                    <a:lnTo>
                      <a:pt x="49" y="102"/>
                    </a:lnTo>
                    <a:lnTo>
                      <a:pt x="51" y="101"/>
                    </a:lnTo>
                    <a:lnTo>
                      <a:pt x="55" y="101"/>
                    </a:lnTo>
                    <a:lnTo>
                      <a:pt x="59" y="98"/>
                    </a:lnTo>
                    <a:lnTo>
                      <a:pt x="63" y="94"/>
                    </a:lnTo>
                    <a:lnTo>
                      <a:pt x="63" y="91"/>
                    </a:lnTo>
                    <a:lnTo>
                      <a:pt x="64" y="89"/>
                    </a:lnTo>
                    <a:lnTo>
                      <a:pt x="64" y="86"/>
                    </a:lnTo>
                    <a:lnTo>
                      <a:pt x="65" y="84"/>
                    </a:lnTo>
                    <a:lnTo>
                      <a:pt x="65" y="77"/>
                    </a:lnTo>
                    <a:lnTo>
                      <a:pt x="64" y="70"/>
                    </a:lnTo>
                    <a:lnTo>
                      <a:pt x="56" y="43"/>
                    </a:lnTo>
                    <a:lnTo>
                      <a:pt x="54" y="15"/>
                    </a:lnTo>
                    <a:lnTo>
                      <a:pt x="54" y="11"/>
                    </a:lnTo>
                    <a:lnTo>
                      <a:pt x="51" y="5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344">
                <a:extLst>
                  <a:ext uri="{FF2B5EF4-FFF2-40B4-BE49-F238E27FC236}">
                    <a16:creationId xmlns:a16="http://schemas.microsoft.com/office/drawing/2014/main" id="{779BEC14-E2B6-DAFE-9B58-6DF05B65B7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6" y="2472"/>
                <a:ext cx="34" cy="48"/>
              </a:xfrm>
              <a:custGeom>
                <a:avLst/>
                <a:gdLst>
                  <a:gd name="T0" fmla="*/ 100 w 102"/>
                  <a:gd name="T1" fmla="*/ 100 h 142"/>
                  <a:gd name="T2" fmla="*/ 96 w 102"/>
                  <a:gd name="T3" fmla="*/ 93 h 142"/>
                  <a:gd name="T4" fmla="*/ 93 w 102"/>
                  <a:gd name="T5" fmla="*/ 85 h 142"/>
                  <a:gd name="T6" fmla="*/ 89 w 102"/>
                  <a:gd name="T7" fmla="*/ 64 h 142"/>
                  <a:gd name="T8" fmla="*/ 80 w 102"/>
                  <a:gd name="T9" fmla="*/ 50 h 142"/>
                  <a:gd name="T10" fmla="*/ 76 w 102"/>
                  <a:gd name="T11" fmla="*/ 44 h 142"/>
                  <a:gd name="T12" fmla="*/ 73 w 102"/>
                  <a:gd name="T13" fmla="*/ 39 h 142"/>
                  <a:gd name="T14" fmla="*/ 63 w 102"/>
                  <a:gd name="T15" fmla="*/ 32 h 142"/>
                  <a:gd name="T16" fmla="*/ 54 w 102"/>
                  <a:gd name="T17" fmla="*/ 27 h 142"/>
                  <a:gd name="T18" fmla="*/ 42 w 102"/>
                  <a:gd name="T19" fmla="*/ 17 h 142"/>
                  <a:gd name="T20" fmla="*/ 34 w 102"/>
                  <a:gd name="T21" fmla="*/ 13 h 142"/>
                  <a:gd name="T22" fmla="*/ 29 w 102"/>
                  <a:gd name="T23" fmla="*/ 10 h 142"/>
                  <a:gd name="T24" fmla="*/ 23 w 102"/>
                  <a:gd name="T25" fmla="*/ 5 h 142"/>
                  <a:gd name="T26" fmla="*/ 21 w 102"/>
                  <a:gd name="T27" fmla="*/ 0 h 142"/>
                  <a:gd name="T28" fmla="*/ 12 w 102"/>
                  <a:gd name="T29" fmla="*/ 4 h 142"/>
                  <a:gd name="T30" fmla="*/ 5 w 102"/>
                  <a:gd name="T31" fmla="*/ 10 h 142"/>
                  <a:gd name="T32" fmla="*/ 1 w 102"/>
                  <a:gd name="T33" fmla="*/ 16 h 142"/>
                  <a:gd name="T34" fmla="*/ 0 w 102"/>
                  <a:gd name="T35" fmla="*/ 26 h 142"/>
                  <a:gd name="T36" fmla="*/ 0 w 102"/>
                  <a:gd name="T37" fmla="*/ 30 h 142"/>
                  <a:gd name="T38" fmla="*/ 2 w 102"/>
                  <a:gd name="T39" fmla="*/ 34 h 142"/>
                  <a:gd name="T40" fmla="*/ 4 w 102"/>
                  <a:gd name="T41" fmla="*/ 36 h 142"/>
                  <a:gd name="T42" fmla="*/ 9 w 102"/>
                  <a:gd name="T43" fmla="*/ 38 h 142"/>
                  <a:gd name="T44" fmla="*/ 18 w 102"/>
                  <a:gd name="T45" fmla="*/ 50 h 142"/>
                  <a:gd name="T46" fmla="*/ 26 w 102"/>
                  <a:gd name="T47" fmla="*/ 62 h 142"/>
                  <a:gd name="T48" fmla="*/ 32 w 102"/>
                  <a:gd name="T49" fmla="*/ 75 h 142"/>
                  <a:gd name="T50" fmla="*/ 35 w 102"/>
                  <a:gd name="T51" fmla="*/ 89 h 142"/>
                  <a:gd name="T52" fmla="*/ 37 w 102"/>
                  <a:gd name="T53" fmla="*/ 95 h 142"/>
                  <a:gd name="T54" fmla="*/ 40 w 102"/>
                  <a:gd name="T55" fmla="*/ 105 h 142"/>
                  <a:gd name="T56" fmla="*/ 42 w 102"/>
                  <a:gd name="T57" fmla="*/ 116 h 142"/>
                  <a:gd name="T58" fmla="*/ 45 w 102"/>
                  <a:gd name="T59" fmla="*/ 132 h 142"/>
                  <a:gd name="T60" fmla="*/ 46 w 102"/>
                  <a:gd name="T61" fmla="*/ 137 h 142"/>
                  <a:gd name="T62" fmla="*/ 49 w 102"/>
                  <a:gd name="T63" fmla="*/ 139 h 142"/>
                  <a:gd name="T64" fmla="*/ 53 w 102"/>
                  <a:gd name="T65" fmla="*/ 142 h 142"/>
                  <a:gd name="T66" fmla="*/ 59 w 102"/>
                  <a:gd name="T67" fmla="*/ 142 h 142"/>
                  <a:gd name="T68" fmla="*/ 66 w 102"/>
                  <a:gd name="T69" fmla="*/ 142 h 142"/>
                  <a:gd name="T70" fmla="*/ 73 w 102"/>
                  <a:gd name="T71" fmla="*/ 141 h 142"/>
                  <a:gd name="T72" fmla="*/ 73 w 102"/>
                  <a:gd name="T73" fmla="*/ 140 h 142"/>
                  <a:gd name="T74" fmla="*/ 74 w 102"/>
                  <a:gd name="T75" fmla="*/ 140 h 142"/>
                  <a:gd name="T76" fmla="*/ 76 w 102"/>
                  <a:gd name="T77" fmla="*/ 140 h 142"/>
                  <a:gd name="T78" fmla="*/ 80 w 102"/>
                  <a:gd name="T79" fmla="*/ 140 h 142"/>
                  <a:gd name="T80" fmla="*/ 84 w 102"/>
                  <a:gd name="T81" fmla="*/ 137 h 142"/>
                  <a:gd name="T82" fmla="*/ 86 w 102"/>
                  <a:gd name="T83" fmla="*/ 135 h 142"/>
                  <a:gd name="T84" fmla="*/ 86 w 102"/>
                  <a:gd name="T85" fmla="*/ 134 h 142"/>
                  <a:gd name="T86" fmla="*/ 87 w 102"/>
                  <a:gd name="T87" fmla="*/ 134 h 142"/>
                  <a:gd name="T88" fmla="*/ 90 w 102"/>
                  <a:gd name="T89" fmla="*/ 134 h 142"/>
                  <a:gd name="T90" fmla="*/ 94 w 102"/>
                  <a:gd name="T91" fmla="*/ 129 h 142"/>
                  <a:gd name="T92" fmla="*/ 96 w 102"/>
                  <a:gd name="T93" fmla="*/ 126 h 142"/>
                  <a:gd name="T94" fmla="*/ 99 w 102"/>
                  <a:gd name="T95" fmla="*/ 123 h 142"/>
                  <a:gd name="T96" fmla="*/ 101 w 102"/>
                  <a:gd name="T97" fmla="*/ 119 h 142"/>
                  <a:gd name="T98" fmla="*/ 101 w 102"/>
                  <a:gd name="T99" fmla="*/ 116 h 142"/>
                  <a:gd name="T100" fmla="*/ 102 w 102"/>
                  <a:gd name="T101" fmla="*/ 114 h 142"/>
                  <a:gd name="T102" fmla="*/ 101 w 102"/>
                  <a:gd name="T103" fmla="*/ 108 h 142"/>
                  <a:gd name="T104" fmla="*/ 100 w 102"/>
                  <a:gd name="T105" fmla="*/ 103 h 142"/>
                  <a:gd name="T106" fmla="*/ 100 w 102"/>
                  <a:gd name="T107" fmla="*/ 10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2" h="142">
                    <a:moveTo>
                      <a:pt x="100" y="100"/>
                    </a:moveTo>
                    <a:lnTo>
                      <a:pt x="96" y="93"/>
                    </a:lnTo>
                    <a:lnTo>
                      <a:pt x="93" y="85"/>
                    </a:lnTo>
                    <a:lnTo>
                      <a:pt x="89" y="64"/>
                    </a:lnTo>
                    <a:lnTo>
                      <a:pt x="80" y="50"/>
                    </a:lnTo>
                    <a:lnTo>
                      <a:pt x="76" y="44"/>
                    </a:lnTo>
                    <a:lnTo>
                      <a:pt x="73" y="39"/>
                    </a:lnTo>
                    <a:lnTo>
                      <a:pt x="63" y="32"/>
                    </a:lnTo>
                    <a:lnTo>
                      <a:pt x="54" y="27"/>
                    </a:lnTo>
                    <a:lnTo>
                      <a:pt x="42" y="17"/>
                    </a:lnTo>
                    <a:lnTo>
                      <a:pt x="34" y="13"/>
                    </a:lnTo>
                    <a:lnTo>
                      <a:pt x="29" y="10"/>
                    </a:lnTo>
                    <a:lnTo>
                      <a:pt x="23" y="5"/>
                    </a:lnTo>
                    <a:lnTo>
                      <a:pt x="21" y="0"/>
                    </a:lnTo>
                    <a:lnTo>
                      <a:pt x="12" y="4"/>
                    </a:lnTo>
                    <a:lnTo>
                      <a:pt x="5" y="10"/>
                    </a:lnTo>
                    <a:lnTo>
                      <a:pt x="1" y="16"/>
                    </a:lnTo>
                    <a:lnTo>
                      <a:pt x="0" y="26"/>
                    </a:lnTo>
                    <a:lnTo>
                      <a:pt x="0" y="30"/>
                    </a:lnTo>
                    <a:lnTo>
                      <a:pt x="2" y="34"/>
                    </a:lnTo>
                    <a:lnTo>
                      <a:pt x="4" y="36"/>
                    </a:lnTo>
                    <a:lnTo>
                      <a:pt x="9" y="38"/>
                    </a:lnTo>
                    <a:lnTo>
                      <a:pt x="18" y="50"/>
                    </a:lnTo>
                    <a:lnTo>
                      <a:pt x="26" y="62"/>
                    </a:lnTo>
                    <a:lnTo>
                      <a:pt x="32" y="75"/>
                    </a:lnTo>
                    <a:lnTo>
                      <a:pt x="35" y="89"/>
                    </a:lnTo>
                    <a:lnTo>
                      <a:pt x="37" y="95"/>
                    </a:lnTo>
                    <a:lnTo>
                      <a:pt x="40" y="105"/>
                    </a:lnTo>
                    <a:lnTo>
                      <a:pt x="42" y="116"/>
                    </a:lnTo>
                    <a:lnTo>
                      <a:pt x="45" y="132"/>
                    </a:lnTo>
                    <a:lnTo>
                      <a:pt x="46" y="137"/>
                    </a:lnTo>
                    <a:lnTo>
                      <a:pt x="49" y="139"/>
                    </a:lnTo>
                    <a:lnTo>
                      <a:pt x="53" y="142"/>
                    </a:lnTo>
                    <a:lnTo>
                      <a:pt x="59" y="142"/>
                    </a:lnTo>
                    <a:lnTo>
                      <a:pt x="66" y="142"/>
                    </a:lnTo>
                    <a:lnTo>
                      <a:pt x="73" y="141"/>
                    </a:lnTo>
                    <a:lnTo>
                      <a:pt x="73" y="140"/>
                    </a:lnTo>
                    <a:lnTo>
                      <a:pt x="74" y="140"/>
                    </a:lnTo>
                    <a:lnTo>
                      <a:pt x="76" y="140"/>
                    </a:lnTo>
                    <a:lnTo>
                      <a:pt x="80" y="140"/>
                    </a:lnTo>
                    <a:lnTo>
                      <a:pt x="84" y="137"/>
                    </a:lnTo>
                    <a:lnTo>
                      <a:pt x="86" y="135"/>
                    </a:lnTo>
                    <a:lnTo>
                      <a:pt x="86" y="134"/>
                    </a:lnTo>
                    <a:lnTo>
                      <a:pt x="87" y="134"/>
                    </a:lnTo>
                    <a:lnTo>
                      <a:pt x="90" y="134"/>
                    </a:lnTo>
                    <a:lnTo>
                      <a:pt x="94" y="129"/>
                    </a:lnTo>
                    <a:lnTo>
                      <a:pt x="96" y="126"/>
                    </a:lnTo>
                    <a:lnTo>
                      <a:pt x="99" y="123"/>
                    </a:lnTo>
                    <a:lnTo>
                      <a:pt x="101" y="119"/>
                    </a:lnTo>
                    <a:lnTo>
                      <a:pt x="101" y="116"/>
                    </a:lnTo>
                    <a:lnTo>
                      <a:pt x="102" y="114"/>
                    </a:lnTo>
                    <a:lnTo>
                      <a:pt x="101" y="108"/>
                    </a:lnTo>
                    <a:lnTo>
                      <a:pt x="100" y="103"/>
                    </a:lnTo>
                    <a:lnTo>
                      <a:pt x="100" y="10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345">
                <a:extLst>
                  <a:ext uri="{FF2B5EF4-FFF2-40B4-BE49-F238E27FC236}">
                    <a16:creationId xmlns:a16="http://schemas.microsoft.com/office/drawing/2014/main" id="{865061D4-FA91-8283-E7D1-B1E3E859C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" y="2532"/>
                <a:ext cx="35" cy="18"/>
              </a:xfrm>
              <a:custGeom>
                <a:avLst/>
                <a:gdLst>
                  <a:gd name="T0" fmla="*/ 8 w 104"/>
                  <a:gd name="T1" fmla="*/ 2 h 54"/>
                  <a:gd name="T2" fmla="*/ 0 w 104"/>
                  <a:gd name="T3" fmla="*/ 7 h 54"/>
                  <a:gd name="T4" fmla="*/ 1 w 104"/>
                  <a:gd name="T5" fmla="*/ 13 h 54"/>
                  <a:gd name="T6" fmla="*/ 4 w 104"/>
                  <a:gd name="T7" fmla="*/ 19 h 54"/>
                  <a:gd name="T8" fmla="*/ 11 w 104"/>
                  <a:gd name="T9" fmla="*/ 29 h 54"/>
                  <a:gd name="T10" fmla="*/ 21 w 104"/>
                  <a:gd name="T11" fmla="*/ 34 h 54"/>
                  <a:gd name="T12" fmla="*/ 26 w 104"/>
                  <a:gd name="T13" fmla="*/ 35 h 54"/>
                  <a:gd name="T14" fmla="*/ 33 w 104"/>
                  <a:gd name="T15" fmla="*/ 36 h 54"/>
                  <a:gd name="T16" fmla="*/ 44 w 104"/>
                  <a:gd name="T17" fmla="*/ 40 h 54"/>
                  <a:gd name="T18" fmla="*/ 56 w 104"/>
                  <a:gd name="T19" fmla="*/ 45 h 54"/>
                  <a:gd name="T20" fmla="*/ 70 w 104"/>
                  <a:gd name="T21" fmla="*/ 49 h 54"/>
                  <a:gd name="T22" fmla="*/ 87 w 104"/>
                  <a:gd name="T23" fmla="*/ 53 h 54"/>
                  <a:gd name="T24" fmla="*/ 91 w 104"/>
                  <a:gd name="T25" fmla="*/ 53 h 54"/>
                  <a:gd name="T26" fmla="*/ 95 w 104"/>
                  <a:gd name="T27" fmla="*/ 54 h 54"/>
                  <a:gd name="T28" fmla="*/ 95 w 104"/>
                  <a:gd name="T29" fmla="*/ 53 h 54"/>
                  <a:gd name="T30" fmla="*/ 96 w 104"/>
                  <a:gd name="T31" fmla="*/ 53 h 54"/>
                  <a:gd name="T32" fmla="*/ 98 w 104"/>
                  <a:gd name="T33" fmla="*/ 53 h 54"/>
                  <a:gd name="T34" fmla="*/ 102 w 104"/>
                  <a:gd name="T35" fmla="*/ 53 h 54"/>
                  <a:gd name="T36" fmla="*/ 102 w 104"/>
                  <a:gd name="T37" fmla="*/ 51 h 54"/>
                  <a:gd name="T38" fmla="*/ 102 w 104"/>
                  <a:gd name="T39" fmla="*/ 50 h 54"/>
                  <a:gd name="T40" fmla="*/ 103 w 104"/>
                  <a:gd name="T41" fmla="*/ 50 h 54"/>
                  <a:gd name="T42" fmla="*/ 104 w 104"/>
                  <a:gd name="T43" fmla="*/ 48 h 54"/>
                  <a:gd name="T44" fmla="*/ 104 w 104"/>
                  <a:gd name="T45" fmla="*/ 43 h 54"/>
                  <a:gd name="T46" fmla="*/ 104 w 104"/>
                  <a:gd name="T47" fmla="*/ 40 h 54"/>
                  <a:gd name="T48" fmla="*/ 91 w 104"/>
                  <a:gd name="T49" fmla="*/ 24 h 54"/>
                  <a:gd name="T50" fmla="*/ 82 w 104"/>
                  <a:gd name="T51" fmla="*/ 15 h 54"/>
                  <a:gd name="T52" fmla="*/ 71 w 104"/>
                  <a:gd name="T53" fmla="*/ 9 h 54"/>
                  <a:gd name="T54" fmla="*/ 58 w 104"/>
                  <a:gd name="T55" fmla="*/ 3 h 54"/>
                  <a:gd name="T56" fmla="*/ 45 w 104"/>
                  <a:gd name="T57" fmla="*/ 0 h 54"/>
                  <a:gd name="T58" fmla="*/ 8 w 104"/>
                  <a:gd name="T59" fmla="*/ 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54">
                    <a:moveTo>
                      <a:pt x="8" y="2"/>
                    </a:moveTo>
                    <a:lnTo>
                      <a:pt x="0" y="7"/>
                    </a:lnTo>
                    <a:lnTo>
                      <a:pt x="1" y="13"/>
                    </a:lnTo>
                    <a:lnTo>
                      <a:pt x="4" y="19"/>
                    </a:lnTo>
                    <a:lnTo>
                      <a:pt x="11" y="29"/>
                    </a:lnTo>
                    <a:lnTo>
                      <a:pt x="21" y="34"/>
                    </a:lnTo>
                    <a:lnTo>
                      <a:pt x="26" y="35"/>
                    </a:lnTo>
                    <a:lnTo>
                      <a:pt x="33" y="36"/>
                    </a:lnTo>
                    <a:lnTo>
                      <a:pt x="44" y="40"/>
                    </a:lnTo>
                    <a:lnTo>
                      <a:pt x="56" y="45"/>
                    </a:lnTo>
                    <a:lnTo>
                      <a:pt x="70" y="49"/>
                    </a:lnTo>
                    <a:lnTo>
                      <a:pt x="87" y="53"/>
                    </a:lnTo>
                    <a:lnTo>
                      <a:pt x="91" y="53"/>
                    </a:lnTo>
                    <a:lnTo>
                      <a:pt x="95" y="54"/>
                    </a:lnTo>
                    <a:lnTo>
                      <a:pt x="95" y="53"/>
                    </a:lnTo>
                    <a:lnTo>
                      <a:pt x="96" y="53"/>
                    </a:lnTo>
                    <a:lnTo>
                      <a:pt x="98" y="53"/>
                    </a:lnTo>
                    <a:lnTo>
                      <a:pt x="102" y="53"/>
                    </a:lnTo>
                    <a:lnTo>
                      <a:pt x="102" y="51"/>
                    </a:lnTo>
                    <a:lnTo>
                      <a:pt x="102" y="50"/>
                    </a:lnTo>
                    <a:lnTo>
                      <a:pt x="103" y="50"/>
                    </a:lnTo>
                    <a:lnTo>
                      <a:pt x="104" y="48"/>
                    </a:lnTo>
                    <a:lnTo>
                      <a:pt x="104" y="43"/>
                    </a:lnTo>
                    <a:lnTo>
                      <a:pt x="104" y="40"/>
                    </a:lnTo>
                    <a:lnTo>
                      <a:pt x="91" y="24"/>
                    </a:lnTo>
                    <a:lnTo>
                      <a:pt x="82" y="15"/>
                    </a:lnTo>
                    <a:lnTo>
                      <a:pt x="71" y="9"/>
                    </a:lnTo>
                    <a:lnTo>
                      <a:pt x="58" y="3"/>
                    </a:lnTo>
                    <a:lnTo>
                      <a:pt x="45" y="0"/>
                    </a:lnTo>
                    <a:lnTo>
                      <a:pt x="8" y="2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346">
                <a:extLst>
                  <a:ext uri="{FF2B5EF4-FFF2-40B4-BE49-F238E27FC236}">
                    <a16:creationId xmlns:a16="http://schemas.microsoft.com/office/drawing/2014/main" id="{6AC2EDC2-663A-EEBA-D1F2-3029A6F49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615"/>
                <a:ext cx="125" cy="73"/>
              </a:xfrm>
              <a:custGeom>
                <a:avLst/>
                <a:gdLst>
                  <a:gd name="T0" fmla="*/ 346 w 375"/>
                  <a:gd name="T1" fmla="*/ 152 h 219"/>
                  <a:gd name="T2" fmla="*/ 316 w 375"/>
                  <a:gd name="T3" fmla="*/ 140 h 219"/>
                  <a:gd name="T4" fmla="*/ 278 w 375"/>
                  <a:gd name="T5" fmla="*/ 136 h 219"/>
                  <a:gd name="T6" fmla="*/ 267 w 375"/>
                  <a:gd name="T7" fmla="*/ 128 h 219"/>
                  <a:gd name="T8" fmla="*/ 238 w 375"/>
                  <a:gd name="T9" fmla="*/ 111 h 219"/>
                  <a:gd name="T10" fmla="*/ 210 w 375"/>
                  <a:gd name="T11" fmla="*/ 111 h 219"/>
                  <a:gd name="T12" fmla="*/ 206 w 375"/>
                  <a:gd name="T13" fmla="*/ 107 h 219"/>
                  <a:gd name="T14" fmla="*/ 209 w 375"/>
                  <a:gd name="T15" fmla="*/ 103 h 219"/>
                  <a:gd name="T16" fmla="*/ 228 w 375"/>
                  <a:gd name="T17" fmla="*/ 90 h 219"/>
                  <a:gd name="T18" fmla="*/ 237 w 375"/>
                  <a:gd name="T19" fmla="*/ 71 h 219"/>
                  <a:gd name="T20" fmla="*/ 249 w 375"/>
                  <a:gd name="T21" fmla="*/ 45 h 219"/>
                  <a:gd name="T22" fmla="*/ 274 w 375"/>
                  <a:gd name="T23" fmla="*/ 21 h 219"/>
                  <a:gd name="T24" fmla="*/ 276 w 375"/>
                  <a:gd name="T25" fmla="*/ 0 h 219"/>
                  <a:gd name="T26" fmla="*/ 220 w 375"/>
                  <a:gd name="T27" fmla="*/ 14 h 219"/>
                  <a:gd name="T28" fmla="*/ 206 w 375"/>
                  <a:gd name="T29" fmla="*/ 17 h 219"/>
                  <a:gd name="T30" fmla="*/ 180 w 375"/>
                  <a:gd name="T31" fmla="*/ 24 h 219"/>
                  <a:gd name="T32" fmla="*/ 170 w 375"/>
                  <a:gd name="T33" fmla="*/ 29 h 219"/>
                  <a:gd name="T34" fmla="*/ 146 w 375"/>
                  <a:gd name="T35" fmla="*/ 39 h 219"/>
                  <a:gd name="T36" fmla="*/ 120 w 375"/>
                  <a:gd name="T37" fmla="*/ 40 h 219"/>
                  <a:gd name="T38" fmla="*/ 100 w 375"/>
                  <a:gd name="T39" fmla="*/ 54 h 219"/>
                  <a:gd name="T40" fmla="*/ 79 w 375"/>
                  <a:gd name="T41" fmla="*/ 68 h 219"/>
                  <a:gd name="T42" fmla="*/ 85 w 375"/>
                  <a:gd name="T43" fmla="*/ 76 h 219"/>
                  <a:gd name="T44" fmla="*/ 113 w 375"/>
                  <a:gd name="T45" fmla="*/ 98 h 219"/>
                  <a:gd name="T46" fmla="*/ 144 w 375"/>
                  <a:gd name="T47" fmla="*/ 110 h 219"/>
                  <a:gd name="T48" fmla="*/ 152 w 375"/>
                  <a:gd name="T49" fmla="*/ 118 h 219"/>
                  <a:gd name="T50" fmla="*/ 149 w 375"/>
                  <a:gd name="T51" fmla="*/ 122 h 219"/>
                  <a:gd name="T52" fmla="*/ 146 w 375"/>
                  <a:gd name="T53" fmla="*/ 124 h 219"/>
                  <a:gd name="T54" fmla="*/ 143 w 375"/>
                  <a:gd name="T55" fmla="*/ 126 h 219"/>
                  <a:gd name="T56" fmla="*/ 134 w 375"/>
                  <a:gd name="T57" fmla="*/ 127 h 219"/>
                  <a:gd name="T58" fmla="*/ 21 w 375"/>
                  <a:gd name="T59" fmla="*/ 86 h 219"/>
                  <a:gd name="T60" fmla="*/ 4 w 375"/>
                  <a:gd name="T61" fmla="*/ 80 h 219"/>
                  <a:gd name="T62" fmla="*/ 0 w 375"/>
                  <a:gd name="T63" fmla="*/ 114 h 219"/>
                  <a:gd name="T64" fmla="*/ 16 w 375"/>
                  <a:gd name="T65" fmla="*/ 160 h 219"/>
                  <a:gd name="T66" fmla="*/ 47 w 375"/>
                  <a:gd name="T67" fmla="*/ 191 h 219"/>
                  <a:gd name="T68" fmla="*/ 71 w 375"/>
                  <a:gd name="T69" fmla="*/ 210 h 219"/>
                  <a:gd name="T70" fmla="*/ 101 w 375"/>
                  <a:gd name="T71" fmla="*/ 219 h 219"/>
                  <a:gd name="T72" fmla="*/ 150 w 375"/>
                  <a:gd name="T73" fmla="*/ 198 h 219"/>
                  <a:gd name="T74" fmla="*/ 156 w 375"/>
                  <a:gd name="T75" fmla="*/ 191 h 219"/>
                  <a:gd name="T76" fmla="*/ 168 w 375"/>
                  <a:gd name="T77" fmla="*/ 183 h 219"/>
                  <a:gd name="T78" fmla="*/ 186 w 375"/>
                  <a:gd name="T79" fmla="*/ 173 h 219"/>
                  <a:gd name="T80" fmla="*/ 201 w 375"/>
                  <a:gd name="T81" fmla="*/ 175 h 219"/>
                  <a:gd name="T82" fmla="*/ 206 w 375"/>
                  <a:gd name="T83" fmla="*/ 183 h 219"/>
                  <a:gd name="T84" fmla="*/ 199 w 375"/>
                  <a:gd name="T85" fmla="*/ 197 h 219"/>
                  <a:gd name="T86" fmla="*/ 187 w 375"/>
                  <a:gd name="T87" fmla="*/ 209 h 219"/>
                  <a:gd name="T88" fmla="*/ 311 w 375"/>
                  <a:gd name="T89" fmla="*/ 199 h 219"/>
                  <a:gd name="T90" fmla="*/ 350 w 375"/>
                  <a:gd name="T91" fmla="*/ 179 h 219"/>
                  <a:gd name="T92" fmla="*/ 375 w 375"/>
                  <a:gd name="T93" fmla="*/ 163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75" h="219">
                    <a:moveTo>
                      <a:pt x="357" y="157"/>
                    </a:moveTo>
                    <a:lnTo>
                      <a:pt x="351" y="155"/>
                    </a:lnTo>
                    <a:lnTo>
                      <a:pt x="346" y="152"/>
                    </a:lnTo>
                    <a:lnTo>
                      <a:pt x="334" y="148"/>
                    </a:lnTo>
                    <a:lnTo>
                      <a:pt x="325" y="144"/>
                    </a:lnTo>
                    <a:lnTo>
                      <a:pt x="316" y="140"/>
                    </a:lnTo>
                    <a:lnTo>
                      <a:pt x="310" y="137"/>
                    </a:lnTo>
                    <a:lnTo>
                      <a:pt x="292" y="136"/>
                    </a:lnTo>
                    <a:lnTo>
                      <a:pt x="278" y="136"/>
                    </a:lnTo>
                    <a:lnTo>
                      <a:pt x="267" y="137"/>
                    </a:lnTo>
                    <a:lnTo>
                      <a:pt x="260" y="139"/>
                    </a:lnTo>
                    <a:lnTo>
                      <a:pt x="267" y="128"/>
                    </a:lnTo>
                    <a:lnTo>
                      <a:pt x="257" y="118"/>
                    </a:lnTo>
                    <a:lnTo>
                      <a:pt x="246" y="113"/>
                    </a:lnTo>
                    <a:lnTo>
                      <a:pt x="238" y="111"/>
                    </a:lnTo>
                    <a:lnTo>
                      <a:pt x="232" y="111"/>
                    </a:lnTo>
                    <a:lnTo>
                      <a:pt x="216" y="112"/>
                    </a:lnTo>
                    <a:lnTo>
                      <a:pt x="210" y="111"/>
                    </a:lnTo>
                    <a:lnTo>
                      <a:pt x="206" y="111"/>
                    </a:lnTo>
                    <a:lnTo>
                      <a:pt x="200" y="109"/>
                    </a:lnTo>
                    <a:lnTo>
                      <a:pt x="206" y="107"/>
                    </a:lnTo>
                    <a:lnTo>
                      <a:pt x="208" y="105"/>
                    </a:lnTo>
                    <a:lnTo>
                      <a:pt x="208" y="103"/>
                    </a:lnTo>
                    <a:lnTo>
                      <a:pt x="209" y="103"/>
                    </a:lnTo>
                    <a:lnTo>
                      <a:pt x="211" y="103"/>
                    </a:lnTo>
                    <a:lnTo>
                      <a:pt x="220" y="98"/>
                    </a:lnTo>
                    <a:lnTo>
                      <a:pt x="228" y="90"/>
                    </a:lnTo>
                    <a:lnTo>
                      <a:pt x="234" y="78"/>
                    </a:lnTo>
                    <a:lnTo>
                      <a:pt x="235" y="74"/>
                    </a:lnTo>
                    <a:lnTo>
                      <a:pt x="237" y="71"/>
                    </a:lnTo>
                    <a:lnTo>
                      <a:pt x="242" y="63"/>
                    </a:lnTo>
                    <a:lnTo>
                      <a:pt x="244" y="53"/>
                    </a:lnTo>
                    <a:lnTo>
                      <a:pt x="249" y="45"/>
                    </a:lnTo>
                    <a:lnTo>
                      <a:pt x="256" y="37"/>
                    </a:lnTo>
                    <a:lnTo>
                      <a:pt x="267" y="32"/>
                    </a:lnTo>
                    <a:lnTo>
                      <a:pt x="274" y="21"/>
                    </a:lnTo>
                    <a:lnTo>
                      <a:pt x="278" y="13"/>
                    </a:lnTo>
                    <a:lnTo>
                      <a:pt x="278" y="6"/>
                    </a:lnTo>
                    <a:lnTo>
                      <a:pt x="276" y="0"/>
                    </a:lnTo>
                    <a:lnTo>
                      <a:pt x="247" y="4"/>
                    </a:lnTo>
                    <a:lnTo>
                      <a:pt x="232" y="7"/>
                    </a:lnTo>
                    <a:lnTo>
                      <a:pt x="220" y="14"/>
                    </a:lnTo>
                    <a:lnTo>
                      <a:pt x="210" y="16"/>
                    </a:lnTo>
                    <a:lnTo>
                      <a:pt x="207" y="16"/>
                    </a:lnTo>
                    <a:lnTo>
                      <a:pt x="206" y="17"/>
                    </a:lnTo>
                    <a:lnTo>
                      <a:pt x="197" y="17"/>
                    </a:lnTo>
                    <a:lnTo>
                      <a:pt x="188" y="18"/>
                    </a:lnTo>
                    <a:lnTo>
                      <a:pt x="180" y="24"/>
                    </a:lnTo>
                    <a:lnTo>
                      <a:pt x="176" y="26"/>
                    </a:lnTo>
                    <a:lnTo>
                      <a:pt x="174" y="28"/>
                    </a:lnTo>
                    <a:lnTo>
                      <a:pt x="170" y="29"/>
                    </a:lnTo>
                    <a:lnTo>
                      <a:pt x="167" y="31"/>
                    </a:lnTo>
                    <a:lnTo>
                      <a:pt x="155" y="36"/>
                    </a:lnTo>
                    <a:lnTo>
                      <a:pt x="146" y="39"/>
                    </a:lnTo>
                    <a:lnTo>
                      <a:pt x="138" y="40"/>
                    </a:lnTo>
                    <a:lnTo>
                      <a:pt x="130" y="41"/>
                    </a:lnTo>
                    <a:lnTo>
                      <a:pt x="120" y="40"/>
                    </a:lnTo>
                    <a:lnTo>
                      <a:pt x="112" y="44"/>
                    </a:lnTo>
                    <a:lnTo>
                      <a:pt x="105" y="47"/>
                    </a:lnTo>
                    <a:lnTo>
                      <a:pt x="100" y="54"/>
                    </a:lnTo>
                    <a:lnTo>
                      <a:pt x="94" y="58"/>
                    </a:lnTo>
                    <a:lnTo>
                      <a:pt x="87" y="62"/>
                    </a:lnTo>
                    <a:lnTo>
                      <a:pt x="79" y="68"/>
                    </a:lnTo>
                    <a:lnTo>
                      <a:pt x="69" y="74"/>
                    </a:lnTo>
                    <a:lnTo>
                      <a:pt x="80" y="75"/>
                    </a:lnTo>
                    <a:lnTo>
                      <a:pt x="85" y="76"/>
                    </a:lnTo>
                    <a:lnTo>
                      <a:pt x="91" y="79"/>
                    </a:lnTo>
                    <a:lnTo>
                      <a:pt x="102" y="87"/>
                    </a:lnTo>
                    <a:lnTo>
                      <a:pt x="113" y="98"/>
                    </a:lnTo>
                    <a:lnTo>
                      <a:pt x="130" y="108"/>
                    </a:lnTo>
                    <a:lnTo>
                      <a:pt x="139" y="110"/>
                    </a:lnTo>
                    <a:lnTo>
                      <a:pt x="144" y="110"/>
                    </a:lnTo>
                    <a:lnTo>
                      <a:pt x="152" y="111"/>
                    </a:lnTo>
                    <a:lnTo>
                      <a:pt x="152" y="114"/>
                    </a:lnTo>
                    <a:lnTo>
                      <a:pt x="152" y="118"/>
                    </a:lnTo>
                    <a:lnTo>
                      <a:pt x="150" y="121"/>
                    </a:lnTo>
                    <a:lnTo>
                      <a:pt x="149" y="121"/>
                    </a:lnTo>
                    <a:lnTo>
                      <a:pt x="149" y="122"/>
                    </a:lnTo>
                    <a:lnTo>
                      <a:pt x="149" y="124"/>
                    </a:lnTo>
                    <a:lnTo>
                      <a:pt x="147" y="124"/>
                    </a:lnTo>
                    <a:lnTo>
                      <a:pt x="146" y="124"/>
                    </a:lnTo>
                    <a:lnTo>
                      <a:pt x="146" y="126"/>
                    </a:lnTo>
                    <a:lnTo>
                      <a:pt x="144" y="126"/>
                    </a:lnTo>
                    <a:lnTo>
                      <a:pt x="143" y="126"/>
                    </a:lnTo>
                    <a:lnTo>
                      <a:pt x="143" y="127"/>
                    </a:lnTo>
                    <a:lnTo>
                      <a:pt x="139" y="127"/>
                    </a:lnTo>
                    <a:lnTo>
                      <a:pt x="134" y="127"/>
                    </a:lnTo>
                    <a:lnTo>
                      <a:pt x="106" y="122"/>
                    </a:lnTo>
                    <a:lnTo>
                      <a:pt x="29" y="87"/>
                    </a:lnTo>
                    <a:lnTo>
                      <a:pt x="21" y="86"/>
                    </a:lnTo>
                    <a:lnTo>
                      <a:pt x="15" y="85"/>
                    </a:lnTo>
                    <a:lnTo>
                      <a:pt x="5" y="78"/>
                    </a:lnTo>
                    <a:lnTo>
                      <a:pt x="4" y="80"/>
                    </a:lnTo>
                    <a:lnTo>
                      <a:pt x="4" y="85"/>
                    </a:lnTo>
                    <a:lnTo>
                      <a:pt x="2" y="97"/>
                    </a:lnTo>
                    <a:lnTo>
                      <a:pt x="0" y="114"/>
                    </a:lnTo>
                    <a:lnTo>
                      <a:pt x="2" y="131"/>
                    </a:lnTo>
                    <a:lnTo>
                      <a:pt x="7" y="146"/>
                    </a:lnTo>
                    <a:lnTo>
                      <a:pt x="16" y="160"/>
                    </a:lnTo>
                    <a:lnTo>
                      <a:pt x="23" y="169"/>
                    </a:lnTo>
                    <a:lnTo>
                      <a:pt x="35" y="179"/>
                    </a:lnTo>
                    <a:lnTo>
                      <a:pt x="47" y="191"/>
                    </a:lnTo>
                    <a:lnTo>
                      <a:pt x="63" y="204"/>
                    </a:lnTo>
                    <a:lnTo>
                      <a:pt x="65" y="204"/>
                    </a:lnTo>
                    <a:lnTo>
                      <a:pt x="71" y="210"/>
                    </a:lnTo>
                    <a:lnTo>
                      <a:pt x="80" y="215"/>
                    </a:lnTo>
                    <a:lnTo>
                      <a:pt x="89" y="218"/>
                    </a:lnTo>
                    <a:lnTo>
                      <a:pt x="101" y="219"/>
                    </a:lnTo>
                    <a:lnTo>
                      <a:pt x="129" y="206"/>
                    </a:lnTo>
                    <a:lnTo>
                      <a:pt x="140" y="203"/>
                    </a:lnTo>
                    <a:lnTo>
                      <a:pt x="150" y="198"/>
                    </a:lnTo>
                    <a:lnTo>
                      <a:pt x="154" y="194"/>
                    </a:lnTo>
                    <a:lnTo>
                      <a:pt x="156" y="192"/>
                    </a:lnTo>
                    <a:lnTo>
                      <a:pt x="156" y="191"/>
                    </a:lnTo>
                    <a:lnTo>
                      <a:pt x="158" y="191"/>
                    </a:lnTo>
                    <a:lnTo>
                      <a:pt x="160" y="191"/>
                    </a:lnTo>
                    <a:lnTo>
                      <a:pt x="168" y="183"/>
                    </a:lnTo>
                    <a:lnTo>
                      <a:pt x="174" y="178"/>
                    </a:lnTo>
                    <a:lnTo>
                      <a:pt x="181" y="175"/>
                    </a:lnTo>
                    <a:lnTo>
                      <a:pt x="186" y="173"/>
                    </a:lnTo>
                    <a:lnTo>
                      <a:pt x="192" y="173"/>
                    </a:lnTo>
                    <a:lnTo>
                      <a:pt x="196" y="173"/>
                    </a:lnTo>
                    <a:lnTo>
                      <a:pt x="201" y="175"/>
                    </a:lnTo>
                    <a:lnTo>
                      <a:pt x="204" y="177"/>
                    </a:lnTo>
                    <a:lnTo>
                      <a:pt x="208" y="182"/>
                    </a:lnTo>
                    <a:lnTo>
                      <a:pt x="206" y="183"/>
                    </a:lnTo>
                    <a:lnTo>
                      <a:pt x="205" y="185"/>
                    </a:lnTo>
                    <a:lnTo>
                      <a:pt x="203" y="190"/>
                    </a:lnTo>
                    <a:lnTo>
                      <a:pt x="199" y="197"/>
                    </a:lnTo>
                    <a:lnTo>
                      <a:pt x="192" y="203"/>
                    </a:lnTo>
                    <a:lnTo>
                      <a:pt x="189" y="205"/>
                    </a:lnTo>
                    <a:lnTo>
                      <a:pt x="187" y="209"/>
                    </a:lnTo>
                    <a:lnTo>
                      <a:pt x="283" y="205"/>
                    </a:lnTo>
                    <a:lnTo>
                      <a:pt x="295" y="202"/>
                    </a:lnTo>
                    <a:lnTo>
                      <a:pt x="311" y="199"/>
                    </a:lnTo>
                    <a:lnTo>
                      <a:pt x="328" y="193"/>
                    </a:lnTo>
                    <a:lnTo>
                      <a:pt x="347" y="185"/>
                    </a:lnTo>
                    <a:lnTo>
                      <a:pt x="350" y="179"/>
                    </a:lnTo>
                    <a:lnTo>
                      <a:pt x="357" y="175"/>
                    </a:lnTo>
                    <a:lnTo>
                      <a:pt x="365" y="169"/>
                    </a:lnTo>
                    <a:lnTo>
                      <a:pt x="375" y="163"/>
                    </a:lnTo>
                    <a:lnTo>
                      <a:pt x="368" y="158"/>
                    </a:lnTo>
                    <a:lnTo>
                      <a:pt x="357" y="157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347">
                <a:extLst>
                  <a:ext uri="{FF2B5EF4-FFF2-40B4-BE49-F238E27FC236}">
                    <a16:creationId xmlns:a16="http://schemas.microsoft.com/office/drawing/2014/main" id="{A707ACDE-42A1-6888-B68F-9B40C7827C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3" y="2655"/>
                <a:ext cx="32" cy="30"/>
              </a:xfrm>
              <a:custGeom>
                <a:avLst/>
                <a:gdLst>
                  <a:gd name="T0" fmla="*/ 22 w 96"/>
                  <a:gd name="T1" fmla="*/ 21 h 92"/>
                  <a:gd name="T2" fmla="*/ 17 w 96"/>
                  <a:gd name="T3" fmla="*/ 12 h 92"/>
                  <a:gd name="T4" fmla="*/ 15 w 96"/>
                  <a:gd name="T5" fmla="*/ 7 h 92"/>
                  <a:gd name="T6" fmla="*/ 11 w 96"/>
                  <a:gd name="T7" fmla="*/ 1 h 92"/>
                  <a:gd name="T8" fmla="*/ 9 w 96"/>
                  <a:gd name="T9" fmla="*/ 0 h 92"/>
                  <a:gd name="T10" fmla="*/ 4 w 96"/>
                  <a:gd name="T11" fmla="*/ 11 h 92"/>
                  <a:gd name="T12" fmla="*/ 1 w 96"/>
                  <a:gd name="T13" fmla="*/ 21 h 92"/>
                  <a:gd name="T14" fmla="*/ 0 w 96"/>
                  <a:gd name="T15" fmla="*/ 32 h 92"/>
                  <a:gd name="T16" fmla="*/ 2 w 96"/>
                  <a:gd name="T17" fmla="*/ 42 h 92"/>
                  <a:gd name="T18" fmla="*/ 5 w 96"/>
                  <a:gd name="T19" fmla="*/ 52 h 92"/>
                  <a:gd name="T20" fmla="*/ 12 w 96"/>
                  <a:gd name="T21" fmla="*/ 62 h 92"/>
                  <a:gd name="T22" fmla="*/ 22 w 96"/>
                  <a:gd name="T23" fmla="*/ 73 h 92"/>
                  <a:gd name="T24" fmla="*/ 33 w 96"/>
                  <a:gd name="T25" fmla="*/ 83 h 92"/>
                  <a:gd name="T26" fmla="*/ 38 w 96"/>
                  <a:gd name="T27" fmla="*/ 87 h 92"/>
                  <a:gd name="T28" fmla="*/ 45 w 96"/>
                  <a:gd name="T29" fmla="*/ 91 h 92"/>
                  <a:gd name="T30" fmla="*/ 49 w 96"/>
                  <a:gd name="T31" fmla="*/ 92 h 92"/>
                  <a:gd name="T32" fmla="*/ 55 w 96"/>
                  <a:gd name="T33" fmla="*/ 92 h 92"/>
                  <a:gd name="T34" fmla="*/ 60 w 96"/>
                  <a:gd name="T35" fmla="*/ 89 h 92"/>
                  <a:gd name="T36" fmla="*/ 64 w 96"/>
                  <a:gd name="T37" fmla="*/ 84 h 92"/>
                  <a:gd name="T38" fmla="*/ 68 w 96"/>
                  <a:gd name="T39" fmla="*/ 79 h 92"/>
                  <a:gd name="T40" fmla="*/ 72 w 96"/>
                  <a:gd name="T41" fmla="*/ 72 h 92"/>
                  <a:gd name="T42" fmla="*/ 75 w 96"/>
                  <a:gd name="T43" fmla="*/ 65 h 92"/>
                  <a:gd name="T44" fmla="*/ 81 w 96"/>
                  <a:gd name="T45" fmla="*/ 62 h 92"/>
                  <a:gd name="T46" fmla="*/ 87 w 96"/>
                  <a:gd name="T47" fmla="*/ 60 h 92"/>
                  <a:gd name="T48" fmla="*/ 96 w 96"/>
                  <a:gd name="T49" fmla="*/ 60 h 92"/>
                  <a:gd name="T50" fmla="*/ 92 w 96"/>
                  <a:gd name="T51" fmla="*/ 48 h 92"/>
                  <a:gd name="T52" fmla="*/ 87 w 96"/>
                  <a:gd name="T53" fmla="*/ 36 h 92"/>
                  <a:gd name="T54" fmla="*/ 79 w 96"/>
                  <a:gd name="T55" fmla="*/ 25 h 92"/>
                  <a:gd name="T56" fmla="*/ 72 w 96"/>
                  <a:gd name="T57" fmla="*/ 17 h 92"/>
                  <a:gd name="T58" fmla="*/ 63 w 96"/>
                  <a:gd name="T59" fmla="*/ 21 h 92"/>
                  <a:gd name="T60" fmla="*/ 54 w 96"/>
                  <a:gd name="T61" fmla="*/ 27 h 92"/>
                  <a:gd name="T62" fmla="*/ 34 w 96"/>
                  <a:gd name="T63" fmla="*/ 37 h 92"/>
                  <a:gd name="T64" fmla="*/ 27 w 96"/>
                  <a:gd name="T65" fmla="*/ 31 h 92"/>
                  <a:gd name="T66" fmla="*/ 24 w 96"/>
                  <a:gd name="T67" fmla="*/ 27 h 92"/>
                  <a:gd name="T68" fmla="*/ 22 w 96"/>
                  <a:gd name="T69" fmla="*/ 2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6" h="92">
                    <a:moveTo>
                      <a:pt x="22" y="21"/>
                    </a:moveTo>
                    <a:lnTo>
                      <a:pt x="17" y="12"/>
                    </a:lnTo>
                    <a:lnTo>
                      <a:pt x="15" y="7"/>
                    </a:lnTo>
                    <a:lnTo>
                      <a:pt x="11" y="1"/>
                    </a:lnTo>
                    <a:lnTo>
                      <a:pt x="9" y="0"/>
                    </a:lnTo>
                    <a:lnTo>
                      <a:pt x="4" y="11"/>
                    </a:lnTo>
                    <a:lnTo>
                      <a:pt x="1" y="21"/>
                    </a:lnTo>
                    <a:lnTo>
                      <a:pt x="0" y="32"/>
                    </a:lnTo>
                    <a:lnTo>
                      <a:pt x="2" y="42"/>
                    </a:lnTo>
                    <a:lnTo>
                      <a:pt x="5" y="52"/>
                    </a:lnTo>
                    <a:lnTo>
                      <a:pt x="12" y="62"/>
                    </a:lnTo>
                    <a:lnTo>
                      <a:pt x="22" y="73"/>
                    </a:lnTo>
                    <a:lnTo>
                      <a:pt x="33" y="83"/>
                    </a:lnTo>
                    <a:lnTo>
                      <a:pt x="38" y="87"/>
                    </a:lnTo>
                    <a:lnTo>
                      <a:pt x="45" y="91"/>
                    </a:lnTo>
                    <a:lnTo>
                      <a:pt x="49" y="92"/>
                    </a:lnTo>
                    <a:lnTo>
                      <a:pt x="55" y="92"/>
                    </a:lnTo>
                    <a:lnTo>
                      <a:pt x="60" y="89"/>
                    </a:lnTo>
                    <a:lnTo>
                      <a:pt x="64" y="84"/>
                    </a:lnTo>
                    <a:lnTo>
                      <a:pt x="68" y="79"/>
                    </a:lnTo>
                    <a:lnTo>
                      <a:pt x="72" y="72"/>
                    </a:lnTo>
                    <a:lnTo>
                      <a:pt x="75" y="65"/>
                    </a:lnTo>
                    <a:lnTo>
                      <a:pt x="81" y="62"/>
                    </a:lnTo>
                    <a:lnTo>
                      <a:pt x="87" y="60"/>
                    </a:lnTo>
                    <a:lnTo>
                      <a:pt x="96" y="60"/>
                    </a:lnTo>
                    <a:lnTo>
                      <a:pt x="92" y="48"/>
                    </a:lnTo>
                    <a:lnTo>
                      <a:pt x="87" y="36"/>
                    </a:lnTo>
                    <a:lnTo>
                      <a:pt x="79" y="25"/>
                    </a:lnTo>
                    <a:lnTo>
                      <a:pt x="72" y="17"/>
                    </a:lnTo>
                    <a:lnTo>
                      <a:pt x="63" y="21"/>
                    </a:lnTo>
                    <a:lnTo>
                      <a:pt x="54" y="27"/>
                    </a:lnTo>
                    <a:lnTo>
                      <a:pt x="34" y="37"/>
                    </a:lnTo>
                    <a:lnTo>
                      <a:pt x="27" y="31"/>
                    </a:lnTo>
                    <a:lnTo>
                      <a:pt x="24" y="27"/>
                    </a:lnTo>
                    <a:lnTo>
                      <a:pt x="22" y="21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348">
                <a:extLst>
                  <a:ext uri="{FF2B5EF4-FFF2-40B4-BE49-F238E27FC236}">
                    <a16:creationId xmlns:a16="http://schemas.microsoft.com/office/drawing/2014/main" id="{217D5E26-CE0B-E221-97E1-DCA43D84C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3" y="2694"/>
                <a:ext cx="43" cy="40"/>
              </a:xfrm>
              <a:custGeom>
                <a:avLst/>
                <a:gdLst>
                  <a:gd name="T0" fmla="*/ 0 w 130"/>
                  <a:gd name="T1" fmla="*/ 48 h 119"/>
                  <a:gd name="T2" fmla="*/ 0 w 130"/>
                  <a:gd name="T3" fmla="*/ 56 h 119"/>
                  <a:gd name="T4" fmla="*/ 2 w 130"/>
                  <a:gd name="T5" fmla="*/ 62 h 119"/>
                  <a:gd name="T6" fmla="*/ 4 w 130"/>
                  <a:gd name="T7" fmla="*/ 66 h 119"/>
                  <a:gd name="T8" fmla="*/ 8 w 130"/>
                  <a:gd name="T9" fmla="*/ 69 h 119"/>
                  <a:gd name="T10" fmla="*/ 72 w 130"/>
                  <a:gd name="T11" fmla="*/ 96 h 119"/>
                  <a:gd name="T12" fmla="*/ 74 w 130"/>
                  <a:gd name="T13" fmla="*/ 101 h 119"/>
                  <a:gd name="T14" fmla="*/ 78 w 130"/>
                  <a:gd name="T15" fmla="*/ 106 h 119"/>
                  <a:gd name="T16" fmla="*/ 82 w 130"/>
                  <a:gd name="T17" fmla="*/ 109 h 119"/>
                  <a:gd name="T18" fmla="*/ 88 w 130"/>
                  <a:gd name="T19" fmla="*/ 110 h 119"/>
                  <a:gd name="T20" fmla="*/ 95 w 130"/>
                  <a:gd name="T21" fmla="*/ 117 h 119"/>
                  <a:gd name="T22" fmla="*/ 103 w 130"/>
                  <a:gd name="T23" fmla="*/ 119 h 119"/>
                  <a:gd name="T24" fmla="*/ 114 w 130"/>
                  <a:gd name="T25" fmla="*/ 115 h 119"/>
                  <a:gd name="T26" fmla="*/ 118 w 130"/>
                  <a:gd name="T27" fmla="*/ 112 h 119"/>
                  <a:gd name="T28" fmla="*/ 122 w 130"/>
                  <a:gd name="T29" fmla="*/ 109 h 119"/>
                  <a:gd name="T30" fmla="*/ 124 w 130"/>
                  <a:gd name="T31" fmla="*/ 105 h 119"/>
                  <a:gd name="T32" fmla="*/ 125 w 130"/>
                  <a:gd name="T33" fmla="*/ 103 h 119"/>
                  <a:gd name="T34" fmla="*/ 127 w 130"/>
                  <a:gd name="T35" fmla="*/ 102 h 119"/>
                  <a:gd name="T36" fmla="*/ 127 w 130"/>
                  <a:gd name="T37" fmla="*/ 99 h 119"/>
                  <a:gd name="T38" fmla="*/ 128 w 130"/>
                  <a:gd name="T39" fmla="*/ 97 h 119"/>
                  <a:gd name="T40" fmla="*/ 130 w 130"/>
                  <a:gd name="T41" fmla="*/ 93 h 119"/>
                  <a:gd name="T42" fmla="*/ 130 w 130"/>
                  <a:gd name="T43" fmla="*/ 80 h 119"/>
                  <a:gd name="T44" fmla="*/ 129 w 130"/>
                  <a:gd name="T45" fmla="*/ 68 h 119"/>
                  <a:gd name="T46" fmla="*/ 126 w 130"/>
                  <a:gd name="T47" fmla="*/ 58 h 119"/>
                  <a:gd name="T48" fmla="*/ 121 w 130"/>
                  <a:gd name="T49" fmla="*/ 47 h 119"/>
                  <a:gd name="T50" fmla="*/ 108 w 130"/>
                  <a:gd name="T51" fmla="*/ 27 h 119"/>
                  <a:gd name="T52" fmla="*/ 105 w 130"/>
                  <a:gd name="T53" fmla="*/ 16 h 119"/>
                  <a:gd name="T54" fmla="*/ 105 w 130"/>
                  <a:gd name="T55" fmla="*/ 11 h 119"/>
                  <a:gd name="T56" fmla="*/ 88 w 130"/>
                  <a:gd name="T57" fmla="*/ 12 h 119"/>
                  <a:gd name="T58" fmla="*/ 75 w 130"/>
                  <a:gd name="T59" fmla="*/ 16 h 119"/>
                  <a:gd name="T60" fmla="*/ 73 w 130"/>
                  <a:gd name="T61" fmla="*/ 16 h 119"/>
                  <a:gd name="T62" fmla="*/ 72 w 130"/>
                  <a:gd name="T63" fmla="*/ 16 h 119"/>
                  <a:gd name="T64" fmla="*/ 72 w 130"/>
                  <a:gd name="T65" fmla="*/ 17 h 119"/>
                  <a:gd name="T66" fmla="*/ 69 w 130"/>
                  <a:gd name="T67" fmla="*/ 19 h 119"/>
                  <a:gd name="T68" fmla="*/ 67 w 130"/>
                  <a:gd name="T69" fmla="*/ 19 h 119"/>
                  <a:gd name="T70" fmla="*/ 66 w 130"/>
                  <a:gd name="T71" fmla="*/ 19 h 119"/>
                  <a:gd name="T72" fmla="*/ 66 w 130"/>
                  <a:gd name="T73" fmla="*/ 20 h 119"/>
                  <a:gd name="T74" fmla="*/ 64 w 130"/>
                  <a:gd name="T75" fmla="*/ 22 h 119"/>
                  <a:gd name="T76" fmla="*/ 57 w 130"/>
                  <a:gd name="T77" fmla="*/ 24 h 119"/>
                  <a:gd name="T78" fmla="*/ 51 w 130"/>
                  <a:gd name="T79" fmla="*/ 25 h 119"/>
                  <a:gd name="T80" fmla="*/ 52 w 130"/>
                  <a:gd name="T81" fmla="*/ 0 h 119"/>
                  <a:gd name="T82" fmla="*/ 32 w 130"/>
                  <a:gd name="T83" fmla="*/ 8 h 119"/>
                  <a:gd name="T84" fmla="*/ 20 w 130"/>
                  <a:gd name="T85" fmla="*/ 18 h 119"/>
                  <a:gd name="T86" fmla="*/ 17 w 130"/>
                  <a:gd name="T87" fmla="*/ 22 h 119"/>
                  <a:gd name="T88" fmla="*/ 16 w 130"/>
                  <a:gd name="T89" fmla="*/ 27 h 119"/>
                  <a:gd name="T90" fmla="*/ 19 w 130"/>
                  <a:gd name="T91" fmla="*/ 38 h 119"/>
                  <a:gd name="T92" fmla="*/ 14 w 130"/>
                  <a:gd name="T93" fmla="*/ 42 h 119"/>
                  <a:gd name="T94" fmla="*/ 10 w 130"/>
                  <a:gd name="T95" fmla="*/ 45 h 119"/>
                  <a:gd name="T96" fmla="*/ 4 w 130"/>
                  <a:gd name="T97" fmla="*/ 47 h 119"/>
                  <a:gd name="T98" fmla="*/ 0 w 130"/>
                  <a:gd name="T99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0" h="119">
                    <a:moveTo>
                      <a:pt x="0" y="48"/>
                    </a:moveTo>
                    <a:lnTo>
                      <a:pt x="0" y="56"/>
                    </a:lnTo>
                    <a:lnTo>
                      <a:pt x="2" y="62"/>
                    </a:lnTo>
                    <a:lnTo>
                      <a:pt x="4" y="66"/>
                    </a:lnTo>
                    <a:lnTo>
                      <a:pt x="8" y="69"/>
                    </a:lnTo>
                    <a:lnTo>
                      <a:pt x="72" y="96"/>
                    </a:lnTo>
                    <a:lnTo>
                      <a:pt x="74" y="101"/>
                    </a:lnTo>
                    <a:lnTo>
                      <a:pt x="78" y="106"/>
                    </a:lnTo>
                    <a:lnTo>
                      <a:pt x="82" y="109"/>
                    </a:lnTo>
                    <a:lnTo>
                      <a:pt x="88" y="110"/>
                    </a:lnTo>
                    <a:lnTo>
                      <a:pt x="95" y="117"/>
                    </a:lnTo>
                    <a:lnTo>
                      <a:pt x="103" y="119"/>
                    </a:lnTo>
                    <a:lnTo>
                      <a:pt x="114" y="115"/>
                    </a:lnTo>
                    <a:lnTo>
                      <a:pt x="118" y="112"/>
                    </a:lnTo>
                    <a:lnTo>
                      <a:pt x="122" y="109"/>
                    </a:lnTo>
                    <a:lnTo>
                      <a:pt x="124" y="105"/>
                    </a:lnTo>
                    <a:lnTo>
                      <a:pt x="125" y="103"/>
                    </a:lnTo>
                    <a:lnTo>
                      <a:pt x="127" y="102"/>
                    </a:lnTo>
                    <a:lnTo>
                      <a:pt x="127" y="99"/>
                    </a:lnTo>
                    <a:lnTo>
                      <a:pt x="128" y="97"/>
                    </a:lnTo>
                    <a:lnTo>
                      <a:pt x="130" y="93"/>
                    </a:lnTo>
                    <a:lnTo>
                      <a:pt x="130" y="80"/>
                    </a:lnTo>
                    <a:lnTo>
                      <a:pt x="129" y="68"/>
                    </a:lnTo>
                    <a:lnTo>
                      <a:pt x="126" y="58"/>
                    </a:lnTo>
                    <a:lnTo>
                      <a:pt x="121" y="47"/>
                    </a:lnTo>
                    <a:lnTo>
                      <a:pt x="108" y="27"/>
                    </a:lnTo>
                    <a:lnTo>
                      <a:pt x="105" y="16"/>
                    </a:lnTo>
                    <a:lnTo>
                      <a:pt x="105" y="11"/>
                    </a:lnTo>
                    <a:lnTo>
                      <a:pt x="88" y="12"/>
                    </a:lnTo>
                    <a:lnTo>
                      <a:pt x="75" y="16"/>
                    </a:lnTo>
                    <a:lnTo>
                      <a:pt x="73" y="16"/>
                    </a:lnTo>
                    <a:lnTo>
                      <a:pt x="72" y="16"/>
                    </a:lnTo>
                    <a:lnTo>
                      <a:pt x="72" y="17"/>
                    </a:lnTo>
                    <a:lnTo>
                      <a:pt x="69" y="19"/>
                    </a:lnTo>
                    <a:lnTo>
                      <a:pt x="67" y="19"/>
                    </a:lnTo>
                    <a:lnTo>
                      <a:pt x="66" y="19"/>
                    </a:lnTo>
                    <a:lnTo>
                      <a:pt x="66" y="20"/>
                    </a:lnTo>
                    <a:lnTo>
                      <a:pt x="64" y="22"/>
                    </a:lnTo>
                    <a:lnTo>
                      <a:pt x="57" y="24"/>
                    </a:lnTo>
                    <a:lnTo>
                      <a:pt x="51" y="25"/>
                    </a:lnTo>
                    <a:lnTo>
                      <a:pt x="52" y="0"/>
                    </a:lnTo>
                    <a:lnTo>
                      <a:pt x="32" y="8"/>
                    </a:lnTo>
                    <a:lnTo>
                      <a:pt x="20" y="18"/>
                    </a:lnTo>
                    <a:lnTo>
                      <a:pt x="17" y="22"/>
                    </a:lnTo>
                    <a:lnTo>
                      <a:pt x="16" y="27"/>
                    </a:lnTo>
                    <a:lnTo>
                      <a:pt x="19" y="38"/>
                    </a:lnTo>
                    <a:lnTo>
                      <a:pt x="14" y="42"/>
                    </a:lnTo>
                    <a:lnTo>
                      <a:pt x="10" y="45"/>
                    </a:lnTo>
                    <a:lnTo>
                      <a:pt x="4" y="47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349">
                <a:extLst>
                  <a:ext uri="{FF2B5EF4-FFF2-40B4-BE49-F238E27FC236}">
                    <a16:creationId xmlns:a16="http://schemas.microsoft.com/office/drawing/2014/main" id="{6C48C6BF-FC52-82A1-5016-D7A383D4F3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4" y="2795"/>
                <a:ext cx="34" cy="37"/>
              </a:xfrm>
              <a:custGeom>
                <a:avLst/>
                <a:gdLst>
                  <a:gd name="T0" fmla="*/ 72 w 101"/>
                  <a:gd name="T1" fmla="*/ 14 h 111"/>
                  <a:gd name="T2" fmla="*/ 71 w 101"/>
                  <a:gd name="T3" fmla="*/ 6 h 111"/>
                  <a:gd name="T4" fmla="*/ 69 w 101"/>
                  <a:gd name="T5" fmla="*/ 3 h 111"/>
                  <a:gd name="T6" fmla="*/ 65 w 101"/>
                  <a:gd name="T7" fmla="*/ 0 h 111"/>
                  <a:gd name="T8" fmla="*/ 59 w 101"/>
                  <a:gd name="T9" fmla="*/ 1 h 111"/>
                  <a:gd name="T10" fmla="*/ 40 w 101"/>
                  <a:gd name="T11" fmla="*/ 5 h 111"/>
                  <a:gd name="T12" fmla="*/ 25 w 101"/>
                  <a:gd name="T13" fmla="*/ 9 h 111"/>
                  <a:gd name="T14" fmla="*/ 11 w 101"/>
                  <a:gd name="T15" fmla="*/ 12 h 111"/>
                  <a:gd name="T16" fmla="*/ 0 w 101"/>
                  <a:gd name="T17" fmla="*/ 15 h 111"/>
                  <a:gd name="T18" fmla="*/ 5 w 101"/>
                  <a:gd name="T19" fmla="*/ 28 h 111"/>
                  <a:gd name="T20" fmla="*/ 1 w 101"/>
                  <a:gd name="T21" fmla="*/ 41 h 111"/>
                  <a:gd name="T22" fmla="*/ 4 w 101"/>
                  <a:gd name="T23" fmla="*/ 53 h 111"/>
                  <a:gd name="T24" fmla="*/ 10 w 101"/>
                  <a:gd name="T25" fmla="*/ 64 h 111"/>
                  <a:gd name="T26" fmla="*/ 20 w 101"/>
                  <a:gd name="T27" fmla="*/ 74 h 111"/>
                  <a:gd name="T28" fmla="*/ 27 w 101"/>
                  <a:gd name="T29" fmla="*/ 84 h 111"/>
                  <a:gd name="T30" fmla="*/ 34 w 101"/>
                  <a:gd name="T31" fmla="*/ 93 h 111"/>
                  <a:gd name="T32" fmla="*/ 42 w 101"/>
                  <a:gd name="T33" fmla="*/ 101 h 111"/>
                  <a:gd name="T34" fmla="*/ 51 w 101"/>
                  <a:gd name="T35" fmla="*/ 106 h 111"/>
                  <a:gd name="T36" fmla="*/ 59 w 101"/>
                  <a:gd name="T37" fmla="*/ 109 h 111"/>
                  <a:gd name="T38" fmla="*/ 69 w 101"/>
                  <a:gd name="T39" fmla="*/ 111 h 111"/>
                  <a:gd name="T40" fmla="*/ 78 w 101"/>
                  <a:gd name="T41" fmla="*/ 111 h 111"/>
                  <a:gd name="T42" fmla="*/ 89 w 101"/>
                  <a:gd name="T43" fmla="*/ 110 h 111"/>
                  <a:gd name="T44" fmla="*/ 91 w 101"/>
                  <a:gd name="T45" fmla="*/ 107 h 111"/>
                  <a:gd name="T46" fmla="*/ 94 w 101"/>
                  <a:gd name="T47" fmla="*/ 105 h 111"/>
                  <a:gd name="T48" fmla="*/ 98 w 101"/>
                  <a:gd name="T49" fmla="*/ 101 h 111"/>
                  <a:gd name="T50" fmla="*/ 100 w 101"/>
                  <a:gd name="T51" fmla="*/ 97 h 111"/>
                  <a:gd name="T52" fmla="*/ 101 w 101"/>
                  <a:gd name="T53" fmla="*/ 92 h 111"/>
                  <a:gd name="T54" fmla="*/ 99 w 101"/>
                  <a:gd name="T55" fmla="*/ 82 h 111"/>
                  <a:gd name="T56" fmla="*/ 97 w 101"/>
                  <a:gd name="T57" fmla="*/ 79 h 111"/>
                  <a:gd name="T58" fmla="*/ 96 w 101"/>
                  <a:gd name="T59" fmla="*/ 77 h 111"/>
                  <a:gd name="T60" fmla="*/ 92 w 101"/>
                  <a:gd name="T61" fmla="*/ 72 h 111"/>
                  <a:gd name="T62" fmla="*/ 80 w 101"/>
                  <a:gd name="T63" fmla="*/ 61 h 111"/>
                  <a:gd name="T64" fmla="*/ 76 w 101"/>
                  <a:gd name="T65" fmla="*/ 53 h 111"/>
                  <a:gd name="T66" fmla="*/ 74 w 101"/>
                  <a:gd name="T67" fmla="*/ 47 h 111"/>
                  <a:gd name="T68" fmla="*/ 71 w 101"/>
                  <a:gd name="T69" fmla="*/ 39 h 111"/>
                  <a:gd name="T70" fmla="*/ 70 w 101"/>
                  <a:gd name="T71" fmla="*/ 31 h 111"/>
                  <a:gd name="T72" fmla="*/ 70 w 101"/>
                  <a:gd name="T73" fmla="*/ 22 h 111"/>
                  <a:gd name="T74" fmla="*/ 72 w 101"/>
                  <a:gd name="T75" fmla="*/ 1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1" h="111">
                    <a:moveTo>
                      <a:pt x="72" y="14"/>
                    </a:moveTo>
                    <a:lnTo>
                      <a:pt x="71" y="6"/>
                    </a:lnTo>
                    <a:lnTo>
                      <a:pt x="69" y="3"/>
                    </a:lnTo>
                    <a:lnTo>
                      <a:pt x="65" y="0"/>
                    </a:lnTo>
                    <a:lnTo>
                      <a:pt x="59" y="1"/>
                    </a:lnTo>
                    <a:lnTo>
                      <a:pt x="40" y="5"/>
                    </a:lnTo>
                    <a:lnTo>
                      <a:pt x="25" y="9"/>
                    </a:lnTo>
                    <a:lnTo>
                      <a:pt x="11" y="12"/>
                    </a:lnTo>
                    <a:lnTo>
                      <a:pt x="0" y="15"/>
                    </a:lnTo>
                    <a:lnTo>
                      <a:pt x="5" y="28"/>
                    </a:lnTo>
                    <a:lnTo>
                      <a:pt x="1" y="41"/>
                    </a:lnTo>
                    <a:lnTo>
                      <a:pt x="4" y="53"/>
                    </a:lnTo>
                    <a:lnTo>
                      <a:pt x="10" y="64"/>
                    </a:lnTo>
                    <a:lnTo>
                      <a:pt x="20" y="74"/>
                    </a:lnTo>
                    <a:lnTo>
                      <a:pt x="27" y="84"/>
                    </a:lnTo>
                    <a:lnTo>
                      <a:pt x="34" y="93"/>
                    </a:lnTo>
                    <a:lnTo>
                      <a:pt x="42" y="101"/>
                    </a:lnTo>
                    <a:lnTo>
                      <a:pt x="51" y="106"/>
                    </a:lnTo>
                    <a:lnTo>
                      <a:pt x="59" y="109"/>
                    </a:lnTo>
                    <a:lnTo>
                      <a:pt x="69" y="111"/>
                    </a:lnTo>
                    <a:lnTo>
                      <a:pt x="78" y="111"/>
                    </a:lnTo>
                    <a:lnTo>
                      <a:pt x="89" y="110"/>
                    </a:lnTo>
                    <a:lnTo>
                      <a:pt x="91" y="107"/>
                    </a:lnTo>
                    <a:lnTo>
                      <a:pt x="94" y="105"/>
                    </a:lnTo>
                    <a:lnTo>
                      <a:pt x="98" y="101"/>
                    </a:lnTo>
                    <a:lnTo>
                      <a:pt x="100" y="97"/>
                    </a:lnTo>
                    <a:lnTo>
                      <a:pt x="101" y="92"/>
                    </a:lnTo>
                    <a:lnTo>
                      <a:pt x="99" y="82"/>
                    </a:lnTo>
                    <a:lnTo>
                      <a:pt x="97" y="79"/>
                    </a:lnTo>
                    <a:lnTo>
                      <a:pt x="96" y="77"/>
                    </a:lnTo>
                    <a:lnTo>
                      <a:pt x="92" y="72"/>
                    </a:lnTo>
                    <a:lnTo>
                      <a:pt x="80" y="61"/>
                    </a:lnTo>
                    <a:lnTo>
                      <a:pt x="76" y="53"/>
                    </a:lnTo>
                    <a:lnTo>
                      <a:pt x="74" y="47"/>
                    </a:lnTo>
                    <a:lnTo>
                      <a:pt x="71" y="39"/>
                    </a:lnTo>
                    <a:lnTo>
                      <a:pt x="70" y="31"/>
                    </a:lnTo>
                    <a:lnTo>
                      <a:pt x="70" y="22"/>
                    </a:lnTo>
                    <a:lnTo>
                      <a:pt x="72" y="14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350">
                <a:extLst>
                  <a:ext uri="{FF2B5EF4-FFF2-40B4-BE49-F238E27FC236}">
                    <a16:creationId xmlns:a16="http://schemas.microsoft.com/office/drawing/2014/main" id="{1F1FCC4B-B68E-65A2-9FF8-4C472DAFC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6" y="2805"/>
                <a:ext cx="39" cy="45"/>
              </a:xfrm>
              <a:custGeom>
                <a:avLst/>
                <a:gdLst>
                  <a:gd name="T0" fmla="*/ 23 w 117"/>
                  <a:gd name="T1" fmla="*/ 55 h 134"/>
                  <a:gd name="T2" fmla="*/ 13 w 117"/>
                  <a:gd name="T3" fmla="*/ 56 h 134"/>
                  <a:gd name="T4" fmla="*/ 6 w 117"/>
                  <a:gd name="T5" fmla="*/ 59 h 134"/>
                  <a:gd name="T6" fmla="*/ 2 w 117"/>
                  <a:gd name="T7" fmla="*/ 61 h 134"/>
                  <a:gd name="T8" fmla="*/ 1 w 117"/>
                  <a:gd name="T9" fmla="*/ 66 h 134"/>
                  <a:gd name="T10" fmla="*/ 0 w 117"/>
                  <a:gd name="T11" fmla="*/ 75 h 134"/>
                  <a:gd name="T12" fmla="*/ 3 w 117"/>
                  <a:gd name="T13" fmla="*/ 84 h 134"/>
                  <a:gd name="T14" fmla="*/ 9 w 117"/>
                  <a:gd name="T15" fmla="*/ 95 h 134"/>
                  <a:gd name="T16" fmla="*/ 15 w 117"/>
                  <a:gd name="T17" fmla="*/ 104 h 134"/>
                  <a:gd name="T18" fmla="*/ 23 w 117"/>
                  <a:gd name="T19" fmla="*/ 114 h 134"/>
                  <a:gd name="T20" fmla="*/ 33 w 117"/>
                  <a:gd name="T21" fmla="*/ 122 h 134"/>
                  <a:gd name="T22" fmla="*/ 44 w 117"/>
                  <a:gd name="T23" fmla="*/ 130 h 134"/>
                  <a:gd name="T24" fmla="*/ 57 w 117"/>
                  <a:gd name="T25" fmla="*/ 133 h 134"/>
                  <a:gd name="T26" fmla="*/ 72 w 117"/>
                  <a:gd name="T27" fmla="*/ 134 h 134"/>
                  <a:gd name="T28" fmla="*/ 78 w 117"/>
                  <a:gd name="T29" fmla="*/ 132 h 134"/>
                  <a:gd name="T30" fmla="*/ 78 w 117"/>
                  <a:gd name="T31" fmla="*/ 131 h 134"/>
                  <a:gd name="T32" fmla="*/ 79 w 117"/>
                  <a:gd name="T33" fmla="*/ 131 h 134"/>
                  <a:gd name="T34" fmla="*/ 81 w 117"/>
                  <a:gd name="T35" fmla="*/ 131 h 134"/>
                  <a:gd name="T36" fmla="*/ 85 w 117"/>
                  <a:gd name="T37" fmla="*/ 131 h 134"/>
                  <a:gd name="T38" fmla="*/ 98 w 117"/>
                  <a:gd name="T39" fmla="*/ 125 h 134"/>
                  <a:gd name="T40" fmla="*/ 102 w 117"/>
                  <a:gd name="T41" fmla="*/ 121 h 134"/>
                  <a:gd name="T42" fmla="*/ 108 w 117"/>
                  <a:gd name="T43" fmla="*/ 117 h 134"/>
                  <a:gd name="T44" fmla="*/ 112 w 117"/>
                  <a:gd name="T45" fmla="*/ 112 h 134"/>
                  <a:gd name="T46" fmla="*/ 117 w 117"/>
                  <a:gd name="T47" fmla="*/ 108 h 134"/>
                  <a:gd name="T48" fmla="*/ 116 w 117"/>
                  <a:gd name="T49" fmla="*/ 95 h 134"/>
                  <a:gd name="T50" fmla="*/ 115 w 117"/>
                  <a:gd name="T51" fmla="*/ 84 h 134"/>
                  <a:gd name="T52" fmla="*/ 112 w 117"/>
                  <a:gd name="T53" fmla="*/ 74 h 134"/>
                  <a:gd name="T54" fmla="*/ 110 w 117"/>
                  <a:gd name="T55" fmla="*/ 66 h 134"/>
                  <a:gd name="T56" fmla="*/ 105 w 117"/>
                  <a:gd name="T57" fmla="*/ 56 h 134"/>
                  <a:gd name="T58" fmla="*/ 101 w 117"/>
                  <a:gd name="T59" fmla="*/ 49 h 134"/>
                  <a:gd name="T60" fmla="*/ 90 w 117"/>
                  <a:gd name="T61" fmla="*/ 35 h 134"/>
                  <a:gd name="T62" fmla="*/ 86 w 117"/>
                  <a:gd name="T63" fmla="*/ 23 h 134"/>
                  <a:gd name="T64" fmla="*/ 83 w 117"/>
                  <a:gd name="T65" fmla="*/ 15 h 134"/>
                  <a:gd name="T66" fmla="*/ 79 w 117"/>
                  <a:gd name="T67" fmla="*/ 8 h 134"/>
                  <a:gd name="T68" fmla="*/ 76 w 117"/>
                  <a:gd name="T69" fmla="*/ 5 h 134"/>
                  <a:gd name="T70" fmla="*/ 70 w 117"/>
                  <a:gd name="T71" fmla="*/ 1 h 134"/>
                  <a:gd name="T72" fmla="*/ 64 w 117"/>
                  <a:gd name="T73" fmla="*/ 0 h 134"/>
                  <a:gd name="T74" fmla="*/ 58 w 117"/>
                  <a:gd name="T75" fmla="*/ 1 h 134"/>
                  <a:gd name="T76" fmla="*/ 52 w 117"/>
                  <a:gd name="T77" fmla="*/ 6 h 134"/>
                  <a:gd name="T78" fmla="*/ 51 w 117"/>
                  <a:gd name="T79" fmla="*/ 15 h 134"/>
                  <a:gd name="T80" fmla="*/ 53 w 117"/>
                  <a:gd name="T81" fmla="*/ 28 h 134"/>
                  <a:gd name="T82" fmla="*/ 55 w 117"/>
                  <a:gd name="T83" fmla="*/ 42 h 134"/>
                  <a:gd name="T84" fmla="*/ 59 w 117"/>
                  <a:gd name="T85" fmla="*/ 60 h 134"/>
                  <a:gd name="T86" fmla="*/ 62 w 117"/>
                  <a:gd name="T87" fmla="*/ 67 h 134"/>
                  <a:gd name="T88" fmla="*/ 65 w 117"/>
                  <a:gd name="T89" fmla="*/ 75 h 134"/>
                  <a:gd name="T90" fmla="*/ 67 w 117"/>
                  <a:gd name="T91" fmla="*/ 76 h 134"/>
                  <a:gd name="T92" fmla="*/ 69 w 117"/>
                  <a:gd name="T93" fmla="*/ 78 h 134"/>
                  <a:gd name="T94" fmla="*/ 72 w 117"/>
                  <a:gd name="T95" fmla="*/ 82 h 134"/>
                  <a:gd name="T96" fmla="*/ 72 w 117"/>
                  <a:gd name="T97" fmla="*/ 83 h 134"/>
                  <a:gd name="T98" fmla="*/ 73 w 117"/>
                  <a:gd name="T99" fmla="*/ 85 h 134"/>
                  <a:gd name="T100" fmla="*/ 74 w 117"/>
                  <a:gd name="T101" fmla="*/ 90 h 134"/>
                  <a:gd name="T102" fmla="*/ 73 w 117"/>
                  <a:gd name="T103" fmla="*/ 92 h 134"/>
                  <a:gd name="T104" fmla="*/ 72 w 117"/>
                  <a:gd name="T105" fmla="*/ 92 h 134"/>
                  <a:gd name="T106" fmla="*/ 72 w 117"/>
                  <a:gd name="T107" fmla="*/ 93 h 134"/>
                  <a:gd name="T108" fmla="*/ 72 w 117"/>
                  <a:gd name="T109" fmla="*/ 95 h 134"/>
                  <a:gd name="T110" fmla="*/ 65 w 117"/>
                  <a:gd name="T111" fmla="*/ 99 h 134"/>
                  <a:gd name="T112" fmla="*/ 57 w 117"/>
                  <a:gd name="T113" fmla="*/ 94 h 134"/>
                  <a:gd name="T114" fmla="*/ 51 w 117"/>
                  <a:gd name="T115" fmla="*/ 90 h 134"/>
                  <a:gd name="T116" fmla="*/ 39 w 117"/>
                  <a:gd name="T117" fmla="*/ 79 h 134"/>
                  <a:gd name="T118" fmla="*/ 30 w 117"/>
                  <a:gd name="T119" fmla="*/ 68 h 134"/>
                  <a:gd name="T120" fmla="*/ 23 w 117"/>
                  <a:gd name="T121" fmla="*/ 5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7" h="134">
                    <a:moveTo>
                      <a:pt x="23" y="55"/>
                    </a:moveTo>
                    <a:lnTo>
                      <a:pt x="13" y="56"/>
                    </a:lnTo>
                    <a:lnTo>
                      <a:pt x="6" y="59"/>
                    </a:lnTo>
                    <a:lnTo>
                      <a:pt x="2" y="61"/>
                    </a:lnTo>
                    <a:lnTo>
                      <a:pt x="1" y="66"/>
                    </a:lnTo>
                    <a:lnTo>
                      <a:pt x="0" y="75"/>
                    </a:lnTo>
                    <a:lnTo>
                      <a:pt x="3" y="84"/>
                    </a:lnTo>
                    <a:lnTo>
                      <a:pt x="9" y="95"/>
                    </a:lnTo>
                    <a:lnTo>
                      <a:pt x="15" y="104"/>
                    </a:lnTo>
                    <a:lnTo>
                      <a:pt x="23" y="114"/>
                    </a:lnTo>
                    <a:lnTo>
                      <a:pt x="33" y="122"/>
                    </a:lnTo>
                    <a:lnTo>
                      <a:pt x="44" y="130"/>
                    </a:lnTo>
                    <a:lnTo>
                      <a:pt x="57" y="133"/>
                    </a:lnTo>
                    <a:lnTo>
                      <a:pt x="72" y="134"/>
                    </a:lnTo>
                    <a:lnTo>
                      <a:pt x="78" y="132"/>
                    </a:lnTo>
                    <a:lnTo>
                      <a:pt x="78" y="131"/>
                    </a:lnTo>
                    <a:lnTo>
                      <a:pt x="79" y="131"/>
                    </a:lnTo>
                    <a:lnTo>
                      <a:pt x="81" y="131"/>
                    </a:lnTo>
                    <a:lnTo>
                      <a:pt x="85" y="131"/>
                    </a:lnTo>
                    <a:lnTo>
                      <a:pt x="98" y="125"/>
                    </a:lnTo>
                    <a:lnTo>
                      <a:pt x="102" y="121"/>
                    </a:lnTo>
                    <a:lnTo>
                      <a:pt x="108" y="117"/>
                    </a:lnTo>
                    <a:lnTo>
                      <a:pt x="112" y="112"/>
                    </a:lnTo>
                    <a:lnTo>
                      <a:pt x="117" y="108"/>
                    </a:lnTo>
                    <a:lnTo>
                      <a:pt x="116" y="95"/>
                    </a:lnTo>
                    <a:lnTo>
                      <a:pt x="115" y="84"/>
                    </a:lnTo>
                    <a:lnTo>
                      <a:pt x="112" y="74"/>
                    </a:lnTo>
                    <a:lnTo>
                      <a:pt x="110" y="66"/>
                    </a:lnTo>
                    <a:lnTo>
                      <a:pt x="105" y="56"/>
                    </a:lnTo>
                    <a:lnTo>
                      <a:pt x="101" y="49"/>
                    </a:lnTo>
                    <a:lnTo>
                      <a:pt x="90" y="35"/>
                    </a:lnTo>
                    <a:lnTo>
                      <a:pt x="86" y="23"/>
                    </a:lnTo>
                    <a:lnTo>
                      <a:pt x="83" y="15"/>
                    </a:lnTo>
                    <a:lnTo>
                      <a:pt x="79" y="8"/>
                    </a:lnTo>
                    <a:lnTo>
                      <a:pt x="76" y="5"/>
                    </a:lnTo>
                    <a:lnTo>
                      <a:pt x="70" y="1"/>
                    </a:lnTo>
                    <a:lnTo>
                      <a:pt x="64" y="0"/>
                    </a:lnTo>
                    <a:lnTo>
                      <a:pt x="58" y="1"/>
                    </a:lnTo>
                    <a:lnTo>
                      <a:pt x="52" y="6"/>
                    </a:lnTo>
                    <a:lnTo>
                      <a:pt x="51" y="15"/>
                    </a:lnTo>
                    <a:lnTo>
                      <a:pt x="53" y="28"/>
                    </a:lnTo>
                    <a:lnTo>
                      <a:pt x="55" y="42"/>
                    </a:lnTo>
                    <a:lnTo>
                      <a:pt x="59" y="60"/>
                    </a:lnTo>
                    <a:lnTo>
                      <a:pt x="62" y="67"/>
                    </a:lnTo>
                    <a:lnTo>
                      <a:pt x="65" y="75"/>
                    </a:lnTo>
                    <a:lnTo>
                      <a:pt x="67" y="76"/>
                    </a:lnTo>
                    <a:lnTo>
                      <a:pt x="69" y="78"/>
                    </a:lnTo>
                    <a:lnTo>
                      <a:pt x="72" y="82"/>
                    </a:lnTo>
                    <a:lnTo>
                      <a:pt x="72" y="83"/>
                    </a:lnTo>
                    <a:lnTo>
                      <a:pt x="73" y="85"/>
                    </a:lnTo>
                    <a:lnTo>
                      <a:pt x="74" y="90"/>
                    </a:lnTo>
                    <a:lnTo>
                      <a:pt x="73" y="92"/>
                    </a:lnTo>
                    <a:lnTo>
                      <a:pt x="72" y="92"/>
                    </a:lnTo>
                    <a:lnTo>
                      <a:pt x="72" y="93"/>
                    </a:lnTo>
                    <a:lnTo>
                      <a:pt x="72" y="95"/>
                    </a:lnTo>
                    <a:lnTo>
                      <a:pt x="65" y="99"/>
                    </a:lnTo>
                    <a:lnTo>
                      <a:pt x="57" y="94"/>
                    </a:lnTo>
                    <a:lnTo>
                      <a:pt x="51" y="90"/>
                    </a:lnTo>
                    <a:lnTo>
                      <a:pt x="39" y="79"/>
                    </a:lnTo>
                    <a:lnTo>
                      <a:pt x="30" y="68"/>
                    </a:lnTo>
                    <a:lnTo>
                      <a:pt x="23" y="55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351">
                <a:extLst>
                  <a:ext uri="{FF2B5EF4-FFF2-40B4-BE49-F238E27FC236}">
                    <a16:creationId xmlns:a16="http://schemas.microsoft.com/office/drawing/2014/main" id="{366864B1-12CF-1CA6-8C8E-C07C0EE70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2088"/>
                <a:ext cx="123" cy="182"/>
              </a:xfrm>
              <a:custGeom>
                <a:avLst/>
                <a:gdLst>
                  <a:gd name="T0" fmla="*/ 82 w 369"/>
                  <a:gd name="T1" fmla="*/ 55 h 546"/>
                  <a:gd name="T2" fmla="*/ 114 w 369"/>
                  <a:gd name="T3" fmla="*/ 86 h 546"/>
                  <a:gd name="T4" fmla="*/ 115 w 369"/>
                  <a:gd name="T5" fmla="*/ 105 h 546"/>
                  <a:gd name="T6" fmla="*/ 57 w 369"/>
                  <a:gd name="T7" fmla="*/ 111 h 546"/>
                  <a:gd name="T8" fmla="*/ 46 w 369"/>
                  <a:gd name="T9" fmla="*/ 88 h 546"/>
                  <a:gd name="T10" fmla="*/ 20 w 369"/>
                  <a:gd name="T11" fmla="*/ 97 h 546"/>
                  <a:gd name="T12" fmla="*/ 20 w 369"/>
                  <a:gd name="T13" fmla="*/ 149 h 546"/>
                  <a:gd name="T14" fmla="*/ 5 w 369"/>
                  <a:gd name="T15" fmla="*/ 184 h 546"/>
                  <a:gd name="T16" fmla="*/ 38 w 369"/>
                  <a:gd name="T17" fmla="*/ 245 h 546"/>
                  <a:gd name="T18" fmla="*/ 83 w 369"/>
                  <a:gd name="T19" fmla="*/ 252 h 546"/>
                  <a:gd name="T20" fmla="*/ 102 w 369"/>
                  <a:gd name="T21" fmla="*/ 273 h 546"/>
                  <a:gd name="T22" fmla="*/ 66 w 369"/>
                  <a:gd name="T23" fmla="*/ 309 h 546"/>
                  <a:gd name="T24" fmla="*/ 54 w 369"/>
                  <a:gd name="T25" fmla="*/ 334 h 546"/>
                  <a:gd name="T26" fmla="*/ 76 w 369"/>
                  <a:gd name="T27" fmla="*/ 362 h 546"/>
                  <a:gd name="T28" fmla="*/ 132 w 369"/>
                  <a:gd name="T29" fmla="*/ 349 h 546"/>
                  <a:gd name="T30" fmla="*/ 154 w 369"/>
                  <a:gd name="T31" fmla="*/ 362 h 546"/>
                  <a:gd name="T32" fmla="*/ 161 w 369"/>
                  <a:gd name="T33" fmla="*/ 384 h 546"/>
                  <a:gd name="T34" fmla="*/ 150 w 369"/>
                  <a:gd name="T35" fmla="*/ 389 h 546"/>
                  <a:gd name="T36" fmla="*/ 119 w 369"/>
                  <a:gd name="T37" fmla="*/ 419 h 546"/>
                  <a:gd name="T38" fmla="*/ 125 w 369"/>
                  <a:gd name="T39" fmla="*/ 458 h 546"/>
                  <a:gd name="T40" fmla="*/ 161 w 369"/>
                  <a:gd name="T41" fmla="*/ 482 h 546"/>
                  <a:gd name="T42" fmla="*/ 217 w 369"/>
                  <a:gd name="T43" fmla="*/ 518 h 546"/>
                  <a:gd name="T44" fmla="*/ 273 w 369"/>
                  <a:gd name="T45" fmla="*/ 533 h 546"/>
                  <a:gd name="T46" fmla="*/ 330 w 369"/>
                  <a:gd name="T47" fmla="*/ 544 h 546"/>
                  <a:gd name="T48" fmla="*/ 307 w 369"/>
                  <a:gd name="T49" fmla="*/ 503 h 546"/>
                  <a:gd name="T50" fmla="*/ 281 w 369"/>
                  <a:gd name="T51" fmla="*/ 474 h 546"/>
                  <a:gd name="T52" fmla="*/ 323 w 369"/>
                  <a:gd name="T53" fmla="*/ 469 h 546"/>
                  <a:gd name="T54" fmla="*/ 341 w 369"/>
                  <a:gd name="T55" fmla="*/ 467 h 546"/>
                  <a:gd name="T56" fmla="*/ 352 w 369"/>
                  <a:gd name="T57" fmla="*/ 443 h 546"/>
                  <a:gd name="T58" fmla="*/ 352 w 369"/>
                  <a:gd name="T59" fmla="*/ 416 h 546"/>
                  <a:gd name="T60" fmla="*/ 338 w 369"/>
                  <a:gd name="T61" fmla="*/ 350 h 546"/>
                  <a:gd name="T62" fmla="*/ 322 w 369"/>
                  <a:gd name="T63" fmla="*/ 339 h 546"/>
                  <a:gd name="T64" fmla="*/ 335 w 369"/>
                  <a:gd name="T65" fmla="*/ 293 h 546"/>
                  <a:gd name="T66" fmla="*/ 322 w 369"/>
                  <a:gd name="T67" fmla="*/ 289 h 546"/>
                  <a:gd name="T68" fmla="*/ 315 w 369"/>
                  <a:gd name="T69" fmla="*/ 272 h 546"/>
                  <a:gd name="T70" fmla="*/ 357 w 369"/>
                  <a:gd name="T71" fmla="*/ 249 h 546"/>
                  <a:gd name="T72" fmla="*/ 367 w 369"/>
                  <a:gd name="T73" fmla="*/ 237 h 546"/>
                  <a:gd name="T74" fmla="*/ 368 w 369"/>
                  <a:gd name="T75" fmla="*/ 225 h 546"/>
                  <a:gd name="T76" fmla="*/ 277 w 369"/>
                  <a:gd name="T77" fmla="*/ 225 h 546"/>
                  <a:gd name="T78" fmla="*/ 217 w 369"/>
                  <a:gd name="T79" fmla="*/ 239 h 546"/>
                  <a:gd name="T80" fmla="*/ 256 w 369"/>
                  <a:gd name="T81" fmla="*/ 211 h 546"/>
                  <a:gd name="T82" fmla="*/ 270 w 369"/>
                  <a:gd name="T83" fmla="*/ 206 h 546"/>
                  <a:gd name="T84" fmla="*/ 277 w 369"/>
                  <a:gd name="T85" fmla="*/ 169 h 546"/>
                  <a:gd name="T86" fmla="*/ 239 w 369"/>
                  <a:gd name="T87" fmla="*/ 147 h 546"/>
                  <a:gd name="T88" fmla="*/ 221 w 369"/>
                  <a:gd name="T89" fmla="*/ 128 h 546"/>
                  <a:gd name="T90" fmla="*/ 179 w 369"/>
                  <a:gd name="T91" fmla="*/ 128 h 546"/>
                  <a:gd name="T92" fmla="*/ 202 w 369"/>
                  <a:gd name="T93" fmla="*/ 101 h 546"/>
                  <a:gd name="T94" fmla="*/ 232 w 369"/>
                  <a:gd name="T95" fmla="*/ 90 h 546"/>
                  <a:gd name="T96" fmla="*/ 239 w 369"/>
                  <a:gd name="T97" fmla="*/ 81 h 546"/>
                  <a:gd name="T98" fmla="*/ 242 w 369"/>
                  <a:gd name="T99" fmla="*/ 71 h 546"/>
                  <a:gd name="T100" fmla="*/ 243 w 369"/>
                  <a:gd name="T101" fmla="*/ 63 h 546"/>
                  <a:gd name="T102" fmla="*/ 263 w 369"/>
                  <a:gd name="T103" fmla="*/ 51 h 546"/>
                  <a:gd name="T104" fmla="*/ 261 w 369"/>
                  <a:gd name="T105" fmla="*/ 40 h 546"/>
                  <a:gd name="T106" fmla="*/ 209 w 369"/>
                  <a:gd name="T107" fmla="*/ 0 h 546"/>
                  <a:gd name="T108" fmla="*/ 160 w 369"/>
                  <a:gd name="T109" fmla="*/ 5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69" h="546">
                    <a:moveTo>
                      <a:pt x="102" y="39"/>
                    </a:moveTo>
                    <a:lnTo>
                      <a:pt x="96" y="45"/>
                    </a:lnTo>
                    <a:lnTo>
                      <a:pt x="90" y="50"/>
                    </a:lnTo>
                    <a:lnTo>
                      <a:pt x="85" y="54"/>
                    </a:lnTo>
                    <a:lnTo>
                      <a:pt x="82" y="55"/>
                    </a:lnTo>
                    <a:lnTo>
                      <a:pt x="88" y="66"/>
                    </a:lnTo>
                    <a:lnTo>
                      <a:pt x="102" y="82"/>
                    </a:lnTo>
                    <a:lnTo>
                      <a:pt x="104" y="82"/>
                    </a:lnTo>
                    <a:lnTo>
                      <a:pt x="108" y="84"/>
                    </a:lnTo>
                    <a:lnTo>
                      <a:pt x="114" y="86"/>
                    </a:lnTo>
                    <a:lnTo>
                      <a:pt x="121" y="90"/>
                    </a:lnTo>
                    <a:lnTo>
                      <a:pt x="119" y="93"/>
                    </a:lnTo>
                    <a:lnTo>
                      <a:pt x="118" y="98"/>
                    </a:lnTo>
                    <a:lnTo>
                      <a:pt x="116" y="101"/>
                    </a:lnTo>
                    <a:lnTo>
                      <a:pt x="115" y="105"/>
                    </a:lnTo>
                    <a:lnTo>
                      <a:pt x="110" y="110"/>
                    </a:lnTo>
                    <a:lnTo>
                      <a:pt x="106" y="117"/>
                    </a:lnTo>
                    <a:lnTo>
                      <a:pt x="91" y="116"/>
                    </a:lnTo>
                    <a:lnTo>
                      <a:pt x="79" y="115"/>
                    </a:lnTo>
                    <a:lnTo>
                      <a:pt x="57" y="111"/>
                    </a:lnTo>
                    <a:lnTo>
                      <a:pt x="56" y="104"/>
                    </a:lnTo>
                    <a:lnTo>
                      <a:pt x="55" y="99"/>
                    </a:lnTo>
                    <a:lnTo>
                      <a:pt x="53" y="93"/>
                    </a:lnTo>
                    <a:lnTo>
                      <a:pt x="50" y="91"/>
                    </a:lnTo>
                    <a:lnTo>
                      <a:pt x="46" y="88"/>
                    </a:lnTo>
                    <a:lnTo>
                      <a:pt x="43" y="87"/>
                    </a:lnTo>
                    <a:lnTo>
                      <a:pt x="39" y="87"/>
                    </a:lnTo>
                    <a:lnTo>
                      <a:pt x="35" y="89"/>
                    </a:lnTo>
                    <a:lnTo>
                      <a:pt x="25" y="91"/>
                    </a:lnTo>
                    <a:lnTo>
                      <a:pt x="20" y="97"/>
                    </a:lnTo>
                    <a:lnTo>
                      <a:pt x="15" y="103"/>
                    </a:lnTo>
                    <a:lnTo>
                      <a:pt x="13" y="112"/>
                    </a:lnTo>
                    <a:lnTo>
                      <a:pt x="11" y="120"/>
                    </a:lnTo>
                    <a:lnTo>
                      <a:pt x="15" y="130"/>
                    </a:lnTo>
                    <a:lnTo>
                      <a:pt x="20" y="149"/>
                    </a:lnTo>
                    <a:lnTo>
                      <a:pt x="6" y="154"/>
                    </a:lnTo>
                    <a:lnTo>
                      <a:pt x="2" y="158"/>
                    </a:lnTo>
                    <a:lnTo>
                      <a:pt x="0" y="163"/>
                    </a:lnTo>
                    <a:lnTo>
                      <a:pt x="1" y="174"/>
                    </a:lnTo>
                    <a:lnTo>
                      <a:pt x="5" y="184"/>
                    </a:lnTo>
                    <a:lnTo>
                      <a:pt x="18" y="195"/>
                    </a:lnTo>
                    <a:lnTo>
                      <a:pt x="26" y="209"/>
                    </a:lnTo>
                    <a:lnTo>
                      <a:pt x="32" y="225"/>
                    </a:lnTo>
                    <a:lnTo>
                      <a:pt x="34" y="243"/>
                    </a:lnTo>
                    <a:lnTo>
                      <a:pt x="38" y="245"/>
                    </a:lnTo>
                    <a:lnTo>
                      <a:pt x="44" y="247"/>
                    </a:lnTo>
                    <a:lnTo>
                      <a:pt x="58" y="250"/>
                    </a:lnTo>
                    <a:lnTo>
                      <a:pt x="67" y="250"/>
                    </a:lnTo>
                    <a:lnTo>
                      <a:pt x="77" y="251"/>
                    </a:lnTo>
                    <a:lnTo>
                      <a:pt x="83" y="252"/>
                    </a:lnTo>
                    <a:lnTo>
                      <a:pt x="88" y="255"/>
                    </a:lnTo>
                    <a:lnTo>
                      <a:pt x="97" y="260"/>
                    </a:lnTo>
                    <a:lnTo>
                      <a:pt x="100" y="262"/>
                    </a:lnTo>
                    <a:lnTo>
                      <a:pt x="102" y="266"/>
                    </a:lnTo>
                    <a:lnTo>
                      <a:pt x="102" y="273"/>
                    </a:lnTo>
                    <a:lnTo>
                      <a:pt x="100" y="282"/>
                    </a:lnTo>
                    <a:lnTo>
                      <a:pt x="90" y="290"/>
                    </a:lnTo>
                    <a:lnTo>
                      <a:pt x="82" y="297"/>
                    </a:lnTo>
                    <a:lnTo>
                      <a:pt x="74" y="304"/>
                    </a:lnTo>
                    <a:lnTo>
                      <a:pt x="66" y="309"/>
                    </a:lnTo>
                    <a:lnTo>
                      <a:pt x="57" y="311"/>
                    </a:lnTo>
                    <a:lnTo>
                      <a:pt x="50" y="316"/>
                    </a:lnTo>
                    <a:lnTo>
                      <a:pt x="45" y="323"/>
                    </a:lnTo>
                    <a:lnTo>
                      <a:pt x="43" y="331"/>
                    </a:lnTo>
                    <a:lnTo>
                      <a:pt x="54" y="334"/>
                    </a:lnTo>
                    <a:lnTo>
                      <a:pt x="64" y="335"/>
                    </a:lnTo>
                    <a:lnTo>
                      <a:pt x="68" y="334"/>
                    </a:lnTo>
                    <a:lnTo>
                      <a:pt x="74" y="334"/>
                    </a:lnTo>
                    <a:lnTo>
                      <a:pt x="84" y="332"/>
                    </a:lnTo>
                    <a:lnTo>
                      <a:pt x="76" y="362"/>
                    </a:lnTo>
                    <a:lnTo>
                      <a:pt x="88" y="362"/>
                    </a:lnTo>
                    <a:lnTo>
                      <a:pt x="103" y="361"/>
                    </a:lnTo>
                    <a:lnTo>
                      <a:pt x="116" y="357"/>
                    </a:lnTo>
                    <a:lnTo>
                      <a:pt x="130" y="352"/>
                    </a:lnTo>
                    <a:lnTo>
                      <a:pt x="132" y="349"/>
                    </a:lnTo>
                    <a:lnTo>
                      <a:pt x="136" y="348"/>
                    </a:lnTo>
                    <a:lnTo>
                      <a:pt x="142" y="348"/>
                    </a:lnTo>
                    <a:lnTo>
                      <a:pt x="144" y="349"/>
                    </a:lnTo>
                    <a:lnTo>
                      <a:pt x="147" y="352"/>
                    </a:lnTo>
                    <a:lnTo>
                      <a:pt x="154" y="362"/>
                    </a:lnTo>
                    <a:lnTo>
                      <a:pt x="158" y="368"/>
                    </a:lnTo>
                    <a:lnTo>
                      <a:pt x="162" y="378"/>
                    </a:lnTo>
                    <a:lnTo>
                      <a:pt x="162" y="381"/>
                    </a:lnTo>
                    <a:lnTo>
                      <a:pt x="162" y="384"/>
                    </a:lnTo>
                    <a:lnTo>
                      <a:pt x="161" y="384"/>
                    </a:lnTo>
                    <a:lnTo>
                      <a:pt x="161" y="385"/>
                    </a:lnTo>
                    <a:lnTo>
                      <a:pt x="161" y="387"/>
                    </a:lnTo>
                    <a:lnTo>
                      <a:pt x="156" y="389"/>
                    </a:lnTo>
                    <a:lnTo>
                      <a:pt x="152" y="389"/>
                    </a:lnTo>
                    <a:lnTo>
                      <a:pt x="150" y="389"/>
                    </a:lnTo>
                    <a:lnTo>
                      <a:pt x="149" y="389"/>
                    </a:lnTo>
                    <a:lnTo>
                      <a:pt x="149" y="390"/>
                    </a:lnTo>
                    <a:lnTo>
                      <a:pt x="141" y="402"/>
                    </a:lnTo>
                    <a:lnTo>
                      <a:pt x="127" y="409"/>
                    </a:lnTo>
                    <a:lnTo>
                      <a:pt x="119" y="419"/>
                    </a:lnTo>
                    <a:lnTo>
                      <a:pt x="115" y="430"/>
                    </a:lnTo>
                    <a:lnTo>
                      <a:pt x="115" y="444"/>
                    </a:lnTo>
                    <a:lnTo>
                      <a:pt x="117" y="447"/>
                    </a:lnTo>
                    <a:lnTo>
                      <a:pt x="121" y="452"/>
                    </a:lnTo>
                    <a:lnTo>
                      <a:pt x="125" y="458"/>
                    </a:lnTo>
                    <a:lnTo>
                      <a:pt x="131" y="467"/>
                    </a:lnTo>
                    <a:lnTo>
                      <a:pt x="137" y="468"/>
                    </a:lnTo>
                    <a:lnTo>
                      <a:pt x="144" y="471"/>
                    </a:lnTo>
                    <a:lnTo>
                      <a:pt x="151" y="475"/>
                    </a:lnTo>
                    <a:lnTo>
                      <a:pt x="161" y="482"/>
                    </a:lnTo>
                    <a:lnTo>
                      <a:pt x="181" y="492"/>
                    </a:lnTo>
                    <a:lnTo>
                      <a:pt x="186" y="495"/>
                    </a:lnTo>
                    <a:lnTo>
                      <a:pt x="193" y="500"/>
                    </a:lnTo>
                    <a:lnTo>
                      <a:pt x="203" y="508"/>
                    </a:lnTo>
                    <a:lnTo>
                      <a:pt x="217" y="518"/>
                    </a:lnTo>
                    <a:lnTo>
                      <a:pt x="224" y="526"/>
                    </a:lnTo>
                    <a:lnTo>
                      <a:pt x="232" y="531"/>
                    </a:lnTo>
                    <a:lnTo>
                      <a:pt x="242" y="533"/>
                    </a:lnTo>
                    <a:lnTo>
                      <a:pt x="252" y="533"/>
                    </a:lnTo>
                    <a:lnTo>
                      <a:pt x="273" y="533"/>
                    </a:lnTo>
                    <a:lnTo>
                      <a:pt x="293" y="534"/>
                    </a:lnTo>
                    <a:lnTo>
                      <a:pt x="309" y="536"/>
                    </a:lnTo>
                    <a:lnTo>
                      <a:pt x="323" y="539"/>
                    </a:lnTo>
                    <a:lnTo>
                      <a:pt x="325" y="541"/>
                    </a:lnTo>
                    <a:lnTo>
                      <a:pt x="330" y="544"/>
                    </a:lnTo>
                    <a:lnTo>
                      <a:pt x="336" y="545"/>
                    </a:lnTo>
                    <a:lnTo>
                      <a:pt x="345" y="546"/>
                    </a:lnTo>
                    <a:lnTo>
                      <a:pt x="333" y="529"/>
                    </a:lnTo>
                    <a:lnTo>
                      <a:pt x="322" y="515"/>
                    </a:lnTo>
                    <a:lnTo>
                      <a:pt x="307" y="503"/>
                    </a:lnTo>
                    <a:lnTo>
                      <a:pt x="291" y="493"/>
                    </a:lnTo>
                    <a:lnTo>
                      <a:pt x="289" y="484"/>
                    </a:lnTo>
                    <a:lnTo>
                      <a:pt x="287" y="478"/>
                    </a:lnTo>
                    <a:lnTo>
                      <a:pt x="284" y="475"/>
                    </a:lnTo>
                    <a:lnTo>
                      <a:pt x="281" y="474"/>
                    </a:lnTo>
                    <a:lnTo>
                      <a:pt x="291" y="469"/>
                    </a:lnTo>
                    <a:lnTo>
                      <a:pt x="297" y="467"/>
                    </a:lnTo>
                    <a:lnTo>
                      <a:pt x="303" y="467"/>
                    </a:lnTo>
                    <a:lnTo>
                      <a:pt x="312" y="466"/>
                    </a:lnTo>
                    <a:lnTo>
                      <a:pt x="323" y="469"/>
                    </a:lnTo>
                    <a:lnTo>
                      <a:pt x="324" y="469"/>
                    </a:lnTo>
                    <a:lnTo>
                      <a:pt x="328" y="470"/>
                    </a:lnTo>
                    <a:lnTo>
                      <a:pt x="332" y="470"/>
                    </a:lnTo>
                    <a:lnTo>
                      <a:pt x="340" y="471"/>
                    </a:lnTo>
                    <a:lnTo>
                      <a:pt x="341" y="467"/>
                    </a:lnTo>
                    <a:lnTo>
                      <a:pt x="341" y="464"/>
                    </a:lnTo>
                    <a:lnTo>
                      <a:pt x="340" y="459"/>
                    </a:lnTo>
                    <a:lnTo>
                      <a:pt x="338" y="456"/>
                    </a:lnTo>
                    <a:lnTo>
                      <a:pt x="345" y="449"/>
                    </a:lnTo>
                    <a:lnTo>
                      <a:pt x="352" y="443"/>
                    </a:lnTo>
                    <a:lnTo>
                      <a:pt x="355" y="436"/>
                    </a:lnTo>
                    <a:lnTo>
                      <a:pt x="357" y="431"/>
                    </a:lnTo>
                    <a:lnTo>
                      <a:pt x="356" y="424"/>
                    </a:lnTo>
                    <a:lnTo>
                      <a:pt x="355" y="419"/>
                    </a:lnTo>
                    <a:lnTo>
                      <a:pt x="352" y="416"/>
                    </a:lnTo>
                    <a:lnTo>
                      <a:pt x="349" y="416"/>
                    </a:lnTo>
                    <a:lnTo>
                      <a:pt x="349" y="369"/>
                    </a:lnTo>
                    <a:lnTo>
                      <a:pt x="347" y="360"/>
                    </a:lnTo>
                    <a:lnTo>
                      <a:pt x="344" y="354"/>
                    </a:lnTo>
                    <a:lnTo>
                      <a:pt x="338" y="350"/>
                    </a:lnTo>
                    <a:lnTo>
                      <a:pt x="330" y="349"/>
                    </a:lnTo>
                    <a:lnTo>
                      <a:pt x="325" y="345"/>
                    </a:lnTo>
                    <a:lnTo>
                      <a:pt x="323" y="343"/>
                    </a:lnTo>
                    <a:lnTo>
                      <a:pt x="323" y="342"/>
                    </a:lnTo>
                    <a:lnTo>
                      <a:pt x="322" y="339"/>
                    </a:lnTo>
                    <a:lnTo>
                      <a:pt x="323" y="336"/>
                    </a:lnTo>
                    <a:lnTo>
                      <a:pt x="326" y="331"/>
                    </a:lnTo>
                    <a:lnTo>
                      <a:pt x="339" y="300"/>
                    </a:lnTo>
                    <a:lnTo>
                      <a:pt x="338" y="295"/>
                    </a:lnTo>
                    <a:lnTo>
                      <a:pt x="335" y="293"/>
                    </a:lnTo>
                    <a:lnTo>
                      <a:pt x="331" y="291"/>
                    </a:lnTo>
                    <a:lnTo>
                      <a:pt x="327" y="291"/>
                    </a:lnTo>
                    <a:lnTo>
                      <a:pt x="325" y="290"/>
                    </a:lnTo>
                    <a:lnTo>
                      <a:pt x="324" y="290"/>
                    </a:lnTo>
                    <a:lnTo>
                      <a:pt x="322" y="289"/>
                    </a:lnTo>
                    <a:lnTo>
                      <a:pt x="321" y="289"/>
                    </a:lnTo>
                    <a:lnTo>
                      <a:pt x="319" y="289"/>
                    </a:lnTo>
                    <a:lnTo>
                      <a:pt x="312" y="286"/>
                    </a:lnTo>
                    <a:lnTo>
                      <a:pt x="305" y="284"/>
                    </a:lnTo>
                    <a:lnTo>
                      <a:pt x="315" y="272"/>
                    </a:lnTo>
                    <a:lnTo>
                      <a:pt x="327" y="265"/>
                    </a:lnTo>
                    <a:lnTo>
                      <a:pt x="338" y="259"/>
                    </a:lnTo>
                    <a:lnTo>
                      <a:pt x="350" y="255"/>
                    </a:lnTo>
                    <a:lnTo>
                      <a:pt x="355" y="251"/>
                    </a:lnTo>
                    <a:lnTo>
                      <a:pt x="357" y="249"/>
                    </a:lnTo>
                    <a:lnTo>
                      <a:pt x="357" y="248"/>
                    </a:lnTo>
                    <a:lnTo>
                      <a:pt x="359" y="248"/>
                    </a:lnTo>
                    <a:lnTo>
                      <a:pt x="361" y="248"/>
                    </a:lnTo>
                    <a:lnTo>
                      <a:pt x="367" y="240"/>
                    </a:lnTo>
                    <a:lnTo>
                      <a:pt x="367" y="237"/>
                    </a:lnTo>
                    <a:lnTo>
                      <a:pt x="368" y="234"/>
                    </a:lnTo>
                    <a:lnTo>
                      <a:pt x="369" y="230"/>
                    </a:lnTo>
                    <a:lnTo>
                      <a:pt x="368" y="228"/>
                    </a:lnTo>
                    <a:lnTo>
                      <a:pt x="368" y="227"/>
                    </a:lnTo>
                    <a:lnTo>
                      <a:pt x="368" y="225"/>
                    </a:lnTo>
                    <a:lnTo>
                      <a:pt x="367" y="221"/>
                    </a:lnTo>
                    <a:lnTo>
                      <a:pt x="334" y="213"/>
                    </a:lnTo>
                    <a:lnTo>
                      <a:pt x="320" y="212"/>
                    </a:lnTo>
                    <a:lnTo>
                      <a:pt x="305" y="215"/>
                    </a:lnTo>
                    <a:lnTo>
                      <a:pt x="277" y="225"/>
                    </a:lnTo>
                    <a:lnTo>
                      <a:pt x="251" y="243"/>
                    </a:lnTo>
                    <a:lnTo>
                      <a:pt x="237" y="243"/>
                    </a:lnTo>
                    <a:lnTo>
                      <a:pt x="225" y="242"/>
                    </a:lnTo>
                    <a:lnTo>
                      <a:pt x="220" y="240"/>
                    </a:lnTo>
                    <a:lnTo>
                      <a:pt x="217" y="239"/>
                    </a:lnTo>
                    <a:lnTo>
                      <a:pt x="211" y="233"/>
                    </a:lnTo>
                    <a:lnTo>
                      <a:pt x="219" y="222"/>
                    </a:lnTo>
                    <a:lnTo>
                      <a:pt x="229" y="215"/>
                    </a:lnTo>
                    <a:lnTo>
                      <a:pt x="241" y="211"/>
                    </a:lnTo>
                    <a:lnTo>
                      <a:pt x="256" y="211"/>
                    </a:lnTo>
                    <a:lnTo>
                      <a:pt x="260" y="211"/>
                    </a:lnTo>
                    <a:lnTo>
                      <a:pt x="264" y="211"/>
                    </a:lnTo>
                    <a:lnTo>
                      <a:pt x="267" y="209"/>
                    </a:lnTo>
                    <a:lnTo>
                      <a:pt x="268" y="207"/>
                    </a:lnTo>
                    <a:lnTo>
                      <a:pt x="270" y="206"/>
                    </a:lnTo>
                    <a:lnTo>
                      <a:pt x="272" y="202"/>
                    </a:lnTo>
                    <a:lnTo>
                      <a:pt x="277" y="197"/>
                    </a:lnTo>
                    <a:lnTo>
                      <a:pt x="282" y="187"/>
                    </a:lnTo>
                    <a:lnTo>
                      <a:pt x="290" y="176"/>
                    </a:lnTo>
                    <a:lnTo>
                      <a:pt x="277" y="169"/>
                    </a:lnTo>
                    <a:lnTo>
                      <a:pt x="264" y="166"/>
                    </a:lnTo>
                    <a:lnTo>
                      <a:pt x="250" y="163"/>
                    </a:lnTo>
                    <a:lnTo>
                      <a:pt x="237" y="163"/>
                    </a:lnTo>
                    <a:lnTo>
                      <a:pt x="238" y="153"/>
                    </a:lnTo>
                    <a:lnTo>
                      <a:pt x="239" y="147"/>
                    </a:lnTo>
                    <a:lnTo>
                      <a:pt x="238" y="141"/>
                    </a:lnTo>
                    <a:lnTo>
                      <a:pt x="236" y="137"/>
                    </a:lnTo>
                    <a:lnTo>
                      <a:pt x="231" y="132"/>
                    </a:lnTo>
                    <a:lnTo>
                      <a:pt x="227" y="130"/>
                    </a:lnTo>
                    <a:lnTo>
                      <a:pt x="221" y="128"/>
                    </a:lnTo>
                    <a:lnTo>
                      <a:pt x="214" y="128"/>
                    </a:lnTo>
                    <a:lnTo>
                      <a:pt x="203" y="125"/>
                    </a:lnTo>
                    <a:lnTo>
                      <a:pt x="193" y="125"/>
                    </a:lnTo>
                    <a:lnTo>
                      <a:pt x="185" y="125"/>
                    </a:lnTo>
                    <a:lnTo>
                      <a:pt x="179" y="128"/>
                    </a:lnTo>
                    <a:lnTo>
                      <a:pt x="180" y="117"/>
                    </a:lnTo>
                    <a:lnTo>
                      <a:pt x="182" y="111"/>
                    </a:lnTo>
                    <a:lnTo>
                      <a:pt x="186" y="108"/>
                    </a:lnTo>
                    <a:lnTo>
                      <a:pt x="196" y="103"/>
                    </a:lnTo>
                    <a:lnTo>
                      <a:pt x="202" y="101"/>
                    </a:lnTo>
                    <a:lnTo>
                      <a:pt x="210" y="101"/>
                    </a:lnTo>
                    <a:lnTo>
                      <a:pt x="218" y="99"/>
                    </a:lnTo>
                    <a:lnTo>
                      <a:pt x="225" y="97"/>
                    </a:lnTo>
                    <a:lnTo>
                      <a:pt x="230" y="92"/>
                    </a:lnTo>
                    <a:lnTo>
                      <a:pt x="232" y="90"/>
                    </a:lnTo>
                    <a:lnTo>
                      <a:pt x="232" y="89"/>
                    </a:lnTo>
                    <a:lnTo>
                      <a:pt x="233" y="89"/>
                    </a:lnTo>
                    <a:lnTo>
                      <a:pt x="236" y="89"/>
                    </a:lnTo>
                    <a:lnTo>
                      <a:pt x="239" y="83"/>
                    </a:lnTo>
                    <a:lnTo>
                      <a:pt x="239" y="81"/>
                    </a:lnTo>
                    <a:lnTo>
                      <a:pt x="239" y="80"/>
                    </a:lnTo>
                    <a:lnTo>
                      <a:pt x="240" y="80"/>
                    </a:lnTo>
                    <a:lnTo>
                      <a:pt x="242" y="78"/>
                    </a:lnTo>
                    <a:lnTo>
                      <a:pt x="242" y="74"/>
                    </a:lnTo>
                    <a:lnTo>
                      <a:pt x="242" y="71"/>
                    </a:lnTo>
                    <a:lnTo>
                      <a:pt x="242" y="70"/>
                    </a:lnTo>
                    <a:lnTo>
                      <a:pt x="243" y="70"/>
                    </a:lnTo>
                    <a:lnTo>
                      <a:pt x="243" y="66"/>
                    </a:lnTo>
                    <a:lnTo>
                      <a:pt x="243" y="64"/>
                    </a:lnTo>
                    <a:lnTo>
                      <a:pt x="243" y="63"/>
                    </a:lnTo>
                    <a:lnTo>
                      <a:pt x="244" y="63"/>
                    </a:lnTo>
                    <a:lnTo>
                      <a:pt x="250" y="59"/>
                    </a:lnTo>
                    <a:lnTo>
                      <a:pt x="256" y="57"/>
                    </a:lnTo>
                    <a:lnTo>
                      <a:pt x="260" y="54"/>
                    </a:lnTo>
                    <a:lnTo>
                      <a:pt x="263" y="51"/>
                    </a:lnTo>
                    <a:lnTo>
                      <a:pt x="264" y="47"/>
                    </a:lnTo>
                    <a:lnTo>
                      <a:pt x="264" y="45"/>
                    </a:lnTo>
                    <a:lnTo>
                      <a:pt x="263" y="43"/>
                    </a:lnTo>
                    <a:lnTo>
                      <a:pt x="263" y="42"/>
                    </a:lnTo>
                    <a:lnTo>
                      <a:pt x="261" y="40"/>
                    </a:lnTo>
                    <a:lnTo>
                      <a:pt x="249" y="33"/>
                    </a:lnTo>
                    <a:lnTo>
                      <a:pt x="240" y="28"/>
                    </a:lnTo>
                    <a:lnTo>
                      <a:pt x="224" y="23"/>
                    </a:lnTo>
                    <a:lnTo>
                      <a:pt x="213" y="3"/>
                    </a:lnTo>
                    <a:lnTo>
                      <a:pt x="209" y="0"/>
                    </a:lnTo>
                    <a:lnTo>
                      <a:pt x="204" y="1"/>
                    </a:lnTo>
                    <a:lnTo>
                      <a:pt x="198" y="4"/>
                    </a:lnTo>
                    <a:lnTo>
                      <a:pt x="191" y="9"/>
                    </a:lnTo>
                    <a:lnTo>
                      <a:pt x="175" y="5"/>
                    </a:lnTo>
                    <a:lnTo>
                      <a:pt x="160" y="5"/>
                    </a:lnTo>
                    <a:lnTo>
                      <a:pt x="145" y="7"/>
                    </a:lnTo>
                    <a:lnTo>
                      <a:pt x="130" y="15"/>
                    </a:lnTo>
                    <a:lnTo>
                      <a:pt x="102" y="39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352">
                <a:extLst>
                  <a:ext uri="{FF2B5EF4-FFF2-40B4-BE49-F238E27FC236}">
                    <a16:creationId xmlns:a16="http://schemas.microsoft.com/office/drawing/2014/main" id="{4FAA0AA6-A408-BC2F-FB5F-5A1B0DAED8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2243"/>
                <a:ext cx="196" cy="151"/>
              </a:xfrm>
              <a:custGeom>
                <a:avLst/>
                <a:gdLst>
                  <a:gd name="T0" fmla="*/ 410 w 589"/>
                  <a:gd name="T1" fmla="*/ 197 h 451"/>
                  <a:gd name="T2" fmla="*/ 397 w 589"/>
                  <a:gd name="T3" fmla="*/ 214 h 451"/>
                  <a:gd name="T4" fmla="*/ 325 w 589"/>
                  <a:gd name="T5" fmla="*/ 193 h 451"/>
                  <a:gd name="T6" fmla="*/ 334 w 589"/>
                  <a:gd name="T7" fmla="*/ 162 h 451"/>
                  <a:gd name="T8" fmla="*/ 376 w 589"/>
                  <a:gd name="T9" fmla="*/ 124 h 451"/>
                  <a:gd name="T10" fmla="*/ 329 w 589"/>
                  <a:gd name="T11" fmla="*/ 52 h 451"/>
                  <a:gd name="T12" fmla="*/ 294 w 589"/>
                  <a:gd name="T13" fmla="*/ 51 h 451"/>
                  <a:gd name="T14" fmla="*/ 230 w 589"/>
                  <a:gd name="T15" fmla="*/ 20 h 451"/>
                  <a:gd name="T16" fmla="*/ 184 w 589"/>
                  <a:gd name="T17" fmla="*/ 47 h 451"/>
                  <a:gd name="T18" fmla="*/ 176 w 589"/>
                  <a:gd name="T19" fmla="*/ 65 h 451"/>
                  <a:gd name="T20" fmla="*/ 152 w 589"/>
                  <a:gd name="T21" fmla="*/ 88 h 451"/>
                  <a:gd name="T22" fmla="*/ 137 w 589"/>
                  <a:gd name="T23" fmla="*/ 27 h 451"/>
                  <a:gd name="T24" fmla="*/ 102 w 589"/>
                  <a:gd name="T25" fmla="*/ 16 h 451"/>
                  <a:gd name="T26" fmla="*/ 87 w 589"/>
                  <a:gd name="T27" fmla="*/ 23 h 451"/>
                  <a:gd name="T28" fmla="*/ 68 w 589"/>
                  <a:gd name="T29" fmla="*/ 30 h 451"/>
                  <a:gd name="T30" fmla="*/ 52 w 589"/>
                  <a:gd name="T31" fmla="*/ 49 h 451"/>
                  <a:gd name="T32" fmla="*/ 76 w 589"/>
                  <a:gd name="T33" fmla="*/ 95 h 451"/>
                  <a:gd name="T34" fmla="*/ 63 w 589"/>
                  <a:gd name="T35" fmla="*/ 102 h 451"/>
                  <a:gd name="T36" fmla="*/ 52 w 589"/>
                  <a:gd name="T37" fmla="*/ 103 h 451"/>
                  <a:gd name="T38" fmla="*/ 0 w 589"/>
                  <a:gd name="T39" fmla="*/ 152 h 451"/>
                  <a:gd name="T40" fmla="*/ 77 w 589"/>
                  <a:gd name="T41" fmla="*/ 150 h 451"/>
                  <a:gd name="T42" fmla="*/ 102 w 589"/>
                  <a:gd name="T43" fmla="*/ 168 h 451"/>
                  <a:gd name="T44" fmla="*/ 91 w 589"/>
                  <a:gd name="T45" fmla="*/ 186 h 451"/>
                  <a:gd name="T46" fmla="*/ 58 w 589"/>
                  <a:gd name="T47" fmla="*/ 188 h 451"/>
                  <a:gd name="T48" fmla="*/ 78 w 589"/>
                  <a:gd name="T49" fmla="*/ 227 h 451"/>
                  <a:gd name="T50" fmla="*/ 74 w 589"/>
                  <a:gd name="T51" fmla="*/ 262 h 451"/>
                  <a:gd name="T52" fmla="*/ 96 w 589"/>
                  <a:gd name="T53" fmla="*/ 270 h 451"/>
                  <a:gd name="T54" fmla="*/ 135 w 589"/>
                  <a:gd name="T55" fmla="*/ 258 h 451"/>
                  <a:gd name="T56" fmla="*/ 102 w 589"/>
                  <a:gd name="T57" fmla="*/ 298 h 451"/>
                  <a:gd name="T58" fmla="*/ 52 w 589"/>
                  <a:gd name="T59" fmla="*/ 323 h 451"/>
                  <a:gd name="T60" fmla="*/ 58 w 589"/>
                  <a:gd name="T61" fmla="*/ 345 h 451"/>
                  <a:gd name="T62" fmla="*/ 137 w 589"/>
                  <a:gd name="T63" fmla="*/ 369 h 451"/>
                  <a:gd name="T64" fmla="*/ 129 w 589"/>
                  <a:gd name="T65" fmla="*/ 402 h 451"/>
                  <a:gd name="T66" fmla="*/ 195 w 589"/>
                  <a:gd name="T67" fmla="*/ 440 h 451"/>
                  <a:gd name="T68" fmla="*/ 214 w 589"/>
                  <a:gd name="T69" fmla="*/ 451 h 451"/>
                  <a:gd name="T70" fmla="*/ 256 w 589"/>
                  <a:gd name="T71" fmla="*/ 357 h 451"/>
                  <a:gd name="T72" fmla="*/ 250 w 589"/>
                  <a:gd name="T73" fmla="*/ 337 h 451"/>
                  <a:gd name="T74" fmla="*/ 296 w 589"/>
                  <a:gd name="T75" fmla="*/ 327 h 451"/>
                  <a:gd name="T76" fmla="*/ 342 w 589"/>
                  <a:gd name="T77" fmla="*/ 408 h 451"/>
                  <a:gd name="T78" fmla="*/ 353 w 589"/>
                  <a:gd name="T79" fmla="*/ 404 h 451"/>
                  <a:gd name="T80" fmla="*/ 350 w 589"/>
                  <a:gd name="T81" fmla="*/ 375 h 451"/>
                  <a:gd name="T82" fmla="*/ 380 w 589"/>
                  <a:gd name="T83" fmla="*/ 308 h 451"/>
                  <a:gd name="T84" fmla="*/ 404 w 589"/>
                  <a:gd name="T85" fmla="*/ 317 h 451"/>
                  <a:gd name="T86" fmla="*/ 431 w 589"/>
                  <a:gd name="T87" fmla="*/ 345 h 451"/>
                  <a:gd name="T88" fmla="*/ 463 w 589"/>
                  <a:gd name="T89" fmla="*/ 324 h 451"/>
                  <a:gd name="T90" fmla="*/ 489 w 589"/>
                  <a:gd name="T91" fmla="*/ 308 h 451"/>
                  <a:gd name="T92" fmla="*/ 496 w 589"/>
                  <a:gd name="T93" fmla="*/ 299 h 451"/>
                  <a:gd name="T94" fmla="*/ 516 w 589"/>
                  <a:gd name="T95" fmla="*/ 285 h 451"/>
                  <a:gd name="T96" fmla="*/ 589 w 589"/>
                  <a:gd name="T97" fmla="*/ 213 h 451"/>
                  <a:gd name="T98" fmla="*/ 571 w 589"/>
                  <a:gd name="T99" fmla="*/ 186 h 451"/>
                  <a:gd name="T100" fmla="*/ 566 w 589"/>
                  <a:gd name="T101" fmla="*/ 145 h 451"/>
                  <a:gd name="T102" fmla="*/ 522 w 589"/>
                  <a:gd name="T103" fmla="*/ 119 h 451"/>
                  <a:gd name="T104" fmla="*/ 472 w 589"/>
                  <a:gd name="T105" fmla="*/ 149 h 451"/>
                  <a:gd name="T106" fmla="*/ 437 w 589"/>
                  <a:gd name="T107" fmla="*/ 171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9" h="451">
                    <a:moveTo>
                      <a:pt x="432" y="170"/>
                    </a:moveTo>
                    <a:lnTo>
                      <a:pt x="421" y="175"/>
                    </a:lnTo>
                    <a:lnTo>
                      <a:pt x="415" y="182"/>
                    </a:lnTo>
                    <a:lnTo>
                      <a:pt x="411" y="188"/>
                    </a:lnTo>
                    <a:lnTo>
                      <a:pt x="410" y="195"/>
                    </a:lnTo>
                    <a:lnTo>
                      <a:pt x="410" y="197"/>
                    </a:lnTo>
                    <a:lnTo>
                      <a:pt x="410" y="198"/>
                    </a:lnTo>
                    <a:lnTo>
                      <a:pt x="411" y="201"/>
                    </a:lnTo>
                    <a:lnTo>
                      <a:pt x="410" y="203"/>
                    </a:lnTo>
                    <a:lnTo>
                      <a:pt x="410" y="206"/>
                    </a:lnTo>
                    <a:lnTo>
                      <a:pt x="404" y="210"/>
                    </a:lnTo>
                    <a:lnTo>
                      <a:pt x="397" y="214"/>
                    </a:lnTo>
                    <a:lnTo>
                      <a:pt x="386" y="213"/>
                    </a:lnTo>
                    <a:lnTo>
                      <a:pt x="378" y="212"/>
                    </a:lnTo>
                    <a:lnTo>
                      <a:pt x="370" y="210"/>
                    </a:lnTo>
                    <a:lnTo>
                      <a:pt x="363" y="208"/>
                    </a:lnTo>
                    <a:lnTo>
                      <a:pt x="352" y="195"/>
                    </a:lnTo>
                    <a:lnTo>
                      <a:pt x="325" y="193"/>
                    </a:lnTo>
                    <a:lnTo>
                      <a:pt x="298" y="194"/>
                    </a:lnTo>
                    <a:lnTo>
                      <a:pt x="298" y="184"/>
                    </a:lnTo>
                    <a:lnTo>
                      <a:pt x="301" y="175"/>
                    </a:lnTo>
                    <a:lnTo>
                      <a:pt x="306" y="168"/>
                    </a:lnTo>
                    <a:lnTo>
                      <a:pt x="314" y="164"/>
                    </a:lnTo>
                    <a:lnTo>
                      <a:pt x="334" y="162"/>
                    </a:lnTo>
                    <a:lnTo>
                      <a:pt x="352" y="161"/>
                    </a:lnTo>
                    <a:lnTo>
                      <a:pt x="365" y="160"/>
                    </a:lnTo>
                    <a:lnTo>
                      <a:pt x="376" y="161"/>
                    </a:lnTo>
                    <a:lnTo>
                      <a:pt x="377" y="148"/>
                    </a:lnTo>
                    <a:lnTo>
                      <a:pt x="377" y="135"/>
                    </a:lnTo>
                    <a:lnTo>
                      <a:pt x="376" y="124"/>
                    </a:lnTo>
                    <a:lnTo>
                      <a:pt x="374" y="113"/>
                    </a:lnTo>
                    <a:lnTo>
                      <a:pt x="365" y="93"/>
                    </a:lnTo>
                    <a:lnTo>
                      <a:pt x="353" y="75"/>
                    </a:lnTo>
                    <a:lnTo>
                      <a:pt x="345" y="69"/>
                    </a:lnTo>
                    <a:lnTo>
                      <a:pt x="340" y="64"/>
                    </a:lnTo>
                    <a:lnTo>
                      <a:pt x="329" y="52"/>
                    </a:lnTo>
                    <a:lnTo>
                      <a:pt x="327" y="41"/>
                    </a:lnTo>
                    <a:lnTo>
                      <a:pt x="325" y="38"/>
                    </a:lnTo>
                    <a:lnTo>
                      <a:pt x="323" y="38"/>
                    </a:lnTo>
                    <a:lnTo>
                      <a:pt x="320" y="38"/>
                    </a:lnTo>
                    <a:lnTo>
                      <a:pt x="318" y="41"/>
                    </a:lnTo>
                    <a:lnTo>
                      <a:pt x="294" y="51"/>
                    </a:lnTo>
                    <a:lnTo>
                      <a:pt x="283" y="49"/>
                    </a:lnTo>
                    <a:lnTo>
                      <a:pt x="278" y="47"/>
                    </a:lnTo>
                    <a:lnTo>
                      <a:pt x="274" y="46"/>
                    </a:lnTo>
                    <a:lnTo>
                      <a:pt x="262" y="42"/>
                    </a:lnTo>
                    <a:lnTo>
                      <a:pt x="252" y="37"/>
                    </a:lnTo>
                    <a:lnTo>
                      <a:pt x="230" y="20"/>
                    </a:lnTo>
                    <a:lnTo>
                      <a:pt x="207" y="6"/>
                    </a:lnTo>
                    <a:lnTo>
                      <a:pt x="197" y="5"/>
                    </a:lnTo>
                    <a:lnTo>
                      <a:pt x="190" y="8"/>
                    </a:lnTo>
                    <a:lnTo>
                      <a:pt x="183" y="14"/>
                    </a:lnTo>
                    <a:lnTo>
                      <a:pt x="179" y="24"/>
                    </a:lnTo>
                    <a:lnTo>
                      <a:pt x="184" y="47"/>
                    </a:lnTo>
                    <a:lnTo>
                      <a:pt x="184" y="52"/>
                    </a:lnTo>
                    <a:lnTo>
                      <a:pt x="183" y="54"/>
                    </a:lnTo>
                    <a:lnTo>
                      <a:pt x="183" y="58"/>
                    </a:lnTo>
                    <a:lnTo>
                      <a:pt x="181" y="59"/>
                    </a:lnTo>
                    <a:lnTo>
                      <a:pt x="180" y="61"/>
                    </a:lnTo>
                    <a:lnTo>
                      <a:pt x="176" y="65"/>
                    </a:lnTo>
                    <a:lnTo>
                      <a:pt x="170" y="72"/>
                    </a:lnTo>
                    <a:lnTo>
                      <a:pt x="168" y="73"/>
                    </a:lnTo>
                    <a:lnTo>
                      <a:pt x="167" y="75"/>
                    </a:lnTo>
                    <a:lnTo>
                      <a:pt x="165" y="80"/>
                    </a:lnTo>
                    <a:lnTo>
                      <a:pt x="158" y="85"/>
                    </a:lnTo>
                    <a:lnTo>
                      <a:pt x="152" y="88"/>
                    </a:lnTo>
                    <a:lnTo>
                      <a:pt x="151" y="74"/>
                    </a:lnTo>
                    <a:lnTo>
                      <a:pt x="150" y="63"/>
                    </a:lnTo>
                    <a:lnTo>
                      <a:pt x="147" y="52"/>
                    </a:lnTo>
                    <a:lnTo>
                      <a:pt x="143" y="45"/>
                    </a:lnTo>
                    <a:lnTo>
                      <a:pt x="139" y="32"/>
                    </a:lnTo>
                    <a:lnTo>
                      <a:pt x="137" y="27"/>
                    </a:lnTo>
                    <a:lnTo>
                      <a:pt x="136" y="12"/>
                    </a:lnTo>
                    <a:lnTo>
                      <a:pt x="139" y="0"/>
                    </a:lnTo>
                    <a:lnTo>
                      <a:pt x="128" y="0"/>
                    </a:lnTo>
                    <a:lnTo>
                      <a:pt x="118" y="3"/>
                    </a:lnTo>
                    <a:lnTo>
                      <a:pt x="110" y="8"/>
                    </a:lnTo>
                    <a:lnTo>
                      <a:pt x="102" y="16"/>
                    </a:lnTo>
                    <a:lnTo>
                      <a:pt x="100" y="17"/>
                    </a:lnTo>
                    <a:lnTo>
                      <a:pt x="99" y="19"/>
                    </a:lnTo>
                    <a:lnTo>
                      <a:pt x="96" y="21"/>
                    </a:lnTo>
                    <a:lnTo>
                      <a:pt x="93" y="21"/>
                    </a:lnTo>
                    <a:lnTo>
                      <a:pt x="91" y="22"/>
                    </a:lnTo>
                    <a:lnTo>
                      <a:pt x="87" y="23"/>
                    </a:lnTo>
                    <a:lnTo>
                      <a:pt x="80" y="22"/>
                    </a:lnTo>
                    <a:lnTo>
                      <a:pt x="76" y="21"/>
                    </a:lnTo>
                    <a:lnTo>
                      <a:pt x="72" y="19"/>
                    </a:lnTo>
                    <a:lnTo>
                      <a:pt x="70" y="18"/>
                    </a:lnTo>
                    <a:lnTo>
                      <a:pt x="69" y="24"/>
                    </a:lnTo>
                    <a:lnTo>
                      <a:pt x="68" y="30"/>
                    </a:lnTo>
                    <a:lnTo>
                      <a:pt x="66" y="35"/>
                    </a:lnTo>
                    <a:lnTo>
                      <a:pt x="64" y="41"/>
                    </a:lnTo>
                    <a:lnTo>
                      <a:pt x="59" y="44"/>
                    </a:lnTo>
                    <a:lnTo>
                      <a:pt x="57" y="45"/>
                    </a:lnTo>
                    <a:lnTo>
                      <a:pt x="56" y="47"/>
                    </a:lnTo>
                    <a:lnTo>
                      <a:pt x="52" y="49"/>
                    </a:lnTo>
                    <a:lnTo>
                      <a:pt x="48" y="52"/>
                    </a:lnTo>
                    <a:lnTo>
                      <a:pt x="39" y="53"/>
                    </a:lnTo>
                    <a:lnTo>
                      <a:pt x="35" y="57"/>
                    </a:lnTo>
                    <a:lnTo>
                      <a:pt x="33" y="62"/>
                    </a:lnTo>
                    <a:lnTo>
                      <a:pt x="35" y="69"/>
                    </a:lnTo>
                    <a:lnTo>
                      <a:pt x="76" y="95"/>
                    </a:lnTo>
                    <a:lnTo>
                      <a:pt x="72" y="99"/>
                    </a:lnTo>
                    <a:lnTo>
                      <a:pt x="70" y="99"/>
                    </a:lnTo>
                    <a:lnTo>
                      <a:pt x="69" y="99"/>
                    </a:lnTo>
                    <a:lnTo>
                      <a:pt x="69" y="100"/>
                    </a:lnTo>
                    <a:lnTo>
                      <a:pt x="67" y="102"/>
                    </a:lnTo>
                    <a:lnTo>
                      <a:pt x="63" y="102"/>
                    </a:lnTo>
                    <a:lnTo>
                      <a:pt x="60" y="102"/>
                    </a:lnTo>
                    <a:lnTo>
                      <a:pt x="59" y="102"/>
                    </a:lnTo>
                    <a:lnTo>
                      <a:pt x="59" y="103"/>
                    </a:lnTo>
                    <a:lnTo>
                      <a:pt x="55" y="103"/>
                    </a:lnTo>
                    <a:lnTo>
                      <a:pt x="53" y="103"/>
                    </a:lnTo>
                    <a:lnTo>
                      <a:pt x="52" y="103"/>
                    </a:lnTo>
                    <a:lnTo>
                      <a:pt x="52" y="104"/>
                    </a:lnTo>
                    <a:lnTo>
                      <a:pt x="16" y="109"/>
                    </a:lnTo>
                    <a:lnTo>
                      <a:pt x="9" y="126"/>
                    </a:lnTo>
                    <a:lnTo>
                      <a:pt x="5" y="139"/>
                    </a:lnTo>
                    <a:lnTo>
                      <a:pt x="2" y="147"/>
                    </a:lnTo>
                    <a:lnTo>
                      <a:pt x="0" y="152"/>
                    </a:lnTo>
                    <a:lnTo>
                      <a:pt x="31" y="156"/>
                    </a:lnTo>
                    <a:lnTo>
                      <a:pt x="48" y="156"/>
                    </a:lnTo>
                    <a:lnTo>
                      <a:pt x="67" y="152"/>
                    </a:lnTo>
                    <a:lnTo>
                      <a:pt x="70" y="150"/>
                    </a:lnTo>
                    <a:lnTo>
                      <a:pt x="74" y="150"/>
                    </a:lnTo>
                    <a:lnTo>
                      <a:pt x="77" y="150"/>
                    </a:lnTo>
                    <a:lnTo>
                      <a:pt x="81" y="152"/>
                    </a:lnTo>
                    <a:lnTo>
                      <a:pt x="88" y="152"/>
                    </a:lnTo>
                    <a:lnTo>
                      <a:pt x="94" y="155"/>
                    </a:lnTo>
                    <a:lnTo>
                      <a:pt x="98" y="160"/>
                    </a:lnTo>
                    <a:lnTo>
                      <a:pt x="102" y="167"/>
                    </a:lnTo>
                    <a:lnTo>
                      <a:pt x="102" y="168"/>
                    </a:lnTo>
                    <a:lnTo>
                      <a:pt x="104" y="170"/>
                    </a:lnTo>
                    <a:lnTo>
                      <a:pt x="105" y="174"/>
                    </a:lnTo>
                    <a:lnTo>
                      <a:pt x="102" y="181"/>
                    </a:lnTo>
                    <a:lnTo>
                      <a:pt x="96" y="185"/>
                    </a:lnTo>
                    <a:lnTo>
                      <a:pt x="93" y="185"/>
                    </a:lnTo>
                    <a:lnTo>
                      <a:pt x="91" y="186"/>
                    </a:lnTo>
                    <a:lnTo>
                      <a:pt x="86" y="188"/>
                    </a:lnTo>
                    <a:lnTo>
                      <a:pt x="78" y="188"/>
                    </a:lnTo>
                    <a:lnTo>
                      <a:pt x="72" y="189"/>
                    </a:lnTo>
                    <a:lnTo>
                      <a:pt x="68" y="188"/>
                    </a:lnTo>
                    <a:lnTo>
                      <a:pt x="65" y="188"/>
                    </a:lnTo>
                    <a:lnTo>
                      <a:pt x="58" y="188"/>
                    </a:lnTo>
                    <a:lnTo>
                      <a:pt x="43" y="192"/>
                    </a:lnTo>
                    <a:lnTo>
                      <a:pt x="48" y="200"/>
                    </a:lnTo>
                    <a:lnTo>
                      <a:pt x="55" y="208"/>
                    </a:lnTo>
                    <a:lnTo>
                      <a:pt x="64" y="215"/>
                    </a:lnTo>
                    <a:lnTo>
                      <a:pt x="74" y="223"/>
                    </a:lnTo>
                    <a:lnTo>
                      <a:pt x="78" y="227"/>
                    </a:lnTo>
                    <a:lnTo>
                      <a:pt x="81" y="233"/>
                    </a:lnTo>
                    <a:lnTo>
                      <a:pt x="84" y="239"/>
                    </a:lnTo>
                    <a:lnTo>
                      <a:pt x="85" y="246"/>
                    </a:lnTo>
                    <a:lnTo>
                      <a:pt x="83" y="250"/>
                    </a:lnTo>
                    <a:lnTo>
                      <a:pt x="79" y="255"/>
                    </a:lnTo>
                    <a:lnTo>
                      <a:pt x="74" y="262"/>
                    </a:lnTo>
                    <a:lnTo>
                      <a:pt x="68" y="269"/>
                    </a:lnTo>
                    <a:lnTo>
                      <a:pt x="74" y="269"/>
                    </a:lnTo>
                    <a:lnTo>
                      <a:pt x="77" y="269"/>
                    </a:lnTo>
                    <a:lnTo>
                      <a:pt x="81" y="270"/>
                    </a:lnTo>
                    <a:lnTo>
                      <a:pt x="94" y="271"/>
                    </a:lnTo>
                    <a:lnTo>
                      <a:pt x="96" y="270"/>
                    </a:lnTo>
                    <a:lnTo>
                      <a:pt x="99" y="270"/>
                    </a:lnTo>
                    <a:lnTo>
                      <a:pt x="106" y="269"/>
                    </a:lnTo>
                    <a:lnTo>
                      <a:pt x="116" y="266"/>
                    </a:lnTo>
                    <a:lnTo>
                      <a:pt x="121" y="262"/>
                    </a:lnTo>
                    <a:lnTo>
                      <a:pt x="127" y="259"/>
                    </a:lnTo>
                    <a:lnTo>
                      <a:pt x="135" y="258"/>
                    </a:lnTo>
                    <a:lnTo>
                      <a:pt x="132" y="265"/>
                    </a:lnTo>
                    <a:lnTo>
                      <a:pt x="128" y="273"/>
                    </a:lnTo>
                    <a:lnTo>
                      <a:pt x="120" y="283"/>
                    </a:lnTo>
                    <a:lnTo>
                      <a:pt x="113" y="294"/>
                    </a:lnTo>
                    <a:lnTo>
                      <a:pt x="107" y="296"/>
                    </a:lnTo>
                    <a:lnTo>
                      <a:pt x="102" y="298"/>
                    </a:lnTo>
                    <a:lnTo>
                      <a:pt x="98" y="299"/>
                    </a:lnTo>
                    <a:lnTo>
                      <a:pt x="96" y="300"/>
                    </a:lnTo>
                    <a:lnTo>
                      <a:pt x="76" y="308"/>
                    </a:lnTo>
                    <a:lnTo>
                      <a:pt x="69" y="314"/>
                    </a:lnTo>
                    <a:lnTo>
                      <a:pt x="63" y="316"/>
                    </a:lnTo>
                    <a:lnTo>
                      <a:pt x="52" y="323"/>
                    </a:lnTo>
                    <a:lnTo>
                      <a:pt x="49" y="331"/>
                    </a:lnTo>
                    <a:lnTo>
                      <a:pt x="48" y="332"/>
                    </a:lnTo>
                    <a:lnTo>
                      <a:pt x="48" y="335"/>
                    </a:lnTo>
                    <a:lnTo>
                      <a:pt x="45" y="343"/>
                    </a:lnTo>
                    <a:lnTo>
                      <a:pt x="50" y="344"/>
                    </a:lnTo>
                    <a:lnTo>
                      <a:pt x="58" y="345"/>
                    </a:lnTo>
                    <a:lnTo>
                      <a:pt x="68" y="345"/>
                    </a:lnTo>
                    <a:lnTo>
                      <a:pt x="79" y="345"/>
                    </a:lnTo>
                    <a:lnTo>
                      <a:pt x="156" y="332"/>
                    </a:lnTo>
                    <a:lnTo>
                      <a:pt x="169" y="320"/>
                    </a:lnTo>
                    <a:lnTo>
                      <a:pt x="151" y="343"/>
                    </a:lnTo>
                    <a:lnTo>
                      <a:pt x="137" y="369"/>
                    </a:lnTo>
                    <a:lnTo>
                      <a:pt x="133" y="377"/>
                    </a:lnTo>
                    <a:lnTo>
                      <a:pt x="126" y="386"/>
                    </a:lnTo>
                    <a:lnTo>
                      <a:pt x="121" y="390"/>
                    </a:lnTo>
                    <a:lnTo>
                      <a:pt x="120" y="394"/>
                    </a:lnTo>
                    <a:lnTo>
                      <a:pt x="122" y="398"/>
                    </a:lnTo>
                    <a:lnTo>
                      <a:pt x="129" y="402"/>
                    </a:lnTo>
                    <a:lnTo>
                      <a:pt x="136" y="406"/>
                    </a:lnTo>
                    <a:lnTo>
                      <a:pt x="141" y="409"/>
                    </a:lnTo>
                    <a:lnTo>
                      <a:pt x="150" y="414"/>
                    </a:lnTo>
                    <a:lnTo>
                      <a:pt x="158" y="418"/>
                    </a:lnTo>
                    <a:lnTo>
                      <a:pt x="169" y="425"/>
                    </a:lnTo>
                    <a:lnTo>
                      <a:pt x="195" y="440"/>
                    </a:lnTo>
                    <a:lnTo>
                      <a:pt x="195" y="443"/>
                    </a:lnTo>
                    <a:lnTo>
                      <a:pt x="197" y="447"/>
                    </a:lnTo>
                    <a:lnTo>
                      <a:pt x="200" y="448"/>
                    </a:lnTo>
                    <a:lnTo>
                      <a:pt x="207" y="450"/>
                    </a:lnTo>
                    <a:lnTo>
                      <a:pt x="210" y="450"/>
                    </a:lnTo>
                    <a:lnTo>
                      <a:pt x="214" y="451"/>
                    </a:lnTo>
                    <a:lnTo>
                      <a:pt x="220" y="450"/>
                    </a:lnTo>
                    <a:lnTo>
                      <a:pt x="224" y="446"/>
                    </a:lnTo>
                    <a:lnTo>
                      <a:pt x="229" y="438"/>
                    </a:lnTo>
                    <a:lnTo>
                      <a:pt x="208" y="395"/>
                    </a:lnTo>
                    <a:lnTo>
                      <a:pt x="261" y="359"/>
                    </a:lnTo>
                    <a:lnTo>
                      <a:pt x="256" y="357"/>
                    </a:lnTo>
                    <a:lnTo>
                      <a:pt x="253" y="355"/>
                    </a:lnTo>
                    <a:lnTo>
                      <a:pt x="250" y="352"/>
                    </a:lnTo>
                    <a:lnTo>
                      <a:pt x="249" y="350"/>
                    </a:lnTo>
                    <a:lnTo>
                      <a:pt x="248" y="346"/>
                    </a:lnTo>
                    <a:lnTo>
                      <a:pt x="249" y="343"/>
                    </a:lnTo>
                    <a:lnTo>
                      <a:pt x="250" y="337"/>
                    </a:lnTo>
                    <a:lnTo>
                      <a:pt x="253" y="333"/>
                    </a:lnTo>
                    <a:lnTo>
                      <a:pt x="265" y="290"/>
                    </a:lnTo>
                    <a:lnTo>
                      <a:pt x="270" y="280"/>
                    </a:lnTo>
                    <a:lnTo>
                      <a:pt x="274" y="278"/>
                    </a:lnTo>
                    <a:lnTo>
                      <a:pt x="286" y="300"/>
                    </a:lnTo>
                    <a:lnTo>
                      <a:pt x="296" y="327"/>
                    </a:lnTo>
                    <a:lnTo>
                      <a:pt x="301" y="353"/>
                    </a:lnTo>
                    <a:lnTo>
                      <a:pt x="303" y="384"/>
                    </a:lnTo>
                    <a:lnTo>
                      <a:pt x="303" y="387"/>
                    </a:lnTo>
                    <a:lnTo>
                      <a:pt x="305" y="391"/>
                    </a:lnTo>
                    <a:lnTo>
                      <a:pt x="312" y="399"/>
                    </a:lnTo>
                    <a:lnTo>
                      <a:pt x="342" y="408"/>
                    </a:lnTo>
                    <a:lnTo>
                      <a:pt x="342" y="407"/>
                    </a:lnTo>
                    <a:lnTo>
                      <a:pt x="343" y="407"/>
                    </a:lnTo>
                    <a:lnTo>
                      <a:pt x="345" y="407"/>
                    </a:lnTo>
                    <a:lnTo>
                      <a:pt x="349" y="407"/>
                    </a:lnTo>
                    <a:lnTo>
                      <a:pt x="351" y="405"/>
                    </a:lnTo>
                    <a:lnTo>
                      <a:pt x="353" y="404"/>
                    </a:lnTo>
                    <a:lnTo>
                      <a:pt x="353" y="400"/>
                    </a:lnTo>
                    <a:lnTo>
                      <a:pt x="354" y="398"/>
                    </a:lnTo>
                    <a:lnTo>
                      <a:pt x="354" y="394"/>
                    </a:lnTo>
                    <a:lnTo>
                      <a:pt x="354" y="391"/>
                    </a:lnTo>
                    <a:lnTo>
                      <a:pt x="351" y="382"/>
                    </a:lnTo>
                    <a:lnTo>
                      <a:pt x="350" y="375"/>
                    </a:lnTo>
                    <a:lnTo>
                      <a:pt x="351" y="367"/>
                    </a:lnTo>
                    <a:lnTo>
                      <a:pt x="354" y="360"/>
                    </a:lnTo>
                    <a:lnTo>
                      <a:pt x="358" y="350"/>
                    </a:lnTo>
                    <a:lnTo>
                      <a:pt x="364" y="341"/>
                    </a:lnTo>
                    <a:lnTo>
                      <a:pt x="380" y="326"/>
                    </a:lnTo>
                    <a:lnTo>
                      <a:pt x="380" y="308"/>
                    </a:lnTo>
                    <a:lnTo>
                      <a:pt x="381" y="303"/>
                    </a:lnTo>
                    <a:lnTo>
                      <a:pt x="383" y="299"/>
                    </a:lnTo>
                    <a:lnTo>
                      <a:pt x="387" y="302"/>
                    </a:lnTo>
                    <a:lnTo>
                      <a:pt x="392" y="305"/>
                    </a:lnTo>
                    <a:lnTo>
                      <a:pt x="397" y="311"/>
                    </a:lnTo>
                    <a:lnTo>
                      <a:pt x="404" y="317"/>
                    </a:lnTo>
                    <a:lnTo>
                      <a:pt x="411" y="325"/>
                    </a:lnTo>
                    <a:lnTo>
                      <a:pt x="415" y="331"/>
                    </a:lnTo>
                    <a:lnTo>
                      <a:pt x="418" y="337"/>
                    </a:lnTo>
                    <a:lnTo>
                      <a:pt x="421" y="341"/>
                    </a:lnTo>
                    <a:lnTo>
                      <a:pt x="425" y="345"/>
                    </a:lnTo>
                    <a:lnTo>
                      <a:pt x="431" y="345"/>
                    </a:lnTo>
                    <a:lnTo>
                      <a:pt x="438" y="344"/>
                    </a:lnTo>
                    <a:lnTo>
                      <a:pt x="447" y="337"/>
                    </a:lnTo>
                    <a:lnTo>
                      <a:pt x="457" y="331"/>
                    </a:lnTo>
                    <a:lnTo>
                      <a:pt x="460" y="327"/>
                    </a:lnTo>
                    <a:lnTo>
                      <a:pt x="461" y="325"/>
                    </a:lnTo>
                    <a:lnTo>
                      <a:pt x="463" y="324"/>
                    </a:lnTo>
                    <a:lnTo>
                      <a:pt x="468" y="315"/>
                    </a:lnTo>
                    <a:lnTo>
                      <a:pt x="470" y="310"/>
                    </a:lnTo>
                    <a:lnTo>
                      <a:pt x="480" y="309"/>
                    </a:lnTo>
                    <a:lnTo>
                      <a:pt x="483" y="309"/>
                    </a:lnTo>
                    <a:lnTo>
                      <a:pt x="487" y="309"/>
                    </a:lnTo>
                    <a:lnTo>
                      <a:pt x="489" y="308"/>
                    </a:lnTo>
                    <a:lnTo>
                      <a:pt x="493" y="308"/>
                    </a:lnTo>
                    <a:lnTo>
                      <a:pt x="493" y="306"/>
                    </a:lnTo>
                    <a:lnTo>
                      <a:pt x="493" y="305"/>
                    </a:lnTo>
                    <a:lnTo>
                      <a:pt x="494" y="305"/>
                    </a:lnTo>
                    <a:lnTo>
                      <a:pt x="496" y="303"/>
                    </a:lnTo>
                    <a:lnTo>
                      <a:pt x="496" y="299"/>
                    </a:lnTo>
                    <a:lnTo>
                      <a:pt x="497" y="297"/>
                    </a:lnTo>
                    <a:lnTo>
                      <a:pt x="495" y="288"/>
                    </a:lnTo>
                    <a:lnTo>
                      <a:pt x="498" y="284"/>
                    </a:lnTo>
                    <a:lnTo>
                      <a:pt x="500" y="282"/>
                    </a:lnTo>
                    <a:lnTo>
                      <a:pt x="504" y="282"/>
                    </a:lnTo>
                    <a:lnTo>
                      <a:pt x="516" y="285"/>
                    </a:lnTo>
                    <a:lnTo>
                      <a:pt x="556" y="263"/>
                    </a:lnTo>
                    <a:lnTo>
                      <a:pt x="570" y="250"/>
                    </a:lnTo>
                    <a:lnTo>
                      <a:pt x="584" y="237"/>
                    </a:lnTo>
                    <a:lnTo>
                      <a:pt x="587" y="229"/>
                    </a:lnTo>
                    <a:lnTo>
                      <a:pt x="589" y="223"/>
                    </a:lnTo>
                    <a:lnTo>
                      <a:pt x="589" y="213"/>
                    </a:lnTo>
                    <a:lnTo>
                      <a:pt x="587" y="209"/>
                    </a:lnTo>
                    <a:lnTo>
                      <a:pt x="584" y="207"/>
                    </a:lnTo>
                    <a:lnTo>
                      <a:pt x="579" y="205"/>
                    </a:lnTo>
                    <a:lnTo>
                      <a:pt x="574" y="205"/>
                    </a:lnTo>
                    <a:lnTo>
                      <a:pt x="572" y="193"/>
                    </a:lnTo>
                    <a:lnTo>
                      <a:pt x="571" y="186"/>
                    </a:lnTo>
                    <a:lnTo>
                      <a:pt x="569" y="178"/>
                    </a:lnTo>
                    <a:lnTo>
                      <a:pt x="568" y="174"/>
                    </a:lnTo>
                    <a:lnTo>
                      <a:pt x="567" y="165"/>
                    </a:lnTo>
                    <a:lnTo>
                      <a:pt x="567" y="157"/>
                    </a:lnTo>
                    <a:lnTo>
                      <a:pt x="566" y="150"/>
                    </a:lnTo>
                    <a:lnTo>
                      <a:pt x="566" y="145"/>
                    </a:lnTo>
                    <a:lnTo>
                      <a:pt x="563" y="135"/>
                    </a:lnTo>
                    <a:lnTo>
                      <a:pt x="561" y="131"/>
                    </a:lnTo>
                    <a:lnTo>
                      <a:pt x="554" y="127"/>
                    </a:lnTo>
                    <a:lnTo>
                      <a:pt x="545" y="125"/>
                    </a:lnTo>
                    <a:lnTo>
                      <a:pt x="534" y="121"/>
                    </a:lnTo>
                    <a:lnTo>
                      <a:pt x="522" y="119"/>
                    </a:lnTo>
                    <a:lnTo>
                      <a:pt x="517" y="120"/>
                    </a:lnTo>
                    <a:lnTo>
                      <a:pt x="506" y="123"/>
                    </a:lnTo>
                    <a:lnTo>
                      <a:pt x="498" y="129"/>
                    </a:lnTo>
                    <a:lnTo>
                      <a:pt x="489" y="136"/>
                    </a:lnTo>
                    <a:lnTo>
                      <a:pt x="484" y="147"/>
                    </a:lnTo>
                    <a:lnTo>
                      <a:pt x="472" y="149"/>
                    </a:lnTo>
                    <a:lnTo>
                      <a:pt x="462" y="154"/>
                    </a:lnTo>
                    <a:lnTo>
                      <a:pt x="455" y="160"/>
                    </a:lnTo>
                    <a:lnTo>
                      <a:pt x="452" y="168"/>
                    </a:lnTo>
                    <a:lnTo>
                      <a:pt x="447" y="171"/>
                    </a:lnTo>
                    <a:lnTo>
                      <a:pt x="443" y="172"/>
                    </a:lnTo>
                    <a:lnTo>
                      <a:pt x="437" y="171"/>
                    </a:lnTo>
                    <a:lnTo>
                      <a:pt x="435" y="170"/>
                    </a:lnTo>
                    <a:lnTo>
                      <a:pt x="434" y="170"/>
                    </a:lnTo>
                    <a:lnTo>
                      <a:pt x="432" y="17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353">
                <a:extLst>
                  <a:ext uri="{FF2B5EF4-FFF2-40B4-BE49-F238E27FC236}">
                    <a16:creationId xmlns:a16="http://schemas.microsoft.com/office/drawing/2014/main" id="{56DB1238-57C8-3696-FFC4-3D03C1F6CA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3" y="2390"/>
                <a:ext cx="114" cy="149"/>
              </a:xfrm>
              <a:custGeom>
                <a:avLst/>
                <a:gdLst>
                  <a:gd name="T0" fmla="*/ 33 w 340"/>
                  <a:gd name="T1" fmla="*/ 198 h 447"/>
                  <a:gd name="T2" fmla="*/ 12 w 340"/>
                  <a:gd name="T3" fmla="*/ 207 h 447"/>
                  <a:gd name="T4" fmla="*/ 24 w 340"/>
                  <a:gd name="T5" fmla="*/ 235 h 447"/>
                  <a:gd name="T6" fmla="*/ 27 w 340"/>
                  <a:gd name="T7" fmla="*/ 263 h 447"/>
                  <a:gd name="T8" fmla="*/ 33 w 340"/>
                  <a:gd name="T9" fmla="*/ 292 h 447"/>
                  <a:gd name="T10" fmla="*/ 49 w 340"/>
                  <a:gd name="T11" fmla="*/ 314 h 447"/>
                  <a:gd name="T12" fmla="*/ 76 w 340"/>
                  <a:gd name="T13" fmla="*/ 318 h 447"/>
                  <a:gd name="T14" fmla="*/ 103 w 340"/>
                  <a:gd name="T15" fmla="*/ 322 h 447"/>
                  <a:gd name="T16" fmla="*/ 114 w 340"/>
                  <a:gd name="T17" fmla="*/ 329 h 447"/>
                  <a:gd name="T18" fmla="*/ 123 w 340"/>
                  <a:gd name="T19" fmla="*/ 336 h 447"/>
                  <a:gd name="T20" fmla="*/ 148 w 340"/>
                  <a:gd name="T21" fmla="*/ 352 h 447"/>
                  <a:gd name="T22" fmla="*/ 154 w 340"/>
                  <a:gd name="T23" fmla="*/ 364 h 447"/>
                  <a:gd name="T24" fmla="*/ 156 w 340"/>
                  <a:gd name="T25" fmla="*/ 389 h 447"/>
                  <a:gd name="T26" fmla="*/ 196 w 340"/>
                  <a:gd name="T27" fmla="*/ 400 h 447"/>
                  <a:gd name="T28" fmla="*/ 230 w 340"/>
                  <a:gd name="T29" fmla="*/ 416 h 447"/>
                  <a:gd name="T30" fmla="*/ 236 w 340"/>
                  <a:gd name="T31" fmla="*/ 427 h 447"/>
                  <a:gd name="T32" fmla="*/ 228 w 340"/>
                  <a:gd name="T33" fmla="*/ 440 h 447"/>
                  <a:gd name="T34" fmla="*/ 244 w 340"/>
                  <a:gd name="T35" fmla="*/ 446 h 447"/>
                  <a:gd name="T36" fmla="*/ 249 w 340"/>
                  <a:gd name="T37" fmla="*/ 447 h 447"/>
                  <a:gd name="T38" fmla="*/ 273 w 340"/>
                  <a:gd name="T39" fmla="*/ 440 h 447"/>
                  <a:gd name="T40" fmla="*/ 281 w 340"/>
                  <a:gd name="T41" fmla="*/ 435 h 447"/>
                  <a:gd name="T42" fmla="*/ 297 w 340"/>
                  <a:gd name="T43" fmla="*/ 409 h 447"/>
                  <a:gd name="T44" fmla="*/ 307 w 340"/>
                  <a:gd name="T45" fmla="*/ 375 h 447"/>
                  <a:gd name="T46" fmla="*/ 303 w 340"/>
                  <a:gd name="T47" fmla="*/ 347 h 447"/>
                  <a:gd name="T48" fmla="*/ 298 w 340"/>
                  <a:gd name="T49" fmla="*/ 339 h 447"/>
                  <a:gd name="T50" fmla="*/ 284 w 340"/>
                  <a:gd name="T51" fmla="*/ 302 h 447"/>
                  <a:gd name="T52" fmla="*/ 280 w 340"/>
                  <a:gd name="T53" fmla="*/ 285 h 447"/>
                  <a:gd name="T54" fmla="*/ 289 w 340"/>
                  <a:gd name="T55" fmla="*/ 263 h 447"/>
                  <a:gd name="T56" fmla="*/ 305 w 340"/>
                  <a:gd name="T57" fmla="*/ 250 h 447"/>
                  <a:gd name="T58" fmla="*/ 315 w 340"/>
                  <a:gd name="T59" fmla="*/ 235 h 447"/>
                  <a:gd name="T60" fmla="*/ 324 w 340"/>
                  <a:gd name="T61" fmla="*/ 223 h 447"/>
                  <a:gd name="T62" fmla="*/ 336 w 340"/>
                  <a:gd name="T63" fmla="*/ 215 h 447"/>
                  <a:gd name="T64" fmla="*/ 339 w 340"/>
                  <a:gd name="T65" fmla="*/ 198 h 447"/>
                  <a:gd name="T66" fmla="*/ 323 w 340"/>
                  <a:gd name="T67" fmla="*/ 165 h 447"/>
                  <a:gd name="T68" fmla="*/ 335 w 340"/>
                  <a:gd name="T69" fmla="*/ 119 h 447"/>
                  <a:gd name="T70" fmla="*/ 338 w 340"/>
                  <a:gd name="T71" fmla="*/ 110 h 447"/>
                  <a:gd name="T72" fmla="*/ 322 w 340"/>
                  <a:gd name="T73" fmla="*/ 96 h 447"/>
                  <a:gd name="T74" fmla="*/ 314 w 340"/>
                  <a:gd name="T75" fmla="*/ 88 h 447"/>
                  <a:gd name="T76" fmla="*/ 310 w 340"/>
                  <a:gd name="T77" fmla="*/ 78 h 447"/>
                  <a:gd name="T78" fmla="*/ 305 w 340"/>
                  <a:gd name="T79" fmla="*/ 73 h 447"/>
                  <a:gd name="T80" fmla="*/ 302 w 340"/>
                  <a:gd name="T81" fmla="*/ 16 h 447"/>
                  <a:gd name="T82" fmla="*/ 275 w 340"/>
                  <a:gd name="T83" fmla="*/ 2 h 447"/>
                  <a:gd name="T84" fmla="*/ 232 w 340"/>
                  <a:gd name="T85" fmla="*/ 1 h 447"/>
                  <a:gd name="T86" fmla="*/ 209 w 340"/>
                  <a:gd name="T87" fmla="*/ 6 h 447"/>
                  <a:gd name="T88" fmla="*/ 201 w 340"/>
                  <a:gd name="T89" fmla="*/ 23 h 447"/>
                  <a:gd name="T90" fmla="*/ 181 w 340"/>
                  <a:gd name="T91" fmla="*/ 46 h 447"/>
                  <a:gd name="T92" fmla="*/ 164 w 340"/>
                  <a:gd name="T93" fmla="*/ 47 h 447"/>
                  <a:gd name="T94" fmla="*/ 126 w 340"/>
                  <a:gd name="T95" fmla="*/ 51 h 447"/>
                  <a:gd name="T96" fmla="*/ 97 w 340"/>
                  <a:gd name="T97" fmla="*/ 79 h 447"/>
                  <a:gd name="T98" fmla="*/ 56 w 340"/>
                  <a:gd name="T99" fmla="*/ 87 h 447"/>
                  <a:gd name="T100" fmla="*/ 11 w 340"/>
                  <a:gd name="T101" fmla="*/ 85 h 447"/>
                  <a:gd name="T102" fmla="*/ 0 w 340"/>
                  <a:gd name="T103" fmla="*/ 110 h 447"/>
                  <a:gd name="T104" fmla="*/ 4 w 340"/>
                  <a:gd name="T105" fmla="*/ 153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0" h="447">
                    <a:moveTo>
                      <a:pt x="4" y="153"/>
                    </a:moveTo>
                    <a:lnTo>
                      <a:pt x="9" y="164"/>
                    </a:lnTo>
                    <a:lnTo>
                      <a:pt x="33" y="198"/>
                    </a:lnTo>
                    <a:lnTo>
                      <a:pt x="27" y="199"/>
                    </a:lnTo>
                    <a:lnTo>
                      <a:pt x="21" y="202"/>
                    </a:lnTo>
                    <a:lnTo>
                      <a:pt x="12" y="207"/>
                    </a:lnTo>
                    <a:lnTo>
                      <a:pt x="4" y="216"/>
                    </a:lnTo>
                    <a:lnTo>
                      <a:pt x="18" y="227"/>
                    </a:lnTo>
                    <a:lnTo>
                      <a:pt x="24" y="235"/>
                    </a:lnTo>
                    <a:lnTo>
                      <a:pt x="32" y="246"/>
                    </a:lnTo>
                    <a:lnTo>
                      <a:pt x="28" y="255"/>
                    </a:lnTo>
                    <a:lnTo>
                      <a:pt x="27" y="263"/>
                    </a:lnTo>
                    <a:lnTo>
                      <a:pt x="28" y="273"/>
                    </a:lnTo>
                    <a:lnTo>
                      <a:pt x="31" y="283"/>
                    </a:lnTo>
                    <a:lnTo>
                      <a:pt x="33" y="292"/>
                    </a:lnTo>
                    <a:lnTo>
                      <a:pt x="40" y="303"/>
                    </a:lnTo>
                    <a:lnTo>
                      <a:pt x="44" y="308"/>
                    </a:lnTo>
                    <a:lnTo>
                      <a:pt x="49" y="314"/>
                    </a:lnTo>
                    <a:lnTo>
                      <a:pt x="54" y="317"/>
                    </a:lnTo>
                    <a:lnTo>
                      <a:pt x="62" y="318"/>
                    </a:lnTo>
                    <a:lnTo>
                      <a:pt x="76" y="318"/>
                    </a:lnTo>
                    <a:lnTo>
                      <a:pt x="88" y="319"/>
                    </a:lnTo>
                    <a:lnTo>
                      <a:pt x="97" y="320"/>
                    </a:lnTo>
                    <a:lnTo>
                      <a:pt x="103" y="322"/>
                    </a:lnTo>
                    <a:lnTo>
                      <a:pt x="107" y="324"/>
                    </a:lnTo>
                    <a:lnTo>
                      <a:pt x="111" y="327"/>
                    </a:lnTo>
                    <a:lnTo>
                      <a:pt x="114" y="329"/>
                    </a:lnTo>
                    <a:lnTo>
                      <a:pt x="119" y="333"/>
                    </a:lnTo>
                    <a:lnTo>
                      <a:pt x="121" y="334"/>
                    </a:lnTo>
                    <a:lnTo>
                      <a:pt x="123" y="336"/>
                    </a:lnTo>
                    <a:lnTo>
                      <a:pt x="125" y="338"/>
                    </a:lnTo>
                    <a:lnTo>
                      <a:pt x="144" y="345"/>
                    </a:lnTo>
                    <a:lnTo>
                      <a:pt x="148" y="352"/>
                    </a:lnTo>
                    <a:lnTo>
                      <a:pt x="152" y="358"/>
                    </a:lnTo>
                    <a:lnTo>
                      <a:pt x="154" y="362"/>
                    </a:lnTo>
                    <a:lnTo>
                      <a:pt x="154" y="364"/>
                    </a:lnTo>
                    <a:lnTo>
                      <a:pt x="154" y="365"/>
                    </a:lnTo>
                    <a:lnTo>
                      <a:pt x="155" y="367"/>
                    </a:lnTo>
                    <a:lnTo>
                      <a:pt x="156" y="389"/>
                    </a:lnTo>
                    <a:lnTo>
                      <a:pt x="168" y="393"/>
                    </a:lnTo>
                    <a:lnTo>
                      <a:pt x="182" y="397"/>
                    </a:lnTo>
                    <a:lnTo>
                      <a:pt x="196" y="400"/>
                    </a:lnTo>
                    <a:lnTo>
                      <a:pt x="213" y="403"/>
                    </a:lnTo>
                    <a:lnTo>
                      <a:pt x="223" y="409"/>
                    </a:lnTo>
                    <a:lnTo>
                      <a:pt x="230" y="416"/>
                    </a:lnTo>
                    <a:lnTo>
                      <a:pt x="232" y="418"/>
                    </a:lnTo>
                    <a:lnTo>
                      <a:pt x="234" y="421"/>
                    </a:lnTo>
                    <a:lnTo>
                      <a:pt x="236" y="427"/>
                    </a:lnTo>
                    <a:lnTo>
                      <a:pt x="231" y="431"/>
                    </a:lnTo>
                    <a:lnTo>
                      <a:pt x="229" y="436"/>
                    </a:lnTo>
                    <a:lnTo>
                      <a:pt x="228" y="440"/>
                    </a:lnTo>
                    <a:lnTo>
                      <a:pt x="231" y="444"/>
                    </a:lnTo>
                    <a:lnTo>
                      <a:pt x="240" y="446"/>
                    </a:lnTo>
                    <a:lnTo>
                      <a:pt x="244" y="446"/>
                    </a:lnTo>
                    <a:lnTo>
                      <a:pt x="246" y="446"/>
                    </a:lnTo>
                    <a:lnTo>
                      <a:pt x="247" y="446"/>
                    </a:lnTo>
                    <a:lnTo>
                      <a:pt x="249" y="447"/>
                    </a:lnTo>
                    <a:lnTo>
                      <a:pt x="257" y="446"/>
                    </a:lnTo>
                    <a:lnTo>
                      <a:pt x="267" y="444"/>
                    </a:lnTo>
                    <a:lnTo>
                      <a:pt x="273" y="440"/>
                    </a:lnTo>
                    <a:lnTo>
                      <a:pt x="274" y="438"/>
                    </a:lnTo>
                    <a:lnTo>
                      <a:pt x="276" y="437"/>
                    </a:lnTo>
                    <a:lnTo>
                      <a:pt x="281" y="435"/>
                    </a:lnTo>
                    <a:lnTo>
                      <a:pt x="287" y="427"/>
                    </a:lnTo>
                    <a:lnTo>
                      <a:pt x="293" y="420"/>
                    </a:lnTo>
                    <a:lnTo>
                      <a:pt x="297" y="409"/>
                    </a:lnTo>
                    <a:lnTo>
                      <a:pt x="302" y="401"/>
                    </a:lnTo>
                    <a:lnTo>
                      <a:pt x="308" y="385"/>
                    </a:lnTo>
                    <a:lnTo>
                      <a:pt x="307" y="375"/>
                    </a:lnTo>
                    <a:lnTo>
                      <a:pt x="307" y="366"/>
                    </a:lnTo>
                    <a:lnTo>
                      <a:pt x="305" y="354"/>
                    </a:lnTo>
                    <a:lnTo>
                      <a:pt x="303" y="347"/>
                    </a:lnTo>
                    <a:lnTo>
                      <a:pt x="302" y="343"/>
                    </a:lnTo>
                    <a:lnTo>
                      <a:pt x="299" y="340"/>
                    </a:lnTo>
                    <a:lnTo>
                      <a:pt x="298" y="339"/>
                    </a:lnTo>
                    <a:lnTo>
                      <a:pt x="290" y="323"/>
                    </a:lnTo>
                    <a:lnTo>
                      <a:pt x="286" y="312"/>
                    </a:lnTo>
                    <a:lnTo>
                      <a:pt x="284" y="302"/>
                    </a:lnTo>
                    <a:lnTo>
                      <a:pt x="287" y="295"/>
                    </a:lnTo>
                    <a:lnTo>
                      <a:pt x="282" y="289"/>
                    </a:lnTo>
                    <a:lnTo>
                      <a:pt x="280" y="285"/>
                    </a:lnTo>
                    <a:lnTo>
                      <a:pt x="277" y="279"/>
                    </a:lnTo>
                    <a:lnTo>
                      <a:pt x="278" y="274"/>
                    </a:lnTo>
                    <a:lnTo>
                      <a:pt x="289" y="263"/>
                    </a:lnTo>
                    <a:lnTo>
                      <a:pt x="298" y="258"/>
                    </a:lnTo>
                    <a:lnTo>
                      <a:pt x="303" y="253"/>
                    </a:lnTo>
                    <a:lnTo>
                      <a:pt x="305" y="250"/>
                    </a:lnTo>
                    <a:lnTo>
                      <a:pt x="308" y="247"/>
                    </a:lnTo>
                    <a:lnTo>
                      <a:pt x="311" y="241"/>
                    </a:lnTo>
                    <a:lnTo>
                      <a:pt x="315" y="235"/>
                    </a:lnTo>
                    <a:lnTo>
                      <a:pt x="318" y="229"/>
                    </a:lnTo>
                    <a:lnTo>
                      <a:pt x="322" y="225"/>
                    </a:lnTo>
                    <a:lnTo>
                      <a:pt x="324" y="223"/>
                    </a:lnTo>
                    <a:lnTo>
                      <a:pt x="327" y="224"/>
                    </a:lnTo>
                    <a:lnTo>
                      <a:pt x="332" y="219"/>
                    </a:lnTo>
                    <a:lnTo>
                      <a:pt x="336" y="215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39" y="198"/>
                    </a:lnTo>
                    <a:lnTo>
                      <a:pt x="333" y="191"/>
                    </a:lnTo>
                    <a:lnTo>
                      <a:pt x="316" y="181"/>
                    </a:lnTo>
                    <a:lnTo>
                      <a:pt x="323" y="165"/>
                    </a:lnTo>
                    <a:lnTo>
                      <a:pt x="329" y="150"/>
                    </a:lnTo>
                    <a:lnTo>
                      <a:pt x="333" y="130"/>
                    </a:lnTo>
                    <a:lnTo>
                      <a:pt x="335" y="119"/>
                    </a:lnTo>
                    <a:lnTo>
                      <a:pt x="335" y="116"/>
                    </a:lnTo>
                    <a:lnTo>
                      <a:pt x="336" y="114"/>
                    </a:lnTo>
                    <a:lnTo>
                      <a:pt x="338" y="110"/>
                    </a:lnTo>
                    <a:lnTo>
                      <a:pt x="334" y="103"/>
                    </a:lnTo>
                    <a:lnTo>
                      <a:pt x="329" y="99"/>
                    </a:lnTo>
                    <a:lnTo>
                      <a:pt x="322" y="96"/>
                    </a:lnTo>
                    <a:lnTo>
                      <a:pt x="314" y="96"/>
                    </a:lnTo>
                    <a:lnTo>
                      <a:pt x="315" y="90"/>
                    </a:lnTo>
                    <a:lnTo>
                      <a:pt x="314" y="88"/>
                    </a:lnTo>
                    <a:lnTo>
                      <a:pt x="314" y="87"/>
                    </a:lnTo>
                    <a:lnTo>
                      <a:pt x="314" y="84"/>
                    </a:lnTo>
                    <a:lnTo>
                      <a:pt x="310" y="78"/>
                    </a:lnTo>
                    <a:lnTo>
                      <a:pt x="308" y="76"/>
                    </a:lnTo>
                    <a:lnTo>
                      <a:pt x="307" y="75"/>
                    </a:lnTo>
                    <a:lnTo>
                      <a:pt x="305" y="73"/>
                    </a:lnTo>
                    <a:lnTo>
                      <a:pt x="317" y="23"/>
                    </a:lnTo>
                    <a:lnTo>
                      <a:pt x="310" y="19"/>
                    </a:lnTo>
                    <a:lnTo>
                      <a:pt x="302" y="16"/>
                    </a:lnTo>
                    <a:lnTo>
                      <a:pt x="281" y="13"/>
                    </a:lnTo>
                    <a:lnTo>
                      <a:pt x="278" y="6"/>
                    </a:lnTo>
                    <a:lnTo>
                      <a:pt x="275" y="2"/>
                    </a:lnTo>
                    <a:lnTo>
                      <a:pt x="268" y="0"/>
                    </a:lnTo>
                    <a:lnTo>
                      <a:pt x="260" y="1"/>
                    </a:lnTo>
                    <a:lnTo>
                      <a:pt x="232" y="1"/>
                    </a:lnTo>
                    <a:lnTo>
                      <a:pt x="223" y="0"/>
                    </a:lnTo>
                    <a:lnTo>
                      <a:pt x="215" y="2"/>
                    </a:lnTo>
                    <a:lnTo>
                      <a:pt x="209" y="6"/>
                    </a:lnTo>
                    <a:lnTo>
                      <a:pt x="205" y="11"/>
                    </a:lnTo>
                    <a:lnTo>
                      <a:pt x="203" y="19"/>
                    </a:lnTo>
                    <a:lnTo>
                      <a:pt x="201" y="23"/>
                    </a:lnTo>
                    <a:lnTo>
                      <a:pt x="199" y="29"/>
                    </a:lnTo>
                    <a:lnTo>
                      <a:pt x="190" y="37"/>
                    </a:lnTo>
                    <a:lnTo>
                      <a:pt x="181" y="46"/>
                    </a:lnTo>
                    <a:lnTo>
                      <a:pt x="169" y="46"/>
                    </a:lnTo>
                    <a:lnTo>
                      <a:pt x="165" y="46"/>
                    </a:lnTo>
                    <a:lnTo>
                      <a:pt x="164" y="47"/>
                    </a:lnTo>
                    <a:lnTo>
                      <a:pt x="140" y="47"/>
                    </a:lnTo>
                    <a:lnTo>
                      <a:pt x="131" y="48"/>
                    </a:lnTo>
                    <a:lnTo>
                      <a:pt x="126" y="51"/>
                    </a:lnTo>
                    <a:lnTo>
                      <a:pt x="111" y="72"/>
                    </a:lnTo>
                    <a:lnTo>
                      <a:pt x="103" y="73"/>
                    </a:lnTo>
                    <a:lnTo>
                      <a:pt x="97" y="79"/>
                    </a:lnTo>
                    <a:lnTo>
                      <a:pt x="77" y="80"/>
                    </a:lnTo>
                    <a:lnTo>
                      <a:pt x="66" y="82"/>
                    </a:lnTo>
                    <a:lnTo>
                      <a:pt x="56" y="87"/>
                    </a:lnTo>
                    <a:lnTo>
                      <a:pt x="38" y="83"/>
                    </a:lnTo>
                    <a:lnTo>
                      <a:pt x="24" y="84"/>
                    </a:lnTo>
                    <a:lnTo>
                      <a:pt x="11" y="85"/>
                    </a:lnTo>
                    <a:lnTo>
                      <a:pt x="2" y="90"/>
                    </a:lnTo>
                    <a:lnTo>
                      <a:pt x="0" y="99"/>
                    </a:lnTo>
                    <a:lnTo>
                      <a:pt x="0" y="110"/>
                    </a:lnTo>
                    <a:lnTo>
                      <a:pt x="1" y="130"/>
                    </a:lnTo>
                    <a:lnTo>
                      <a:pt x="3" y="139"/>
                    </a:lnTo>
                    <a:lnTo>
                      <a:pt x="4" y="153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354">
                <a:extLst>
                  <a:ext uri="{FF2B5EF4-FFF2-40B4-BE49-F238E27FC236}">
                    <a16:creationId xmlns:a16="http://schemas.microsoft.com/office/drawing/2014/main" id="{71465155-EF4B-05E0-47FC-66F063CC1F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2176"/>
                <a:ext cx="70" cy="72"/>
              </a:xfrm>
              <a:custGeom>
                <a:avLst/>
                <a:gdLst>
                  <a:gd name="T0" fmla="*/ 158 w 210"/>
                  <a:gd name="T1" fmla="*/ 0 h 215"/>
                  <a:gd name="T2" fmla="*/ 131 w 210"/>
                  <a:gd name="T3" fmla="*/ 20 h 215"/>
                  <a:gd name="T4" fmla="*/ 111 w 210"/>
                  <a:gd name="T5" fmla="*/ 36 h 215"/>
                  <a:gd name="T6" fmla="*/ 96 w 210"/>
                  <a:gd name="T7" fmla="*/ 46 h 215"/>
                  <a:gd name="T8" fmla="*/ 88 w 210"/>
                  <a:gd name="T9" fmla="*/ 53 h 215"/>
                  <a:gd name="T10" fmla="*/ 73 w 210"/>
                  <a:gd name="T11" fmla="*/ 60 h 215"/>
                  <a:gd name="T12" fmla="*/ 62 w 210"/>
                  <a:gd name="T13" fmla="*/ 58 h 215"/>
                  <a:gd name="T14" fmla="*/ 46 w 210"/>
                  <a:gd name="T15" fmla="*/ 62 h 215"/>
                  <a:gd name="T16" fmla="*/ 29 w 210"/>
                  <a:gd name="T17" fmla="*/ 79 h 215"/>
                  <a:gd name="T18" fmla="*/ 33 w 210"/>
                  <a:gd name="T19" fmla="*/ 101 h 215"/>
                  <a:gd name="T20" fmla="*/ 36 w 210"/>
                  <a:gd name="T21" fmla="*/ 109 h 215"/>
                  <a:gd name="T22" fmla="*/ 35 w 210"/>
                  <a:gd name="T23" fmla="*/ 110 h 215"/>
                  <a:gd name="T24" fmla="*/ 33 w 210"/>
                  <a:gd name="T25" fmla="*/ 117 h 215"/>
                  <a:gd name="T26" fmla="*/ 30 w 210"/>
                  <a:gd name="T27" fmla="*/ 120 h 215"/>
                  <a:gd name="T28" fmla="*/ 22 w 210"/>
                  <a:gd name="T29" fmla="*/ 124 h 215"/>
                  <a:gd name="T30" fmla="*/ 10 w 210"/>
                  <a:gd name="T31" fmla="*/ 131 h 215"/>
                  <a:gd name="T32" fmla="*/ 0 w 210"/>
                  <a:gd name="T33" fmla="*/ 141 h 215"/>
                  <a:gd name="T34" fmla="*/ 4 w 210"/>
                  <a:gd name="T35" fmla="*/ 153 h 215"/>
                  <a:gd name="T36" fmla="*/ 10 w 210"/>
                  <a:gd name="T37" fmla="*/ 176 h 215"/>
                  <a:gd name="T38" fmla="*/ 31 w 210"/>
                  <a:gd name="T39" fmla="*/ 186 h 215"/>
                  <a:gd name="T40" fmla="*/ 42 w 210"/>
                  <a:gd name="T41" fmla="*/ 191 h 215"/>
                  <a:gd name="T42" fmla="*/ 53 w 210"/>
                  <a:gd name="T43" fmla="*/ 204 h 215"/>
                  <a:gd name="T44" fmla="*/ 77 w 210"/>
                  <a:gd name="T45" fmla="*/ 198 h 215"/>
                  <a:gd name="T46" fmla="*/ 82 w 210"/>
                  <a:gd name="T47" fmla="*/ 189 h 215"/>
                  <a:gd name="T48" fmla="*/ 92 w 210"/>
                  <a:gd name="T49" fmla="*/ 174 h 215"/>
                  <a:gd name="T50" fmla="*/ 92 w 210"/>
                  <a:gd name="T51" fmla="*/ 171 h 215"/>
                  <a:gd name="T52" fmla="*/ 95 w 210"/>
                  <a:gd name="T53" fmla="*/ 169 h 215"/>
                  <a:gd name="T54" fmla="*/ 99 w 210"/>
                  <a:gd name="T55" fmla="*/ 142 h 215"/>
                  <a:gd name="T56" fmla="*/ 99 w 210"/>
                  <a:gd name="T57" fmla="*/ 116 h 215"/>
                  <a:gd name="T58" fmla="*/ 110 w 210"/>
                  <a:gd name="T59" fmla="*/ 101 h 215"/>
                  <a:gd name="T60" fmla="*/ 131 w 210"/>
                  <a:gd name="T61" fmla="*/ 92 h 215"/>
                  <a:gd name="T62" fmla="*/ 161 w 210"/>
                  <a:gd name="T63" fmla="*/ 85 h 215"/>
                  <a:gd name="T64" fmla="*/ 182 w 210"/>
                  <a:gd name="T65" fmla="*/ 72 h 215"/>
                  <a:gd name="T66" fmla="*/ 202 w 210"/>
                  <a:gd name="T67" fmla="*/ 59 h 215"/>
                  <a:gd name="T68" fmla="*/ 210 w 210"/>
                  <a:gd name="T69" fmla="*/ 43 h 215"/>
                  <a:gd name="T70" fmla="*/ 202 w 210"/>
                  <a:gd name="T71" fmla="*/ 31 h 215"/>
                  <a:gd name="T72" fmla="*/ 188 w 210"/>
                  <a:gd name="T73" fmla="*/ 22 h 215"/>
                  <a:gd name="T74" fmla="*/ 177 w 210"/>
                  <a:gd name="T75" fmla="*/ 6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10" h="215">
                    <a:moveTo>
                      <a:pt x="177" y="6"/>
                    </a:moveTo>
                    <a:lnTo>
                      <a:pt x="158" y="0"/>
                    </a:lnTo>
                    <a:lnTo>
                      <a:pt x="143" y="10"/>
                    </a:lnTo>
                    <a:lnTo>
                      <a:pt x="131" y="20"/>
                    </a:lnTo>
                    <a:lnTo>
                      <a:pt x="119" y="28"/>
                    </a:lnTo>
                    <a:lnTo>
                      <a:pt x="111" y="36"/>
                    </a:lnTo>
                    <a:lnTo>
                      <a:pt x="102" y="41"/>
                    </a:lnTo>
                    <a:lnTo>
                      <a:pt x="96" y="46"/>
                    </a:lnTo>
                    <a:lnTo>
                      <a:pt x="91" y="50"/>
                    </a:lnTo>
                    <a:lnTo>
                      <a:pt x="88" y="53"/>
                    </a:lnTo>
                    <a:lnTo>
                      <a:pt x="79" y="57"/>
                    </a:lnTo>
                    <a:lnTo>
                      <a:pt x="73" y="60"/>
                    </a:lnTo>
                    <a:lnTo>
                      <a:pt x="67" y="59"/>
                    </a:lnTo>
                    <a:lnTo>
                      <a:pt x="62" y="58"/>
                    </a:lnTo>
                    <a:lnTo>
                      <a:pt x="53" y="59"/>
                    </a:lnTo>
                    <a:lnTo>
                      <a:pt x="46" y="62"/>
                    </a:lnTo>
                    <a:lnTo>
                      <a:pt x="35" y="69"/>
                    </a:lnTo>
                    <a:lnTo>
                      <a:pt x="29" y="79"/>
                    </a:lnTo>
                    <a:lnTo>
                      <a:pt x="27" y="92"/>
                    </a:lnTo>
                    <a:lnTo>
                      <a:pt x="33" y="101"/>
                    </a:lnTo>
                    <a:lnTo>
                      <a:pt x="35" y="105"/>
                    </a:lnTo>
                    <a:lnTo>
                      <a:pt x="36" y="109"/>
                    </a:lnTo>
                    <a:lnTo>
                      <a:pt x="35" y="109"/>
                    </a:lnTo>
                    <a:lnTo>
                      <a:pt x="35" y="110"/>
                    </a:lnTo>
                    <a:lnTo>
                      <a:pt x="35" y="112"/>
                    </a:lnTo>
                    <a:lnTo>
                      <a:pt x="33" y="117"/>
                    </a:lnTo>
                    <a:lnTo>
                      <a:pt x="31" y="118"/>
                    </a:lnTo>
                    <a:lnTo>
                      <a:pt x="30" y="120"/>
                    </a:lnTo>
                    <a:lnTo>
                      <a:pt x="26" y="124"/>
                    </a:lnTo>
                    <a:lnTo>
                      <a:pt x="22" y="124"/>
                    </a:lnTo>
                    <a:lnTo>
                      <a:pt x="18" y="127"/>
                    </a:lnTo>
                    <a:lnTo>
                      <a:pt x="10" y="131"/>
                    </a:lnTo>
                    <a:lnTo>
                      <a:pt x="0" y="138"/>
                    </a:lnTo>
                    <a:lnTo>
                      <a:pt x="0" y="141"/>
                    </a:lnTo>
                    <a:lnTo>
                      <a:pt x="1" y="145"/>
                    </a:lnTo>
                    <a:lnTo>
                      <a:pt x="4" y="153"/>
                    </a:lnTo>
                    <a:lnTo>
                      <a:pt x="8" y="167"/>
                    </a:lnTo>
                    <a:lnTo>
                      <a:pt x="10" y="176"/>
                    </a:lnTo>
                    <a:lnTo>
                      <a:pt x="14" y="185"/>
                    </a:lnTo>
                    <a:lnTo>
                      <a:pt x="31" y="186"/>
                    </a:lnTo>
                    <a:lnTo>
                      <a:pt x="39" y="189"/>
                    </a:lnTo>
                    <a:lnTo>
                      <a:pt x="42" y="191"/>
                    </a:lnTo>
                    <a:lnTo>
                      <a:pt x="47" y="195"/>
                    </a:lnTo>
                    <a:lnTo>
                      <a:pt x="53" y="204"/>
                    </a:lnTo>
                    <a:lnTo>
                      <a:pt x="59" y="215"/>
                    </a:lnTo>
                    <a:lnTo>
                      <a:pt x="77" y="198"/>
                    </a:lnTo>
                    <a:lnTo>
                      <a:pt x="77" y="195"/>
                    </a:lnTo>
                    <a:lnTo>
                      <a:pt x="82" y="189"/>
                    </a:lnTo>
                    <a:lnTo>
                      <a:pt x="90" y="181"/>
                    </a:lnTo>
                    <a:lnTo>
                      <a:pt x="92" y="174"/>
                    </a:lnTo>
                    <a:lnTo>
                      <a:pt x="92" y="172"/>
                    </a:lnTo>
                    <a:lnTo>
                      <a:pt x="92" y="171"/>
                    </a:lnTo>
                    <a:lnTo>
                      <a:pt x="93" y="171"/>
                    </a:lnTo>
                    <a:lnTo>
                      <a:pt x="95" y="169"/>
                    </a:lnTo>
                    <a:lnTo>
                      <a:pt x="98" y="157"/>
                    </a:lnTo>
                    <a:lnTo>
                      <a:pt x="99" y="142"/>
                    </a:lnTo>
                    <a:lnTo>
                      <a:pt x="98" y="127"/>
                    </a:lnTo>
                    <a:lnTo>
                      <a:pt x="99" y="116"/>
                    </a:lnTo>
                    <a:lnTo>
                      <a:pt x="103" y="108"/>
                    </a:lnTo>
                    <a:lnTo>
                      <a:pt x="110" y="101"/>
                    </a:lnTo>
                    <a:lnTo>
                      <a:pt x="119" y="98"/>
                    </a:lnTo>
                    <a:lnTo>
                      <a:pt x="131" y="92"/>
                    </a:lnTo>
                    <a:lnTo>
                      <a:pt x="147" y="90"/>
                    </a:lnTo>
                    <a:lnTo>
                      <a:pt x="161" y="85"/>
                    </a:lnTo>
                    <a:lnTo>
                      <a:pt x="176" y="78"/>
                    </a:lnTo>
                    <a:lnTo>
                      <a:pt x="182" y="72"/>
                    </a:lnTo>
                    <a:lnTo>
                      <a:pt x="190" y="68"/>
                    </a:lnTo>
                    <a:lnTo>
                      <a:pt x="202" y="59"/>
                    </a:lnTo>
                    <a:lnTo>
                      <a:pt x="208" y="50"/>
                    </a:lnTo>
                    <a:lnTo>
                      <a:pt x="210" y="43"/>
                    </a:lnTo>
                    <a:lnTo>
                      <a:pt x="208" y="37"/>
                    </a:lnTo>
                    <a:lnTo>
                      <a:pt x="202" y="31"/>
                    </a:lnTo>
                    <a:lnTo>
                      <a:pt x="194" y="27"/>
                    </a:lnTo>
                    <a:lnTo>
                      <a:pt x="188" y="22"/>
                    </a:lnTo>
                    <a:lnTo>
                      <a:pt x="181" y="15"/>
                    </a:lnTo>
                    <a:lnTo>
                      <a:pt x="177" y="6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355">
                <a:extLst>
                  <a:ext uri="{FF2B5EF4-FFF2-40B4-BE49-F238E27FC236}">
                    <a16:creationId xmlns:a16="http://schemas.microsoft.com/office/drawing/2014/main" id="{2069B576-03FF-DFAA-2C97-9B9E5896E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944"/>
                <a:ext cx="34" cy="44"/>
              </a:xfrm>
              <a:custGeom>
                <a:avLst/>
                <a:gdLst>
                  <a:gd name="T0" fmla="*/ 99 w 102"/>
                  <a:gd name="T1" fmla="*/ 66 h 131"/>
                  <a:gd name="T2" fmla="*/ 102 w 102"/>
                  <a:gd name="T3" fmla="*/ 50 h 131"/>
                  <a:gd name="T4" fmla="*/ 102 w 102"/>
                  <a:gd name="T5" fmla="*/ 39 h 131"/>
                  <a:gd name="T6" fmla="*/ 99 w 102"/>
                  <a:gd name="T7" fmla="*/ 27 h 131"/>
                  <a:gd name="T8" fmla="*/ 94 w 102"/>
                  <a:gd name="T9" fmla="*/ 19 h 131"/>
                  <a:gd name="T10" fmla="*/ 84 w 102"/>
                  <a:gd name="T11" fmla="*/ 11 h 131"/>
                  <a:gd name="T12" fmla="*/ 77 w 102"/>
                  <a:gd name="T13" fmla="*/ 6 h 131"/>
                  <a:gd name="T14" fmla="*/ 69 w 102"/>
                  <a:gd name="T15" fmla="*/ 3 h 131"/>
                  <a:gd name="T16" fmla="*/ 64 w 102"/>
                  <a:gd name="T17" fmla="*/ 3 h 131"/>
                  <a:gd name="T18" fmla="*/ 48 w 102"/>
                  <a:gd name="T19" fmla="*/ 0 h 131"/>
                  <a:gd name="T20" fmla="*/ 36 w 102"/>
                  <a:gd name="T21" fmla="*/ 3 h 131"/>
                  <a:gd name="T22" fmla="*/ 15 w 102"/>
                  <a:gd name="T23" fmla="*/ 3 h 131"/>
                  <a:gd name="T24" fmla="*/ 18 w 102"/>
                  <a:gd name="T25" fmla="*/ 18 h 131"/>
                  <a:gd name="T26" fmla="*/ 8 w 102"/>
                  <a:gd name="T27" fmla="*/ 25 h 131"/>
                  <a:gd name="T28" fmla="*/ 3 w 102"/>
                  <a:gd name="T29" fmla="*/ 34 h 131"/>
                  <a:gd name="T30" fmla="*/ 0 w 102"/>
                  <a:gd name="T31" fmla="*/ 45 h 131"/>
                  <a:gd name="T32" fmla="*/ 2 w 102"/>
                  <a:gd name="T33" fmla="*/ 58 h 131"/>
                  <a:gd name="T34" fmla="*/ 33 w 102"/>
                  <a:gd name="T35" fmla="*/ 82 h 131"/>
                  <a:gd name="T36" fmla="*/ 34 w 102"/>
                  <a:gd name="T37" fmla="*/ 94 h 131"/>
                  <a:gd name="T38" fmla="*/ 38 w 102"/>
                  <a:gd name="T39" fmla="*/ 108 h 131"/>
                  <a:gd name="T40" fmla="*/ 42 w 102"/>
                  <a:gd name="T41" fmla="*/ 120 h 131"/>
                  <a:gd name="T42" fmla="*/ 48 w 102"/>
                  <a:gd name="T43" fmla="*/ 131 h 131"/>
                  <a:gd name="T44" fmla="*/ 58 w 102"/>
                  <a:gd name="T45" fmla="*/ 125 h 131"/>
                  <a:gd name="T46" fmla="*/ 67 w 102"/>
                  <a:gd name="T47" fmla="*/ 119 h 131"/>
                  <a:gd name="T48" fmla="*/ 71 w 102"/>
                  <a:gd name="T49" fmla="*/ 114 h 131"/>
                  <a:gd name="T50" fmla="*/ 75 w 102"/>
                  <a:gd name="T51" fmla="*/ 111 h 131"/>
                  <a:gd name="T52" fmla="*/ 78 w 102"/>
                  <a:gd name="T53" fmla="*/ 107 h 131"/>
                  <a:gd name="T54" fmla="*/ 82 w 102"/>
                  <a:gd name="T55" fmla="*/ 104 h 131"/>
                  <a:gd name="T56" fmla="*/ 84 w 102"/>
                  <a:gd name="T57" fmla="*/ 99 h 131"/>
                  <a:gd name="T58" fmla="*/ 87 w 102"/>
                  <a:gd name="T59" fmla="*/ 94 h 131"/>
                  <a:gd name="T60" fmla="*/ 93 w 102"/>
                  <a:gd name="T61" fmla="*/ 86 h 131"/>
                  <a:gd name="T62" fmla="*/ 96 w 102"/>
                  <a:gd name="T63" fmla="*/ 75 h 131"/>
                  <a:gd name="T64" fmla="*/ 96 w 102"/>
                  <a:gd name="T65" fmla="*/ 72 h 131"/>
                  <a:gd name="T66" fmla="*/ 97 w 102"/>
                  <a:gd name="T67" fmla="*/ 70 h 131"/>
                  <a:gd name="T68" fmla="*/ 99 w 102"/>
                  <a:gd name="T69" fmla="*/ 66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2" h="131">
                    <a:moveTo>
                      <a:pt x="99" y="66"/>
                    </a:moveTo>
                    <a:lnTo>
                      <a:pt x="102" y="50"/>
                    </a:lnTo>
                    <a:lnTo>
                      <a:pt x="102" y="39"/>
                    </a:lnTo>
                    <a:lnTo>
                      <a:pt x="99" y="27"/>
                    </a:lnTo>
                    <a:lnTo>
                      <a:pt x="94" y="19"/>
                    </a:lnTo>
                    <a:lnTo>
                      <a:pt x="84" y="11"/>
                    </a:lnTo>
                    <a:lnTo>
                      <a:pt x="77" y="6"/>
                    </a:lnTo>
                    <a:lnTo>
                      <a:pt x="69" y="3"/>
                    </a:lnTo>
                    <a:lnTo>
                      <a:pt x="64" y="3"/>
                    </a:lnTo>
                    <a:lnTo>
                      <a:pt x="48" y="0"/>
                    </a:lnTo>
                    <a:lnTo>
                      <a:pt x="36" y="3"/>
                    </a:lnTo>
                    <a:lnTo>
                      <a:pt x="15" y="3"/>
                    </a:lnTo>
                    <a:lnTo>
                      <a:pt x="18" y="18"/>
                    </a:lnTo>
                    <a:lnTo>
                      <a:pt x="8" y="25"/>
                    </a:lnTo>
                    <a:lnTo>
                      <a:pt x="3" y="34"/>
                    </a:lnTo>
                    <a:lnTo>
                      <a:pt x="0" y="45"/>
                    </a:lnTo>
                    <a:lnTo>
                      <a:pt x="2" y="58"/>
                    </a:lnTo>
                    <a:lnTo>
                      <a:pt x="33" y="82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42" y="120"/>
                    </a:lnTo>
                    <a:lnTo>
                      <a:pt x="48" y="131"/>
                    </a:lnTo>
                    <a:lnTo>
                      <a:pt x="58" y="125"/>
                    </a:lnTo>
                    <a:lnTo>
                      <a:pt x="67" y="119"/>
                    </a:lnTo>
                    <a:lnTo>
                      <a:pt x="71" y="114"/>
                    </a:lnTo>
                    <a:lnTo>
                      <a:pt x="75" y="111"/>
                    </a:lnTo>
                    <a:lnTo>
                      <a:pt x="78" y="107"/>
                    </a:lnTo>
                    <a:lnTo>
                      <a:pt x="82" y="104"/>
                    </a:lnTo>
                    <a:lnTo>
                      <a:pt x="84" y="99"/>
                    </a:lnTo>
                    <a:lnTo>
                      <a:pt x="87" y="94"/>
                    </a:lnTo>
                    <a:lnTo>
                      <a:pt x="93" y="86"/>
                    </a:lnTo>
                    <a:lnTo>
                      <a:pt x="96" y="75"/>
                    </a:lnTo>
                    <a:lnTo>
                      <a:pt x="96" y="72"/>
                    </a:lnTo>
                    <a:lnTo>
                      <a:pt x="97" y="70"/>
                    </a:lnTo>
                    <a:lnTo>
                      <a:pt x="99" y="66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356">
                <a:extLst>
                  <a:ext uri="{FF2B5EF4-FFF2-40B4-BE49-F238E27FC236}">
                    <a16:creationId xmlns:a16="http://schemas.microsoft.com/office/drawing/2014/main" id="{A48B4B5B-3956-8689-88E5-8C3B4F0AA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977"/>
                <a:ext cx="41" cy="41"/>
              </a:xfrm>
              <a:custGeom>
                <a:avLst/>
                <a:gdLst>
                  <a:gd name="T0" fmla="*/ 114 w 123"/>
                  <a:gd name="T1" fmla="*/ 77 h 122"/>
                  <a:gd name="T2" fmla="*/ 123 w 123"/>
                  <a:gd name="T3" fmla="*/ 44 h 122"/>
                  <a:gd name="T4" fmla="*/ 117 w 123"/>
                  <a:gd name="T5" fmla="*/ 44 h 122"/>
                  <a:gd name="T6" fmla="*/ 110 w 123"/>
                  <a:gd name="T7" fmla="*/ 45 h 122"/>
                  <a:gd name="T8" fmla="*/ 106 w 123"/>
                  <a:gd name="T9" fmla="*/ 44 h 122"/>
                  <a:gd name="T10" fmla="*/ 103 w 123"/>
                  <a:gd name="T11" fmla="*/ 44 h 122"/>
                  <a:gd name="T12" fmla="*/ 96 w 123"/>
                  <a:gd name="T13" fmla="*/ 44 h 122"/>
                  <a:gd name="T14" fmla="*/ 82 w 123"/>
                  <a:gd name="T15" fmla="*/ 47 h 122"/>
                  <a:gd name="T16" fmla="*/ 83 w 123"/>
                  <a:gd name="T17" fmla="*/ 33 h 122"/>
                  <a:gd name="T18" fmla="*/ 84 w 123"/>
                  <a:gd name="T19" fmla="*/ 22 h 122"/>
                  <a:gd name="T20" fmla="*/ 81 w 123"/>
                  <a:gd name="T21" fmla="*/ 10 h 122"/>
                  <a:gd name="T22" fmla="*/ 78 w 123"/>
                  <a:gd name="T23" fmla="*/ 0 h 122"/>
                  <a:gd name="T24" fmla="*/ 59 w 123"/>
                  <a:gd name="T25" fmla="*/ 2 h 122"/>
                  <a:gd name="T26" fmla="*/ 54 w 123"/>
                  <a:gd name="T27" fmla="*/ 2 h 122"/>
                  <a:gd name="T28" fmla="*/ 49 w 123"/>
                  <a:gd name="T29" fmla="*/ 3 h 122"/>
                  <a:gd name="T30" fmla="*/ 41 w 123"/>
                  <a:gd name="T31" fmla="*/ 5 h 122"/>
                  <a:gd name="T32" fmla="*/ 3 w 123"/>
                  <a:gd name="T33" fmla="*/ 11 h 122"/>
                  <a:gd name="T34" fmla="*/ 0 w 123"/>
                  <a:gd name="T35" fmla="*/ 23 h 122"/>
                  <a:gd name="T36" fmla="*/ 1 w 123"/>
                  <a:gd name="T37" fmla="*/ 35 h 122"/>
                  <a:gd name="T38" fmla="*/ 4 w 123"/>
                  <a:gd name="T39" fmla="*/ 47 h 122"/>
                  <a:gd name="T40" fmla="*/ 6 w 123"/>
                  <a:gd name="T41" fmla="*/ 52 h 122"/>
                  <a:gd name="T42" fmla="*/ 10 w 123"/>
                  <a:gd name="T43" fmla="*/ 59 h 122"/>
                  <a:gd name="T44" fmla="*/ 52 w 123"/>
                  <a:gd name="T45" fmla="*/ 65 h 122"/>
                  <a:gd name="T46" fmla="*/ 65 w 123"/>
                  <a:gd name="T47" fmla="*/ 70 h 122"/>
                  <a:gd name="T48" fmla="*/ 64 w 123"/>
                  <a:gd name="T49" fmla="*/ 81 h 122"/>
                  <a:gd name="T50" fmla="*/ 61 w 123"/>
                  <a:gd name="T51" fmla="*/ 91 h 122"/>
                  <a:gd name="T52" fmla="*/ 58 w 123"/>
                  <a:gd name="T53" fmla="*/ 95 h 122"/>
                  <a:gd name="T54" fmla="*/ 56 w 123"/>
                  <a:gd name="T55" fmla="*/ 101 h 122"/>
                  <a:gd name="T56" fmla="*/ 49 w 123"/>
                  <a:gd name="T57" fmla="*/ 111 h 122"/>
                  <a:gd name="T58" fmla="*/ 50 w 123"/>
                  <a:gd name="T59" fmla="*/ 117 h 122"/>
                  <a:gd name="T60" fmla="*/ 54 w 123"/>
                  <a:gd name="T61" fmla="*/ 122 h 122"/>
                  <a:gd name="T62" fmla="*/ 56 w 123"/>
                  <a:gd name="T63" fmla="*/ 121 h 122"/>
                  <a:gd name="T64" fmla="*/ 60 w 123"/>
                  <a:gd name="T65" fmla="*/ 120 h 122"/>
                  <a:gd name="T66" fmla="*/ 64 w 123"/>
                  <a:gd name="T67" fmla="*/ 117 h 122"/>
                  <a:gd name="T68" fmla="*/ 69 w 123"/>
                  <a:gd name="T69" fmla="*/ 114 h 122"/>
                  <a:gd name="T70" fmla="*/ 73 w 123"/>
                  <a:gd name="T71" fmla="*/ 113 h 122"/>
                  <a:gd name="T72" fmla="*/ 80 w 123"/>
                  <a:gd name="T73" fmla="*/ 110 h 122"/>
                  <a:gd name="T74" fmla="*/ 86 w 123"/>
                  <a:gd name="T75" fmla="*/ 105 h 122"/>
                  <a:gd name="T76" fmla="*/ 96 w 123"/>
                  <a:gd name="T77" fmla="*/ 100 h 122"/>
                  <a:gd name="T78" fmla="*/ 105 w 123"/>
                  <a:gd name="T79" fmla="*/ 89 h 122"/>
                  <a:gd name="T80" fmla="*/ 109 w 123"/>
                  <a:gd name="T81" fmla="*/ 83 h 122"/>
                  <a:gd name="T82" fmla="*/ 111 w 123"/>
                  <a:gd name="T83" fmla="*/ 80 h 122"/>
                  <a:gd name="T84" fmla="*/ 114 w 123"/>
                  <a:gd name="T85" fmla="*/ 77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3" h="122">
                    <a:moveTo>
                      <a:pt x="114" y="77"/>
                    </a:moveTo>
                    <a:lnTo>
                      <a:pt x="123" y="44"/>
                    </a:lnTo>
                    <a:lnTo>
                      <a:pt x="117" y="44"/>
                    </a:lnTo>
                    <a:lnTo>
                      <a:pt x="110" y="45"/>
                    </a:lnTo>
                    <a:lnTo>
                      <a:pt x="106" y="44"/>
                    </a:lnTo>
                    <a:lnTo>
                      <a:pt x="103" y="44"/>
                    </a:lnTo>
                    <a:lnTo>
                      <a:pt x="96" y="44"/>
                    </a:lnTo>
                    <a:lnTo>
                      <a:pt x="82" y="47"/>
                    </a:lnTo>
                    <a:lnTo>
                      <a:pt x="83" y="33"/>
                    </a:lnTo>
                    <a:lnTo>
                      <a:pt x="84" y="22"/>
                    </a:lnTo>
                    <a:lnTo>
                      <a:pt x="81" y="10"/>
                    </a:lnTo>
                    <a:lnTo>
                      <a:pt x="78" y="0"/>
                    </a:lnTo>
                    <a:lnTo>
                      <a:pt x="59" y="2"/>
                    </a:lnTo>
                    <a:lnTo>
                      <a:pt x="54" y="2"/>
                    </a:lnTo>
                    <a:lnTo>
                      <a:pt x="49" y="3"/>
                    </a:lnTo>
                    <a:lnTo>
                      <a:pt x="41" y="5"/>
                    </a:lnTo>
                    <a:lnTo>
                      <a:pt x="3" y="11"/>
                    </a:lnTo>
                    <a:lnTo>
                      <a:pt x="0" y="23"/>
                    </a:lnTo>
                    <a:lnTo>
                      <a:pt x="1" y="35"/>
                    </a:lnTo>
                    <a:lnTo>
                      <a:pt x="4" y="47"/>
                    </a:lnTo>
                    <a:lnTo>
                      <a:pt x="6" y="52"/>
                    </a:lnTo>
                    <a:lnTo>
                      <a:pt x="10" y="59"/>
                    </a:lnTo>
                    <a:lnTo>
                      <a:pt x="52" y="65"/>
                    </a:lnTo>
                    <a:lnTo>
                      <a:pt x="65" y="70"/>
                    </a:lnTo>
                    <a:lnTo>
                      <a:pt x="64" y="81"/>
                    </a:lnTo>
                    <a:lnTo>
                      <a:pt x="61" y="91"/>
                    </a:lnTo>
                    <a:lnTo>
                      <a:pt x="58" y="95"/>
                    </a:lnTo>
                    <a:lnTo>
                      <a:pt x="56" y="101"/>
                    </a:lnTo>
                    <a:lnTo>
                      <a:pt x="49" y="111"/>
                    </a:lnTo>
                    <a:lnTo>
                      <a:pt x="50" y="117"/>
                    </a:lnTo>
                    <a:lnTo>
                      <a:pt x="54" y="122"/>
                    </a:lnTo>
                    <a:lnTo>
                      <a:pt x="56" y="121"/>
                    </a:lnTo>
                    <a:lnTo>
                      <a:pt x="60" y="120"/>
                    </a:lnTo>
                    <a:lnTo>
                      <a:pt x="64" y="117"/>
                    </a:lnTo>
                    <a:lnTo>
                      <a:pt x="69" y="114"/>
                    </a:lnTo>
                    <a:lnTo>
                      <a:pt x="73" y="113"/>
                    </a:lnTo>
                    <a:lnTo>
                      <a:pt x="80" y="110"/>
                    </a:lnTo>
                    <a:lnTo>
                      <a:pt x="86" y="105"/>
                    </a:lnTo>
                    <a:lnTo>
                      <a:pt x="96" y="100"/>
                    </a:lnTo>
                    <a:lnTo>
                      <a:pt x="105" y="89"/>
                    </a:lnTo>
                    <a:lnTo>
                      <a:pt x="109" y="83"/>
                    </a:lnTo>
                    <a:lnTo>
                      <a:pt x="111" y="80"/>
                    </a:lnTo>
                    <a:lnTo>
                      <a:pt x="114" y="77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357">
                <a:extLst>
                  <a:ext uri="{FF2B5EF4-FFF2-40B4-BE49-F238E27FC236}">
                    <a16:creationId xmlns:a16="http://schemas.microsoft.com/office/drawing/2014/main" id="{20830951-4E53-6092-D5A2-1D9520004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1" y="2025"/>
                <a:ext cx="155" cy="493"/>
              </a:xfrm>
              <a:custGeom>
                <a:avLst/>
                <a:gdLst>
                  <a:gd name="T0" fmla="*/ 75 w 464"/>
                  <a:gd name="T1" fmla="*/ 51 h 1479"/>
                  <a:gd name="T2" fmla="*/ 102 w 464"/>
                  <a:gd name="T3" fmla="*/ 88 h 1479"/>
                  <a:gd name="T4" fmla="*/ 104 w 464"/>
                  <a:gd name="T5" fmla="*/ 131 h 1479"/>
                  <a:gd name="T6" fmla="*/ 122 w 464"/>
                  <a:gd name="T7" fmla="*/ 234 h 1479"/>
                  <a:gd name="T8" fmla="*/ 178 w 464"/>
                  <a:gd name="T9" fmla="*/ 306 h 1479"/>
                  <a:gd name="T10" fmla="*/ 175 w 464"/>
                  <a:gd name="T11" fmla="*/ 341 h 1479"/>
                  <a:gd name="T12" fmla="*/ 185 w 464"/>
                  <a:gd name="T13" fmla="*/ 405 h 1479"/>
                  <a:gd name="T14" fmla="*/ 160 w 464"/>
                  <a:gd name="T15" fmla="*/ 483 h 1479"/>
                  <a:gd name="T16" fmla="*/ 126 w 464"/>
                  <a:gd name="T17" fmla="*/ 573 h 1479"/>
                  <a:gd name="T18" fmla="*/ 79 w 464"/>
                  <a:gd name="T19" fmla="*/ 620 h 1479"/>
                  <a:gd name="T20" fmla="*/ 80 w 464"/>
                  <a:gd name="T21" fmla="*/ 675 h 1479"/>
                  <a:gd name="T22" fmla="*/ 61 w 464"/>
                  <a:gd name="T23" fmla="*/ 707 h 1479"/>
                  <a:gd name="T24" fmla="*/ 47 w 464"/>
                  <a:gd name="T25" fmla="*/ 737 h 1479"/>
                  <a:gd name="T26" fmla="*/ 6 w 464"/>
                  <a:gd name="T27" fmla="*/ 804 h 1479"/>
                  <a:gd name="T28" fmla="*/ 13 w 464"/>
                  <a:gd name="T29" fmla="*/ 864 h 1479"/>
                  <a:gd name="T30" fmla="*/ 76 w 464"/>
                  <a:gd name="T31" fmla="*/ 915 h 1479"/>
                  <a:gd name="T32" fmla="*/ 131 w 464"/>
                  <a:gd name="T33" fmla="*/ 981 h 1479"/>
                  <a:gd name="T34" fmla="*/ 134 w 464"/>
                  <a:gd name="T35" fmla="*/ 1050 h 1479"/>
                  <a:gd name="T36" fmla="*/ 163 w 464"/>
                  <a:gd name="T37" fmla="*/ 1147 h 1479"/>
                  <a:gd name="T38" fmla="*/ 230 w 464"/>
                  <a:gd name="T39" fmla="*/ 1212 h 1479"/>
                  <a:gd name="T40" fmla="*/ 270 w 464"/>
                  <a:gd name="T41" fmla="*/ 1242 h 1479"/>
                  <a:gd name="T42" fmla="*/ 279 w 464"/>
                  <a:gd name="T43" fmla="*/ 1281 h 1479"/>
                  <a:gd name="T44" fmla="*/ 308 w 464"/>
                  <a:gd name="T45" fmla="*/ 1358 h 1479"/>
                  <a:gd name="T46" fmla="*/ 324 w 464"/>
                  <a:gd name="T47" fmla="*/ 1431 h 1479"/>
                  <a:gd name="T48" fmla="*/ 344 w 464"/>
                  <a:gd name="T49" fmla="*/ 1469 h 1479"/>
                  <a:gd name="T50" fmla="*/ 390 w 464"/>
                  <a:gd name="T51" fmla="*/ 1478 h 1479"/>
                  <a:gd name="T52" fmla="*/ 415 w 464"/>
                  <a:gd name="T53" fmla="*/ 1458 h 1479"/>
                  <a:gd name="T54" fmla="*/ 436 w 464"/>
                  <a:gd name="T55" fmla="*/ 1432 h 1479"/>
                  <a:gd name="T56" fmla="*/ 403 w 464"/>
                  <a:gd name="T57" fmla="*/ 1359 h 1479"/>
                  <a:gd name="T58" fmla="*/ 427 w 464"/>
                  <a:gd name="T59" fmla="*/ 1320 h 1479"/>
                  <a:gd name="T60" fmla="*/ 456 w 464"/>
                  <a:gd name="T61" fmla="*/ 1291 h 1479"/>
                  <a:gd name="T62" fmla="*/ 412 w 464"/>
                  <a:gd name="T63" fmla="*/ 1266 h 1479"/>
                  <a:gd name="T64" fmla="*/ 355 w 464"/>
                  <a:gd name="T65" fmla="*/ 1191 h 1479"/>
                  <a:gd name="T66" fmla="*/ 269 w 464"/>
                  <a:gd name="T67" fmla="*/ 1162 h 1479"/>
                  <a:gd name="T68" fmla="*/ 258 w 464"/>
                  <a:gd name="T69" fmla="*/ 1066 h 1479"/>
                  <a:gd name="T70" fmla="*/ 186 w 464"/>
                  <a:gd name="T71" fmla="*/ 985 h 1479"/>
                  <a:gd name="T72" fmla="*/ 167 w 464"/>
                  <a:gd name="T73" fmla="*/ 923 h 1479"/>
                  <a:gd name="T74" fmla="*/ 138 w 464"/>
                  <a:gd name="T75" fmla="*/ 877 h 1479"/>
                  <a:gd name="T76" fmla="*/ 80 w 464"/>
                  <a:gd name="T77" fmla="*/ 817 h 1479"/>
                  <a:gd name="T78" fmla="*/ 102 w 464"/>
                  <a:gd name="T79" fmla="*/ 722 h 1479"/>
                  <a:gd name="T80" fmla="*/ 152 w 464"/>
                  <a:gd name="T81" fmla="*/ 646 h 1479"/>
                  <a:gd name="T82" fmla="*/ 182 w 464"/>
                  <a:gd name="T83" fmla="*/ 585 h 1479"/>
                  <a:gd name="T84" fmla="*/ 203 w 464"/>
                  <a:gd name="T85" fmla="*/ 565 h 1479"/>
                  <a:gd name="T86" fmla="*/ 214 w 464"/>
                  <a:gd name="T87" fmla="*/ 533 h 1479"/>
                  <a:gd name="T88" fmla="*/ 223 w 464"/>
                  <a:gd name="T89" fmla="*/ 486 h 1479"/>
                  <a:gd name="T90" fmla="*/ 234 w 464"/>
                  <a:gd name="T91" fmla="*/ 427 h 1479"/>
                  <a:gd name="T92" fmla="*/ 254 w 464"/>
                  <a:gd name="T93" fmla="*/ 384 h 1479"/>
                  <a:gd name="T94" fmla="*/ 284 w 464"/>
                  <a:gd name="T95" fmla="*/ 410 h 1479"/>
                  <a:gd name="T96" fmla="*/ 302 w 464"/>
                  <a:gd name="T97" fmla="*/ 503 h 1479"/>
                  <a:gd name="T98" fmla="*/ 388 w 464"/>
                  <a:gd name="T99" fmla="*/ 434 h 1479"/>
                  <a:gd name="T100" fmla="*/ 351 w 464"/>
                  <a:gd name="T101" fmla="*/ 424 h 1479"/>
                  <a:gd name="T102" fmla="*/ 290 w 464"/>
                  <a:gd name="T103" fmla="*/ 354 h 1479"/>
                  <a:gd name="T104" fmla="*/ 270 w 464"/>
                  <a:gd name="T105" fmla="*/ 278 h 1479"/>
                  <a:gd name="T106" fmla="*/ 277 w 464"/>
                  <a:gd name="T107" fmla="*/ 200 h 1479"/>
                  <a:gd name="T108" fmla="*/ 184 w 464"/>
                  <a:gd name="T109" fmla="*/ 148 h 1479"/>
                  <a:gd name="T110" fmla="*/ 190 w 464"/>
                  <a:gd name="T111" fmla="*/ 123 h 1479"/>
                  <a:gd name="T112" fmla="*/ 214 w 464"/>
                  <a:gd name="T113" fmla="*/ 115 h 1479"/>
                  <a:gd name="T114" fmla="*/ 198 w 464"/>
                  <a:gd name="T115" fmla="*/ 61 h 1479"/>
                  <a:gd name="T116" fmla="*/ 126 w 464"/>
                  <a:gd name="T117" fmla="*/ 32 h 1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64" h="1479">
                    <a:moveTo>
                      <a:pt x="57" y="0"/>
                    </a:moveTo>
                    <a:lnTo>
                      <a:pt x="55" y="5"/>
                    </a:lnTo>
                    <a:lnTo>
                      <a:pt x="56" y="11"/>
                    </a:lnTo>
                    <a:lnTo>
                      <a:pt x="59" y="19"/>
                    </a:lnTo>
                    <a:lnTo>
                      <a:pt x="67" y="28"/>
                    </a:lnTo>
                    <a:lnTo>
                      <a:pt x="70" y="30"/>
                    </a:lnTo>
                    <a:lnTo>
                      <a:pt x="73" y="35"/>
                    </a:lnTo>
                    <a:lnTo>
                      <a:pt x="74" y="42"/>
                    </a:lnTo>
                    <a:lnTo>
                      <a:pt x="75" y="51"/>
                    </a:lnTo>
                    <a:lnTo>
                      <a:pt x="75" y="56"/>
                    </a:lnTo>
                    <a:lnTo>
                      <a:pt x="78" y="60"/>
                    </a:lnTo>
                    <a:lnTo>
                      <a:pt x="83" y="61"/>
                    </a:lnTo>
                    <a:lnTo>
                      <a:pt x="91" y="62"/>
                    </a:lnTo>
                    <a:lnTo>
                      <a:pt x="95" y="71"/>
                    </a:lnTo>
                    <a:lnTo>
                      <a:pt x="99" y="81"/>
                    </a:lnTo>
                    <a:lnTo>
                      <a:pt x="99" y="82"/>
                    </a:lnTo>
                    <a:lnTo>
                      <a:pt x="100" y="84"/>
                    </a:lnTo>
                    <a:lnTo>
                      <a:pt x="102" y="88"/>
                    </a:lnTo>
                    <a:lnTo>
                      <a:pt x="107" y="93"/>
                    </a:lnTo>
                    <a:lnTo>
                      <a:pt x="111" y="99"/>
                    </a:lnTo>
                    <a:lnTo>
                      <a:pt x="114" y="106"/>
                    </a:lnTo>
                    <a:lnTo>
                      <a:pt x="114" y="108"/>
                    </a:lnTo>
                    <a:lnTo>
                      <a:pt x="114" y="109"/>
                    </a:lnTo>
                    <a:lnTo>
                      <a:pt x="115" y="111"/>
                    </a:lnTo>
                    <a:lnTo>
                      <a:pt x="114" y="117"/>
                    </a:lnTo>
                    <a:lnTo>
                      <a:pt x="108" y="124"/>
                    </a:lnTo>
                    <a:lnTo>
                      <a:pt x="104" y="131"/>
                    </a:lnTo>
                    <a:lnTo>
                      <a:pt x="103" y="138"/>
                    </a:lnTo>
                    <a:lnTo>
                      <a:pt x="106" y="148"/>
                    </a:lnTo>
                    <a:lnTo>
                      <a:pt x="106" y="153"/>
                    </a:lnTo>
                    <a:lnTo>
                      <a:pt x="106" y="158"/>
                    </a:lnTo>
                    <a:lnTo>
                      <a:pt x="108" y="166"/>
                    </a:lnTo>
                    <a:lnTo>
                      <a:pt x="111" y="186"/>
                    </a:lnTo>
                    <a:lnTo>
                      <a:pt x="116" y="212"/>
                    </a:lnTo>
                    <a:lnTo>
                      <a:pt x="117" y="223"/>
                    </a:lnTo>
                    <a:lnTo>
                      <a:pt x="122" y="234"/>
                    </a:lnTo>
                    <a:lnTo>
                      <a:pt x="129" y="245"/>
                    </a:lnTo>
                    <a:lnTo>
                      <a:pt x="138" y="256"/>
                    </a:lnTo>
                    <a:lnTo>
                      <a:pt x="147" y="267"/>
                    </a:lnTo>
                    <a:lnTo>
                      <a:pt x="155" y="277"/>
                    </a:lnTo>
                    <a:lnTo>
                      <a:pt x="162" y="286"/>
                    </a:lnTo>
                    <a:lnTo>
                      <a:pt x="169" y="294"/>
                    </a:lnTo>
                    <a:lnTo>
                      <a:pt x="173" y="299"/>
                    </a:lnTo>
                    <a:lnTo>
                      <a:pt x="177" y="305"/>
                    </a:lnTo>
                    <a:lnTo>
                      <a:pt x="178" y="306"/>
                    </a:lnTo>
                    <a:lnTo>
                      <a:pt x="180" y="308"/>
                    </a:lnTo>
                    <a:lnTo>
                      <a:pt x="182" y="311"/>
                    </a:lnTo>
                    <a:lnTo>
                      <a:pt x="183" y="315"/>
                    </a:lnTo>
                    <a:lnTo>
                      <a:pt x="183" y="317"/>
                    </a:lnTo>
                    <a:lnTo>
                      <a:pt x="183" y="318"/>
                    </a:lnTo>
                    <a:lnTo>
                      <a:pt x="184" y="320"/>
                    </a:lnTo>
                    <a:lnTo>
                      <a:pt x="182" y="329"/>
                    </a:lnTo>
                    <a:lnTo>
                      <a:pt x="176" y="335"/>
                    </a:lnTo>
                    <a:lnTo>
                      <a:pt x="175" y="341"/>
                    </a:lnTo>
                    <a:lnTo>
                      <a:pt x="177" y="348"/>
                    </a:lnTo>
                    <a:lnTo>
                      <a:pt x="184" y="356"/>
                    </a:lnTo>
                    <a:lnTo>
                      <a:pt x="189" y="360"/>
                    </a:lnTo>
                    <a:lnTo>
                      <a:pt x="192" y="367"/>
                    </a:lnTo>
                    <a:lnTo>
                      <a:pt x="193" y="373"/>
                    </a:lnTo>
                    <a:lnTo>
                      <a:pt x="193" y="382"/>
                    </a:lnTo>
                    <a:lnTo>
                      <a:pt x="190" y="392"/>
                    </a:lnTo>
                    <a:lnTo>
                      <a:pt x="188" y="400"/>
                    </a:lnTo>
                    <a:lnTo>
                      <a:pt x="185" y="405"/>
                    </a:lnTo>
                    <a:lnTo>
                      <a:pt x="184" y="411"/>
                    </a:lnTo>
                    <a:lnTo>
                      <a:pt x="182" y="456"/>
                    </a:lnTo>
                    <a:lnTo>
                      <a:pt x="181" y="458"/>
                    </a:lnTo>
                    <a:lnTo>
                      <a:pt x="180" y="463"/>
                    </a:lnTo>
                    <a:lnTo>
                      <a:pt x="177" y="470"/>
                    </a:lnTo>
                    <a:lnTo>
                      <a:pt x="175" y="479"/>
                    </a:lnTo>
                    <a:lnTo>
                      <a:pt x="172" y="479"/>
                    </a:lnTo>
                    <a:lnTo>
                      <a:pt x="168" y="481"/>
                    </a:lnTo>
                    <a:lnTo>
                      <a:pt x="160" y="483"/>
                    </a:lnTo>
                    <a:lnTo>
                      <a:pt x="153" y="487"/>
                    </a:lnTo>
                    <a:lnTo>
                      <a:pt x="160" y="493"/>
                    </a:lnTo>
                    <a:lnTo>
                      <a:pt x="165" y="502"/>
                    </a:lnTo>
                    <a:lnTo>
                      <a:pt x="167" y="506"/>
                    </a:lnTo>
                    <a:lnTo>
                      <a:pt x="168" y="513"/>
                    </a:lnTo>
                    <a:lnTo>
                      <a:pt x="169" y="526"/>
                    </a:lnTo>
                    <a:lnTo>
                      <a:pt x="148" y="556"/>
                    </a:lnTo>
                    <a:lnTo>
                      <a:pt x="136" y="566"/>
                    </a:lnTo>
                    <a:lnTo>
                      <a:pt x="126" y="573"/>
                    </a:lnTo>
                    <a:lnTo>
                      <a:pt x="115" y="575"/>
                    </a:lnTo>
                    <a:lnTo>
                      <a:pt x="107" y="575"/>
                    </a:lnTo>
                    <a:lnTo>
                      <a:pt x="99" y="574"/>
                    </a:lnTo>
                    <a:lnTo>
                      <a:pt x="94" y="575"/>
                    </a:lnTo>
                    <a:lnTo>
                      <a:pt x="91" y="578"/>
                    </a:lnTo>
                    <a:lnTo>
                      <a:pt x="90" y="583"/>
                    </a:lnTo>
                    <a:lnTo>
                      <a:pt x="86" y="605"/>
                    </a:lnTo>
                    <a:lnTo>
                      <a:pt x="81" y="613"/>
                    </a:lnTo>
                    <a:lnTo>
                      <a:pt x="79" y="620"/>
                    </a:lnTo>
                    <a:lnTo>
                      <a:pt x="77" y="626"/>
                    </a:lnTo>
                    <a:lnTo>
                      <a:pt x="77" y="634"/>
                    </a:lnTo>
                    <a:lnTo>
                      <a:pt x="74" y="640"/>
                    </a:lnTo>
                    <a:lnTo>
                      <a:pt x="74" y="646"/>
                    </a:lnTo>
                    <a:lnTo>
                      <a:pt x="74" y="652"/>
                    </a:lnTo>
                    <a:lnTo>
                      <a:pt x="77" y="657"/>
                    </a:lnTo>
                    <a:lnTo>
                      <a:pt x="80" y="665"/>
                    </a:lnTo>
                    <a:lnTo>
                      <a:pt x="80" y="669"/>
                    </a:lnTo>
                    <a:lnTo>
                      <a:pt x="80" y="675"/>
                    </a:lnTo>
                    <a:lnTo>
                      <a:pt x="78" y="678"/>
                    </a:lnTo>
                    <a:lnTo>
                      <a:pt x="76" y="682"/>
                    </a:lnTo>
                    <a:lnTo>
                      <a:pt x="69" y="690"/>
                    </a:lnTo>
                    <a:lnTo>
                      <a:pt x="65" y="695"/>
                    </a:lnTo>
                    <a:lnTo>
                      <a:pt x="63" y="699"/>
                    </a:lnTo>
                    <a:lnTo>
                      <a:pt x="62" y="702"/>
                    </a:lnTo>
                    <a:lnTo>
                      <a:pt x="65" y="705"/>
                    </a:lnTo>
                    <a:lnTo>
                      <a:pt x="62" y="707"/>
                    </a:lnTo>
                    <a:lnTo>
                      <a:pt x="61" y="707"/>
                    </a:lnTo>
                    <a:lnTo>
                      <a:pt x="61" y="708"/>
                    </a:lnTo>
                    <a:lnTo>
                      <a:pt x="61" y="710"/>
                    </a:lnTo>
                    <a:lnTo>
                      <a:pt x="59" y="717"/>
                    </a:lnTo>
                    <a:lnTo>
                      <a:pt x="54" y="727"/>
                    </a:lnTo>
                    <a:lnTo>
                      <a:pt x="50" y="731"/>
                    </a:lnTo>
                    <a:lnTo>
                      <a:pt x="48" y="734"/>
                    </a:lnTo>
                    <a:lnTo>
                      <a:pt x="47" y="734"/>
                    </a:lnTo>
                    <a:lnTo>
                      <a:pt x="47" y="735"/>
                    </a:lnTo>
                    <a:lnTo>
                      <a:pt x="47" y="737"/>
                    </a:lnTo>
                    <a:lnTo>
                      <a:pt x="39" y="745"/>
                    </a:lnTo>
                    <a:lnTo>
                      <a:pt x="32" y="757"/>
                    </a:lnTo>
                    <a:lnTo>
                      <a:pt x="28" y="767"/>
                    </a:lnTo>
                    <a:lnTo>
                      <a:pt x="25" y="777"/>
                    </a:lnTo>
                    <a:lnTo>
                      <a:pt x="25" y="784"/>
                    </a:lnTo>
                    <a:lnTo>
                      <a:pt x="15" y="790"/>
                    </a:lnTo>
                    <a:lnTo>
                      <a:pt x="11" y="793"/>
                    </a:lnTo>
                    <a:lnTo>
                      <a:pt x="9" y="798"/>
                    </a:lnTo>
                    <a:lnTo>
                      <a:pt x="6" y="804"/>
                    </a:lnTo>
                    <a:lnTo>
                      <a:pt x="7" y="810"/>
                    </a:lnTo>
                    <a:lnTo>
                      <a:pt x="8" y="816"/>
                    </a:lnTo>
                    <a:lnTo>
                      <a:pt x="8" y="823"/>
                    </a:lnTo>
                    <a:lnTo>
                      <a:pt x="4" y="841"/>
                    </a:lnTo>
                    <a:lnTo>
                      <a:pt x="0" y="844"/>
                    </a:lnTo>
                    <a:lnTo>
                      <a:pt x="0" y="850"/>
                    </a:lnTo>
                    <a:lnTo>
                      <a:pt x="0" y="857"/>
                    </a:lnTo>
                    <a:lnTo>
                      <a:pt x="4" y="865"/>
                    </a:lnTo>
                    <a:lnTo>
                      <a:pt x="13" y="864"/>
                    </a:lnTo>
                    <a:lnTo>
                      <a:pt x="22" y="866"/>
                    </a:lnTo>
                    <a:lnTo>
                      <a:pt x="28" y="869"/>
                    </a:lnTo>
                    <a:lnTo>
                      <a:pt x="33" y="877"/>
                    </a:lnTo>
                    <a:lnTo>
                      <a:pt x="41" y="889"/>
                    </a:lnTo>
                    <a:lnTo>
                      <a:pt x="51" y="900"/>
                    </a:lnTo>
                    <a:lnTo>
                      <a:pt x="60" y="907"/>
                    </a:lnTo>
                    <a:lnTo>
                      <a:pt x="71" y="912"/>
                    </a:lnTo>
                    <a:lnTo>
                      <a:pt x="72" y="912"/>
                    </a:lnTo>
                    <a:lnTo>
                      <a:pt x="76" y="915"/>
                    </a:lnTo>
                    <a:lnTo>
                      <a:pt x="81" y="919"/>
                    </a:lnTo>
                    <a:lnTo>
                      <a:pt x="91" y="924"/>
                    </a:lnTo>
                    <a:lnTo>
                      <a:pt x="99" y="942"/>
                    </a:lnTo>
                    <a:lnTo>
                      <a:pt x="109" y="959"/>
                    </a:lnTo>
                    <a:lnTo>
                      <a:pt x="113" y="965"/>
                    </a:lnTo>
                    <a:lnTo>
                      <a:pt x="120" y="973"/>
                    </a:lnTo>
                    <a:lnTo>
                      <a:pt x="127" y="975"/>
                    </a:lnTo>
                    <a:lnTo>
                      <a:pt x="131" y="979"/>
                    </a:lnTo>
                    <a:lnTo>
                      <a:pt x="131" y="981"/>
                    </a:lnTo>
                    <a:lnTo>
                      <a:pt x="129" y="985"/>
                    </a:lnTo>
                    <a:lnTo>
                      <a:pt x="126" y="995"/>
                    </a:lnTo>
                    <a:lnTo>
                      <a:pt x="127" y="1007"/>
                    </a:lnTo>
                    <a:lnTo>
                      <a:pt x="130" y="1016"/>
                    </a:lnTo>
                    <a:lnTo>
                      <a:pt x="136" y="1027"/>
                    </a:lnTo>
                    <a:lnTo>
                      <a:pt x="137" y="1037"/>
                    </a:lnTo>
                    <a:lnTo>
                      <a:pt x="136" y="1042"/>
                    </a:lnTo>
                    <a:lnTo>
                      <a:pt x="136" y="1047"/>
                    </a:lnTo>
                    <a:lnTo>
                      <a:pt x="134" y="1050"/>
                    </a:lnTo>
                    <a:lnTo>
                      <a:pt x="133" y="1054"/>
                    </a:lnTo>
                    <a:lnTo>
                      <a:pt x="131" y="1055"/>
                    </a:lnTo>
                    <a:lnTo>
                      <a:pt x="130" y="1057"/>
                    </a:lnTo>
                    <a:lnTo>
                      <a:pt x="128" y="1062"/>
                    </a:lnTo>
                    <a:lnTo>
                      <a:pt x="151" y="1110"/>
                    </a:lnTo>
                    <a:lnTo>
                      <a:pt x="155" y="1123"/>
                    </a:lnTo>
                    <a:lnTo>
                      <a:pt x="159" y="1134"/>
                    </a:lnTo>
                    <a:lnTo>
                      <a:pt x="161" y="1142"/>
                    </a:lnTo>
                    <a:lnTo>
                      <a:pt x="163" y="1147"/>
                    </a:lnTo>
                    <a:lnTo>
                      <a:pt x="176" y="1157"/>
                    </a:lnTo>
                    <a:lnTo>
                      <a:pt x="188" y="1169"/>
                    </a:lnTo>
                    <a:lnTo>
                      <a:pt x="195" y="1180"/>
                    </a:lnTo>
                    <a:lnTo>
                      <a:pt x="201" y="1193"/>
                    </a:lnTo>
                    <a:lnTo>
                      <a:pt x="204" y="1195"/>
                    </a:lnTo>
                    <a:lnTo>
                      <a:pt x="209" y="1198"/>
                    </a:lnTo>
                    <a:lnTo>
                      <a:pt x="217" y="1204"/>
                    </a:lnTo>
                    <a:lnTo>
                      <a:pt x="223" y="1208"/>
                    </a:lnTo>
                    <a:lnTo>
                      <a:pt x="230" y="1212"/>
                    </a:lnTo>
                    <a:lnTo>
                      <a:pt x="234" y="1214"/>
                    </a:lnTo>
                    <a:lnTo>
                      <a:pt x="236" y="1215"/>
                    </a:lnTo>
                    <a:lnTo>
                      <a:pt x="239" y="1217"/>
                    </a:lnTo>
                    <a:lnTo>
                      <a:pt x="242" y="1219"/>
                    </a:lnTo>
                    <a:lnTo>
                      <a:pt x="245" y="1221"/>
                    </a:lnTo>
                    <a:lnTo>
                      <a:pt x="251" y="1224"/>
                    </a:lnTo>
                    <a:lnTo>
                      <a:pt x="258" y="1233"/>
                    </a:lnTo>
                    <a:lnTo>
                      <a:pt x="264" y="1238"/>
                    </a:lnTo>
                    <a:lnTo>
                      <a:pt x="270" y="1242"/>
                    </a:lnTo>
                    <a:lnTo>
                      <a:pt x="271" y="1244"/>
                    </a:lnTo>
                    <a:lnTo>
                      <a:pt x="273" y="1246"/>
                    </a:lnTo>
                    <a:lnTo>
                      <a:pt x="275" y="1248"/>
                    </a:lnTo>
                    <a:lnTo>
                      <a:pt x="280" y="1252"/>
                    </a:lnTo>
                    <a:lnTo>
                      <a:pt x="283" y="1257"/>
                    </a:lnTo>
                    <a:lnTo>
                      <a:pt x="282" y="1262"/>
                    </a:lnTo>
                    <a:lnTo>
                      <a:pt x="279" y="1270"/>
                    </a:lnTo>
                    <a:lnTo>
                      <a:pt x="278" y="1276"/>
                    </a:lnTo>
                    <a:lnTo>
                      <a:pt x="279" y="1281"/>
                    </a:lnTo>
                    <a:lnTo>
                      <a:pt x="282" y="1287"/>
                    </a:lnTo>
                    <a:lnTo>
                      <a:pt x="287" y="1291"/>
                    </a:lnTo>
                    <a:lnTo>
                      <a:pt x="295" y="1294"/>
                    </a:lnTo>
                    <a:lnTo>
                      <a:pt x="300" y="1299"/>
                    </a:lnTo>
                    <a:lnTo>
                      <a:pt x="303" y="1306"/>
                    </a:lnTo>
                    <a:lnTo>
                      <a:pt x="305" y="1315"/>
                    </a:lnTo>
                    <a:lnTo>
                      <a:pt x="307" y="1330"/>
                    </a:lnTo>
                    <a:lnTo>
                      <a:pt x="308" y="1344"/>
                    </a:lnTo>
                    <a:lnTo>
                      <a:pt x="308" y="1358"/>
                    </a:lnTo>
                    <a:lnTo>
                      <a:pt x="308" y="1373"/>
                    </a:lnTo>
                    <a:lnTo>
                      <a:pt x="306" y="1378"/>
                    </a:lnTo>
                    <a:lnTo>
                      <a:pt x="307" y="1388"/>
                    </a:lnTo>
                    <a:lnTo>
                      <a:pt x="311" y="1398"/>
                    </a:lnTo>
                    <a:lnTo>
                      <a:pt x="317" y="1412"/>
                    </a:lnTo>
                    <a:lnTo>
                      <a:pt x="320" y="1418"/>
                    </a:lnTo>
                    <a:lnTo>
                      <a:pt x="323" y="1424"/>
                    </a:lnTo>
                    <a:lnTo>
                      <a:pt x="324" y="1429"/>
                    </a:lnTo>
                    <a:lnTo>
                      <a:pt x="324" y="1431"/>
                    </a:lnTo>
                    <a:lnTo>
                      <a:pt x="324" y="1432"/>
                    </a:lnTo>
                    <a:lnTo>
                      <a:pt x="325" y="1434"/>
                    </a:lnTo>
                    <a:lnTo>
                      <a:pt x="324" y="1441"/>
                    </a:lnTo>
                    <a:lnTo>
                      <a:pt x="325" y="1449"/>
                    </a:lnTo>
                    <a:lnTo>
                      <a:pt x="327" y="1455"/>
                    </a:lnTo>
                    <a:lnTo>
                      <a:pt x="331" y="1460"/>
                    </a:lnTo>
                    <a:lnTo>
                      <a:pt x="334" y="1463"/>
                    </a:lnTo>
                    <a:lnTo>
                      <a:pt x="339" y="1466"/>
                    </a:lnTo>
                    <a:lnTo>
                      <a:pt x="344" y="1469"/>
                    </a:lnTo>
                    <a:lnTo>
                      <a:pt x="352" y="1470"/>
                    </a:lnTo>
                    <a:lnTo>
                      <a:pt x="359" y="1470"/>
                    </a:lnTo>
                    <a:lnTo>
                      <a:pt x="364" y="1472"/>
                    </a:lnTo>
                    <a:lnTo>
                      <a:pt x="367" y="1474"/>
                    </a:lnTo>
                    <a:lnTo>
                      <a:pt x="368" y="1476"/>
                    </a:lnTo>
                    <a:lnTo>
                      <a:pt x="373" y="1478"/>
                    </a:lnTo>
                    <a:lnTo>
                      <a:pt x="379" y="1479"/>
                    </a:lnTo>
                    <a:lnTo>
                      <a:pt x="384" y="1479"/>
                    </a:lnTo>
                    <a:lnTo>
                      <a:pt x="390" y="1478"/>
                    </a:lnTo>
                    <a:lnTo>
                      <a:pt x="395" y="1475"/>
                    </a:lnTo>
                    <a:lnTo>
                      <a:pt x="397" y="1473"/>
                    </a:lnTo>
                    <a:lnTo>
                      <a:pt x="397" y="1472"/>
                    </a:lnTo>
                    <a:lnTo>
                      <a:pt x="398" y="1472"/>
                    </a:lnTo>
                    <a:lnTo>
                      <a:pt x="400" y="1472"/>
                    </a:lnTo>
                    <a:lnTo>
                      <a:pt x="404" y="1466"/>
                    </a:lnTo>
                    <a:lnTo>
                      <a:pt x="406" y="1463"/>
                    </a:lnTo>
                    <a:lnTo>
                      <a:pt x="409" y="1461"/>
                    </a:lnTo>
                    <a:lnTo>
                      <a:pt x="415" y="1458"/>
                    </a:lnTo>
                    <a:lnTo>
                      <a:pt x="421" y="1453"/>
                    </a:lnTo>
                    <a:lnTo>
                      <a:pt x="427" y="1445"/>
                    </a:lnTo>
                    <a:lnTo>
                      <a:pt x="434" y="1438"/>
                    </a:lnTo>
                    <a:lnTo>
                      <a:pt x="434" y="1436"/>
                    </a:lnTo>
                    <a:lnTo>
                      <a:pt x="434" y="1435"/>
                    </a:lnTo>
                    <a:lnTo>
                      <a:pt x="435" y="1435"/>
                    </a:lnTo>
                    <a:lnTo>
                      <a:pt x="435" y="1433"/>
                    </a:lnTo>
                    <a:lnTo>
                      <a:pt x="435" y="1432"/>
                    </a:lnTo>
                    <a:lnTo>
                      <a:pt x="436" y="1432"/>
                    </a:lnTo>
                    <a:lnTo>
                      <a:pt x="436" y="1428"/>
                    </a:lnTo>
                    <a:lnTo>
                      <a:pt x="437" y="1423"/>
                    </a:lnTo>
                    <a:lnTo>
                      <a:pt x="431" y="1413"/>
                    </a:lnTo>
                    <a:lnTo>
                      <a:pt x="425" y="1402"/>
                    </a:lnTo>
                    <a:lnTo>
                      <a:pt x="416" y="1392"/>
                    </a:lnTo>
                    <a:lnTo>
                      <a:pt x="405" y="1382"/>
                    </a:lnTo>
                    <a:lnTo>
                      <a:pt x="403" y="1375"/>
                    </a:lnTo>
                    <a:lnTo>
                      <a:pt x="403" y="1368"/>
                    </a:lnTo>
                    <a:lnTo>
                      <a:pt x="403" y="1359"/>
                    </a:lnTo>
                    <a:lnTo>
                      <a:pt x="405" y="1351"/>
                    </a:lnTo>
                    <a:lnTo>
                      <a:pt x="402" y="1347"/>
                    </a:lnTo>
                    <a:lnTo>
                      <a:pt x="401" y="1343"/>
                    </a:lnTo>
                    <a:lnTo>
                      <a:pt x="402" y="1341"/>
                    </a:lnTo>
                    <a:lnTo>
                      <a:pt x="405" y="1334"/>
                    </a:lnTo>
                    <a:lnTo>
                      <a:pt x="412" y="1326"/>
                    </a:lnTo>
                    <a:lnTo>
                      <a:pt x="415" y="1323"/>
                    </a:lnTo>
                    <a:lnTo>
                      <a:pt x="419" y="1322"/>
                    </a:lnTo>
                    <a:lnTo>
                      <a:pt x="427" y="1320"/>
                    </a:lnTo>
                    <a:lnTo>
                      <a:pt x="434" y="1317"/>
                    </a:lnTo>
                    <a:lnTo>
                      <a:pt x="441" y="1315"/>
                    </a:lnTo>
                    <a:lnTo>
                      <a:pt x="453" y="1307"/>
                    </a:lnTo>
                    <a:lnTo>
                      <a:pt x="455" y="1303"/>
                    </a:lnTo>
                    <a:lnTo>
                      <a:pt x="458" y="1301"/>
                    </a:lnTo>
                    <a:lnTo>
                      <a:pt x="464" y="1297"/>
                    </a:lnTo>
                    <a:lnTo>
                      <a:pt x="461" y="1293"/>
                    </a:lnTo>
                    <a:lnTo>
                      <a:pt x="459" y="1292"/>
                    </a:lnTo>
                    <a:lnTo>
                      <a:pt x="456" y="1291"/>
                    </a:lnTo>
                    <a:lnTo>
                      <a:pt x="454" y="1293"/>
                    </a:lnTo>
                    <a:lnTo>
                      <a:pt x="447" y="1291"/>
                    </a:lnTo>
                    <a:lnTo>
                      <a:pt x="441" y="1288"/>
                    </a:lnTo>
                    <a:lnTo>
                      <a:pt x="437" y="1285"/>
                    </a:lnTo>
                    <a:lnTo>
                      <a:pt x="434" y="1282"/>
                    </a:lnTo>
                    <a:lnTo>
                      <a:pt x="429" y="1278"/>
                    </a:lnTo>
                    <a:lnTo>
                      <a:pt x="427" y="1276"/>
                    </a:lnTo>
                    <a:lnTo>
                      <a:pt x="426" y="1275"/>
                    </a:lnTo>
                    <a:lnTo>
                      <a:pt x="412" y="1266"/>
                    </a:lnTo>
                    <a:lnTo>
                      <a:pt x="402" y="1261"/>
                    </a:lnTo>
                    <a:lnTo>
                      <a:pt x="393" y="1259"/>
                    </a:lnTo>
                    <a:lnTo>
                      <a:pt x="388" y="1249"/>
                    </a:lnTo>
                    <a:lnTo>
                      <a:pt x="386" y="1244"/>
                    </a:lnTo>
                    <a:lnTo>
                      <a:pt x="385" y="1239"/>
                    </a:lnTo>
                    <a:lnTo>
                      <a:pt x="381" y="1228"/>
                    </a:lnTo>
                    <a:lnTo>
                      <a:pt x="377" y="1217"/>
                    </a:lnTo>
                    <a:lnTo>
                      <a:pt x="365" y="1201"/>
                    </a:lnTo>
                    <a:lnTo>
                      <a:pt x="355" y="1191"/>
                    </a:lnTo>
                    <a:lnTo>
                      <a:pt x="335" y="1187"/>
                    </a:lnTo>
                    <a:lnTo>
                      <a:pt x="331" y="1186"/>
                    </a:lnTo>
                    <a:lnTo>
                      <a:pt x="327" y="1186"/>
                    </a:lnTo>
                    <a:lnTo>
                      <a:pt x="320" y="1184"/>
                    </a:lnTo>
                    <a:lnTo>
                      <a:pt x="311" y="1179"/>
                    </a:lnTo>
                    <a:lnTo>
                      <a:pt x="307" y="1177"/>
                    </a:lnTo>
                    <a:lnTo>
                      <a:pt x="305" y="1176"/>
                    </a:lnTo>
                    <a:lnTo>
                      <a:pt x="301" y="1174"/>
                    </a:lnTo>
                    <a:lnTo>
                      <a:pt x="269" y="1162"/>
                    </a:lnTo>
                    <a:lnTo>
                      <a:pt x="254" y="1149"/>
                    </a:lnTo>
                    <a:lnTo>
                      <a:pt x="255" y="1140"/>
                    </a:lnTo>
                    <a:lnTo>
                      <a:pt x="255" y="1136"/>
                    </a:lnTo>
                    <a:lnTo>
                      <a:pt x="255" y="1134"/>
                    </a:lnTo>
                    <a:lnTo>
                      <a:pt x="255" y="1133"/>
                    </a:lnTo>
                    <a:lnTo>
                      <a:pt x="256" y="1133"/>
                    </a:lnTo>
                    <a:lnTo>
                      <a:pt x="254" y="1116"/>
                    </a:lnTo>
                    <a:lnTo>
                      <a:pt x="256" y="1083"/>
                    </a:lnTo>
                    <a:lnTo>
                      <a:pt x="258" y="1066"/>
                    </a:lnTo>
                    <a:lnTo>
                      <a:pt x="259" y="1051"/>
                    </a:lnTo>
                    <a:lnTo>
                      <a:pt x="258" y="1035"/>
                    </a:lnTo>
                    <a:lnTo>
                      <a:pt x="255" y="1021"/>
                    </a:lnTo>
                    <a:lnTo>
                      <a:pt x="234" y="1012"/>
                    </a:lnTo>
                    <a:lnTo>
                      <a:pt x="218" y="1004"/>
                    </a:lnTo>
                    <a:lnTo>
                      <a:pt x="205" y="995"/>
                    </a:lnTo>
                    <a:lnTo>
                      <a:pt x="201" y="991"/>
                    </a:lnTo>
                    <a:lnTo>
                      <a:pt x="199" y="988"/>
                    </a:lnTo>
                    <a:lnTo>
                      <a:pt x="186" y="985"/>
                    </a:lnTo>
                    <a:lnTo>
                      <a:pt x="181" y="979"/>
                    </a:lnTo>
                    <a:lnTo>
                      <a:pt x="178" y="973"/>
                    </a:lnTo>
                    <a:lnTo>
                      <a:pt x="174" y="963"/>
                    </a:lnTo>
                    <a:lnTo>
                      <a:pt x="174" y="950"/>
                    </a:lnTo>
                    <a:lnTo>
                      <a:pt x="175" y="944"/>
                    </a:lnTo>
                    <a:lnTo>
                      <a:pt x="178" y="939"/>
                    </a:lnTo>
                    <a:lnTo>
                      <a:pt x="173" y="929"/>
                    </a:lnTo>
                    <a:lnTo>
                      <a:pt x="170" y="925"/>
                    </a:lnTo>
                    <a:lnTo>
                      <a:pt x="167" y="923"/>
                    </a:lnTo>
                    <a:lnTo>
                      <a:pt x="156" y="920"/>
                    </a:lnTo>
                    <a:lnTo>
                      <a:pt x="144" y="919"/>
                    </a:lnTo>
                    <a:lnTo>
                      <a:pt x="145" y="906"/>
                    </a:lnTo>
                    <a:lnTo>
                      <a:pt x="149" y="900"/>
                    </a:lnTo>
                    <a:lnTo>
                      <a:pt x="149" y="886"/>
                    </a:lnTo>
                    <a:lnTo>
                      <a:pt x="145" y="881"/>
                    </a:lnTo>
                    <a:lnTo>
                      <a:pt x="143" y="879"/>
                    </a:lnTo>
                    <a:lnTo>
                      <a:pt x="140" y="877"/>
                    </a:lnTo>
                    <a:lnTo>
                      <a:pt x="138" y="877"/>
                    </a:lnTo>
                    <a:lnTo>
                      <a:pt x="120" y="868"/>
                    </a:lnTo>
                    <a:lnTo>
                      <a:pt x="113" y="863"/>
                    </a:lnTo>
                    <a:lnTo>
                      <a:pt x="108" y="858"/>
                    </a:lnTo>
                    <a:lnTo>
                      <a:pt x="100" y="852"/>
                    </a:lnTo>
                    <a:lnTo>
                      <a:pt x="95" y="848"/>
                    </a:lnTo>
                    <a:lnTo>
                      <a:pt x="90" y="843"/>
                    </a:lnTo>
                    <a:lnTo>
                      <a:pt x="87" y="839"/>
                    </a:lnTo>
                    <a:lnTo>
                      <a:pt x="81" y="827"/>
                    </a:lnTo>
                    <a:lnTo>
                      <a:pt x="80" y="817"/>
                    </a:lnTo>
                    <a:lnTo>
                      <a:pt x="75" y="793"/>
                    </a:lnTo>
                    <a:lnTo>
                      <a:pt x="74" y="777"/>
                    </a:lnTo>
                    <a:lnTo>
                      <a:pt x="77" y="763"/>
                    </a:lnTo>
                    <a:lnTo>
                      <a:pt x="82" y="749"/>
                    </a:lnTo>
                    <a:lnTo>
                      <a:pt x="92" y="740"/>
                    </a:lnTo>
                    <a:lnTo>
                      <a:pt x="93" y="736"/>
                    </a:lnTo>
                    <a:lnTo>
                      <a:pt x="95" y="732"/>
                    </a:lnTo>
                    <a:lnTo>
                      <a:pt x="99" y="728"/>
                    </a:lnTo>
                    <a:lnTo>
                      <a:pt x="102" y="722"/>
                    </a:lnTo>
                    <a:lnTo>
                      <a:pt x="108" y="715"/>
                    </a:lnTo>
                    <a:lnTo>
                      <a:pt x="114" y="706"/>
                    </a:lnTo>
                    <a:lnTo>
                      <a:pt x="122" y="698"/>
                    </a:lnTo>
                    <a:lnTo>
                      <a:pt x="127" y="691"/>
                    </a:lnTo>
                    <a:lnTo>
                      <a:pt x="134" y="686"/>
                    </a:lnTo>
                    <a:lnTo>
                      <a:pt x="144" y="681"/>
                    </a:lnTo>
                    <a:lnTo>
                      <a:pt x="158" y="678"/>
                    </a:lnTo>
                    <a:lnTo>
                      <a:pt x="156" y="660"/>
                    </a:lnTo>
                    <a:lnTo>
                      <a:pt x="152" y="646"/>
                    </a:lnTo>
                    <a:lnTo>
                      <a:pt x="150" y="636"/>
                    </a:lnTo>
                    <a:lnTo>
                      <a:pt x="152" y="625"/>
                    </a:lnTo>
                    <a:lnTo>
                      <a:pt x="158" y="615"/>
                    </a:lnTo>
                    <a:lnTo>
                      <a:pt x="169" y="606"/>
                    </a:lnTo>
                    <a:lnTo>
                      <a:pt x="169" y="601"/>
                    </a:lnTo>
                    <a:lnTo>
                      <a:pt x="172" y="597"/>
                    </a:lnTo>
                    <a:lnTo>
                      <a:pt x="175" y="592"/>
                    </a:lnTo>
                    <a:lnTo>
                      <a:pt x="181" y="587"/>
                    </a:lnTo>
                    <a:lnTo>
                      <a:pt x="182" y="585"/>
                    </a:lnTo>
                    <a:lnTo>
                      <a:pt x="184" y="584"/>
                    </a:lnTo>
                    <a:lnTo>
                      <a:pt x="189" y="582"/>
                    </a:lnTo>
                    <a:lnTo>
                      <a:pt x="190" y="580"/>
                    </a:lnTo>
                    <a:lnTo>
                      <a:pt x="192" y="579"/>
                    </a:lnTo>
                    <a:lnTo>
                      <a:pt x="196" y="577"/>
                    </a:lnTo>
                    <a:lnTo>
                      <a:pt x="198" y="573"/>
                    </a:lnTo>
                    <a:lnTo>
                      <a:pt x="199" y="571"/>
                    </a:lnTo>
                    <a:lnTo>
                      <a:pt x="201" y="570"/>
                    </a:lnTo>
                    <a:lnTo>
                      <a:pt x="203" y="565"/>
                    </a:lnTo>
                    <a:lnTo>
                      <a:pt x="204" y="563"/>
                    </a:lnTo>
                    <a:lnTo>
                      <a:pt x="206" y="562"/>
                    </a:lnTo>
                    <a:lnTo>
                      <a:pt x="206" y="559"/>
                    </a:lnTo>
                    <a:lnTo>
                      <a:pt x="208" y="557"/>
                    </a:lnTo>
                    <a:lnTo>
                      <a:pt x="210" y="553"/>
                    </a:lnTo>
                    <a:lnTo>
                      <a:pt x="210" y="550"/>
                    </a:lnTo>
                    <a:lnTo>
                      <a:pt x="211" y="547"/>
                    </a:lnTo>
                    <a:lnTo>
                      <a:pt x="213" y="543"/>
                    </a:lnTo>
                    <a:lnTo>
                      <a:pt x="214" y="533"/>
                    </a:lnTo>
                    <a:lnTo>
                      <a:pt x="216" y="522"/>
                    </a:lnTo>
                    <a:lnTo>
                      <a:pt x="220" y="517"/>
                    </a:lnTo>
                    <a:lnTo>
                      <a:pt x="223" y="513"/>
                    </a:lnTo>
                    <a:lnTo>
                      <a:pt x="228" y="502"/>
                    </a:lnTo>
                    <a:lnTo>
                      <a:pt x="226" y="496"/>
                    </a:lnTo>
                    <a:lnTo>
                      <a:pt x="225" y="494"/>
                    </a:lnTo>
                    <a:lnTo>
                      <a:pt x="225" y="493"/>
                    </a:lnTo>
                    <a:lnTo>
                      <a:pt x="225" y="491"/>
                    </a:lnTo>
                    <a:lnTo>
                      <a:pt x="223" y="486"/>
                    </a:lnTo>
                    <a:lnTo>
                      <a:pt x="222" y="484"/>
                    </a:lnTo>
                    <a:lnTo>
                      <a:pt x="222" y="483"/>
                    </a:lnTo>
                    <a:lnTo>
                      <a:pt x="219" y="477"/>
                    </a:lnTo>
                    <a:lnTo>
                      <a:pt x="220" y="461"/>
                    </a:lnTo>
                    <a:lnTo>
                      <a:pt x="221" y="456"/>
                    </a:lnTo>
                    <a:lnTo>
                      <a:pt x="224" y="454"/>
                    </a:lnTo>
                    <a:lnTo>
                      <a:pt x="225" y="445"/>
                    </a:lnTo>
                    <a:lnTo>
                      <a:pt x="231" y="435"/>
                    </a:lnTo>
                    <a:lnTo>
                      <a:pt x="234" y="427"/>
                    </a:lnTo>
                    <a:lnTo>
                      <a:pt x="235" y="420"/>
                    </a:lnTo>
                    <a:lnTo>
                      <a:pt x="235" y="413"/>
                    </a:lnTo>
                    <a:lnTo>
                      <a:pt x="234" y="407"/>
                    </a:lnTo>
                    <a:lnTo>
                      <a:pt x="233" y="401"/>
                    </a:lnTo>
                    <a:lnTo>
                      <a:pt x="234" y="397"/>
                    </a:lnTo>
                    <a:lnTo>
                      <a:pt x="237" y="393"/>
                    </a:lnTo>
                    <a:lnTo>
                      <a:pt x="242" y="389"/>
                    </a:lnTo>
                    <a:lnTo>
                      <a:pt x="249" y="385"/>
                    </a:lnTo>
                    <a:lnTo>
                      <a:pt x="254" y="384"/>
                    </a:lnTo>
                    <a:lnTo>
                      <a:pt x="258" y="383"/>
                    </a:lnTo>
                    <a:lnTo>
                      <a:pt x="261" y="385"/>
                    </a:lnTo>
                    <a:lnTo>
                      <a:pt x="263" y="391"/>
                    </a:lnTo>
                    <a:lnTo>
                      <a:pt x="267" y="396"/>
                    </a:lnTo>
                    <a:lnTo>
                      <a:pt x="272" y="399"/>
                    </a:lnTo>
                    <a:lnTo>
                      <a:pt x="278" y="400"/>
                    </a:lnTo>
                    <a:lnTo>
                      <a:pt x="280" y="401"/>
                    </a:lnTo>
                    <a:lnTo>
                      <a:pt x="282" y="404"/>
                    </a:lnTo>
                    <a:lnTo>
                      <a:pt x="284" y="410"/>
                    </a:lnTo>
                    <a:lnTo>
                      <a:pt x="286" y="419"/>
                    </a:lnTo>
                    <a:lnTo>
                      <a:pt x="285" y="427"/>
                    </a:lnTo>
                    <a:lnTo>
                      <a:pt x="285" y="438"/>
                    </a:lnTo>
                    <a:lnTo>
                      <a:pt x="284" y="450"/>
                    </a:lnTo>
                    <a:lnTo>
                      <a:pt x="283" y="465"/>
                    </a:lnTo>
                    <a:lnTo>
                      <a:pt x="280" y="476"/>
                    </a:lnTo>
                    <a:lnTo>
                      <a:pt x="282" y="486"/>
                    </a:lnTo>
                    <a:lnTo>
                      <a:pt x="290" y="495"/>
                    </a:lnTo>
                    <a:lnTo>
                      <a:pt x="302" y="503"/>
                    </a:lnTo>
                    <a:lnTo>
                      <a:pt x="334" y="520"/>
                    </a:lnTo>
                    <a:lnTo>
                      <a:pt x="338" y="516"/>
                    </a:lnTo>
                    <a:lnTo>
                      <a:pt x="342" y="511"/>
                    </a:lnTo>
                    <a:lnTo>
                      <a:pt x="347" y="504"/>
                    </a:lnTo>
                    <a:lnTo>
                      <a:pt x="354" y="497"/>
                    </a:lnTo>
                    <a:lnTo>
                      <a:pt x="365" y="475"/>
                    </a:lnTo>
                    <a:lnTo>
                      <a:pt x="380" y="450"/>
                    </a:lnTo>
                    <a:lnTo>
                      <a:pt x="386" y="438"/>
                    </a:lnTo>
                    <a:lnTo>
                      <a:pt x="388" y="434"/>
                    </a:lnTo>
                    <a:lnTo>
                      <a:pt x="389" y="432"/>
                    </a:lnTo>
                    <a:lnTo>
                      <a:pt x="385" y="431"/>
                    </a:lnTo>
                    <a:lnTo>
                      <a:pt x="382" y="431"/>
                    </a:lnTo>
                    <a:lnTo>
                      <a:pt x="380" y="430"/>
                    </a:lnTo>
                    <a:lnTo>
                      <a:pt x="379" y="430"/>
                    </a:lnTo>
                    <a:lnTo>
                      <a:pt x="377" y="430"/>
                    </a:lnTo>
                    <a:lnTo>
                      <a:pt x="373" y="430"/>
                    </a:lnTo>
                    <a:lnTo>
                      <a:pt x="362" y="427"/>
                    </a:lnTo>
                    <a:lnTo>
                      <a:pt x="351" y="424"/>
                    </a:lnTo>
                    <a:lnTo>
                      <a:pt x="348" y="411"/>
                    </a:lnTo>
                    <a:lnTo>
                      <a:pt x="342" y="401"/>
                    </a:lnTo>
                    <a:lnTo>
                      <a:pt x="331" y="390"/>
                    </a:lnTo>
                    <a:lnTo>
                      <a:pt x="315" y="380"/>
                    </a:lnTo>
                    <a:lnTo>
                      <a:pt x="300" y="374"/>
                    </a:lnTo>
                    <a:lnTo>
                      <a:pt x="293" y="372"/>
                    </a:lnTo>
                    <a:lnTo>
                      <a:pt x="290" y="369"/>
                    </a:lnTo>
                    <a:lnTo>
                      <a:pt x="288" y="361"/>
                    </a:lnTo>
                    <a:lnTo>
                      <a:pt x="290" y="354"/>
                    </a:lnTo>
                    <a:lnTo>
                      <a:pt x="306" y="337"/>
                    </a:lnTo>
                    <a:lnTo>
                      <a:pt x="306" y="334"/>
                    </a:lnTo>
                    <a:lnTo>
                      <a:pt x="307" y="332"/>
                    </a:lnTo>
                    <a:lnTo>
                      <a:pt x="306" y="328"/>
                    </a:lnTo>
                    <a:lnTo>
                      <a:pt x="303" y="321"/>
                    </a:lnTo>
                    <a:lnTo>
                      <a:pt x="299" y="317"/>
                    </a:lnTo>
                    <a:lnTo>
                      <a:pt x="285" y="303"/>
                    </a:lnTo>
                    <a:lnTo>
                      <a:pt x="276" y="291"/>
                    </a:lnTo>
                    <a:lnTo>
                      <a:pt x="270" y="278"/>
                    </a:lnTo>
                    <a:lnTo>
                      <a:pt x="266" y="266"/>
                    </a:lnTo>
                    <a:lnTo>
                      <a:pt x="267" y="253"/>
                    </a:lnTo>
                    <a:lnTo>
                      <a:pt x="277" y="248"/>
                    </a:lnTo>
                    <a:lnTo>
                      <a:pt x="281" y="246"/>
                    </a:lnTo>
                    <a:lnTo>
                      <a:pt x="285" y="246"/>
                    </a:lnTo>
                    <a:lnTo>
                      <a:pt x="290" y="235"/>
                    </a:lnTo>
                    <a:lnTo>
                      <a:pt x="296" y="225"/>
                    </a:lnTo>
                    <a:lnTo>
                      <a:pt x="302" y="209"/>
                    </a:lnTo>
                    <a:lnTo>
                      <a:pt x="277" y="200"/>
                    </a:lnTo>
                    <a:lnTo>
                      <a:pt x="252" y="191"/>
                    </a:lnTo>
                    <a:lnTo>
                      <a:pt x="238" y="185"/>
                    </a:lnTo>
                    <a:lnTo>
                      <a:pt x="225" y="178"/>
                    </a:lnTo>
                    <a:lnTo>
                      <a:pt x="198" y="164"/>
                    </a:lnTo>
                    <a:lnTo>
                      <a:pt x="192" y="163"/>
                    </a:lnTo>
                    <a:lnTo>
                      <a:pt x="188" y="160"/>
                    </a:lnTo>
                    <a:lnTo>
                      <a:pt x="184" y="156"/>
                    </a:lnTo>
                    <a:lnTo>
                      <a:pt x="183" y="152"/>
                    </a:lnTo>
                    <a:lnTo>
                      <a:pt x="184" y="148"/>
                    </a:lnTo>
                    <a:lnTo>
                      <a:pt x="184" y="146"/>
                    </a:lnTo>
                    <a:lnTo>
                      <a:pt x="184" y="145"/>
                    </a:lnTo>
                    <a:lnTo>
                      <a:pt x="185" y="145"/>
                    </a:lnTo>
                    <a:lnTo>
                      <a:pt x="184" y="140"/>
                    </a:lnTo>
                    <a:lnTo>
                      <a:pt x="183" y="138"/>
                    </a:lnTo>
                    <a:lnTo>
                      <a:pt x="183" y="137"/>
                    </a:lnTo>
                    <a:lnTo>
                      <a:pt x="182" y="131"/>
                    </a:lnTo>
                    <a:lnTo>
                      <a:pt x="184" y="127"/>
                    </a:lnTo>
                    <a:lnTo>
                      <a:pt x="190" y="123"/>
                    </a:lnTo>
                    <a:lnTo>
                      <a:pt x="198" y="121"/>
                    </a:lnTo>
                    <a:lnTo>
                      <a:pt x="198" y="119"/>
                    </a:lnTo>
                    <a:lnTo>
                      <a:pt x="199" y="119"/>
                    </a:lnTo>
                    <a:lnTo>
                      <a:pt x="201" y="119"/>
                    </a:lnTo>
                    <a:lnTo>
                      <a:pt x="205" y="119"/>
                    </a:lnTo>
                    <a:lnTo>
                      <a:pt x="208" y="118"/>
                    </a:lnTo>
                    <a:lnTo>
                      <a:pt x="211" y="118"/>
                    </a:lnTo>
                    <a:lnTo>
                      <a:pt x="212" y="116"/>
                    </a:lnTo>
                    <a:lnTo>
                      <a:pt x="214" y="115"/>
                    </a:lnTo>
                    <a:lnTo>
                      <a:pt x="215" y="113"/>
                    </a:lnTo>
                    <a:lnTo>
                      <a:pt x="215" y="112"/>
                    </a:lnTo>
                    <a:lnTo>
                      <a:pt x="216" y="112"/>
                    </a:lnTo>
                    <a:lnTo>
                      <a:pt x="217" y="86"/>
                    </a:lnTo>
                    <a:lnTo>
                      <a:pt x="219" y="76"/>
                    </a:lnTo>
                    <a:lnTo>
                      <a:pt x="220" y="69"/>
                    </a:lnTo>
                    <a:lnTo>
                      <a:pt x="220" y="62"/>
                    </a:lnTo>
                    <a:lnTo>
                      <a:pt x="220" y="56"/>
                    </a:lnTo>
                    <a:lnTo>
                      <a:pt x="198" y="61"/>
                    </a:lnTo>
                    <a:lnTo>
                      <a:pt x="189" y="62"/>
                    </a:lnTo>
                    <a:lnTo>
                      <a:pt x="181" y="64"/>
                    </a:lnTo>
                    <a:lnTo>
                      <a:pt x="170" y="66"/>
                    </a:lnTo>
                    <a:lnTo>
                      <a:pt x="165" y="66"/>
                    </a:lnTo>
                    <a:lnTo>
                      <a:pt x="164" y="67"/>
                    </a:lnTo>
                    <a:lnTo>
                      <a:pt x="157" y="56"/>
                    </a:lnTo>
                    <a:lnTo>
                      <a:pt x="148" y="48"/>
                    </a:lnTo>
                    <a:lnTo>
                      <a:pt x="137" y="40"/>
                    </a:lnTo>
                    <a:lnTo>
                      <a:pt x="126" y="32"/>
                    </a:lnTo>
                    <a:lnTo>
                      <a:pt x="102" y="21"/>
                    </a:lnTo>
                    <a:lnTo>
                      <a:pt x="83" y="12"/>
                    </a:lnTo>
                    <a:lnTo>
                      <a:pt x="68" y="5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358">
                <a:extLst>
                  <a:ext uri="{FF2B5EF4-FFF2-40B4-BE49-F238E27FC236}">
                    <a16:creationId xmlns:a16="http://schemas.microsoft.com/office/drawing/2014/main" id="{C0E8D962-48F2-3802-9666-CDF3FD7CE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2030"/>
                <a:ext cx="27" cy="38"/>
              </a:xfrm>
              <a:custGeom>
                <a:avLst/>
                <a:gdLst>
                  <a:gd name="T0" fmla="*/ 71 w 82"/>
                  <a:gd name="T1" fmla="*/ 12 h 112"/>
                  <a:gd name="T2" fmla="*/ 70 w 82"/>
                  <a:gd name="T3" fmla="*/ 8 h 112"/>
                  <a:gd name="T4" fmla="*/ 68 w 82"/>
                  <a:gd name="T5" fmla="*/ 6 h 112"/>
                  <a:gd name="T6" fmla="*/ 59 w 82"/>
                  <a:gd name="T7" fmla="*/ 0 h 112"/>
                  <a:gd name="T8" fmla="*/ 41 w 82"/>
                  <a:gd name="T9" fmla="*/ 8 h 112"/>
                  <a:gd name="T10" fmla="*/ 34 w 82"/>
                  <a:gd name="T11" fmla="*/ 11 h 112"/>
                  <a:gd name="T12" fmla="*/ 29 w 82"/>
                  <a:gd name="T13" fmla="*/ 14 h 112"/>
                  <a:gd name="T14" fmla="*/ 22 w 82"/>
                  <a:gd name="T15" fmla="*/ 15 h 112"/>
                  <a:gd name="T16" fmla="*/ 18 w 82"/>
                  <a:gd name="T17" fmla="*/ 17 h 112"/>
                  <a:gd name="T18" fmla="*/ 15 w 82"/>
                  <a:gd name="T19" fmla="*/ 18 h 112"/>
                  <a:gd name="T20" fmla="*/ 14 w 82"/>
                  <a:gd name="T21" fmla="*/ 20 h 112"/>
                  <a:gd name="T22" fmla="*/ 6 w 82"/>
                  <a:gd name="T23" fmla="*/ 32 h 112"/>
                  <a:gd name="T24" fmla="*/ 6 w 82"/>
                  <a:gd name="T25" fmla="*/ 52 h 112"/>
                  <a:gd name="T26" fmla="*/ 7 w 82"/>
                  <a:gd name="T27" fmla="*/ 65 h 112"/>
                  <a:gd name="T28" fmla="*/ 7 w 82"/>
                  <a:gd name="T29" fmla="*/ 78 h 112"/>
                  <a:gd name="T30" fmla="*/ 5 w 82"/>
                  <a:gd name="T31" fmla="*/ 84 h 112"/>
                  <a:gd name="T32" fmla="*/ 4 w 82"/>
                  <a:gd name="T33" fmla="*/ 90 h 112"/>
                  <a:gd name="T34" fmla="*/ 0 w 82"/>
                  <a:gd name="T35" fmla="*/ 102 h 112"/>
                  <a:gd name="T36" fmla="*/ 0 w 82"/>
                  <a:gd name="T37" fmla="*/ 106 h 112"/>
                  <a:gd name="T38" fmla="*/ 4 w 82"/>
                  <a:gd name="T39" fmla="*/ 109 h 112"/>
                  <a:gd name="T40" fmla="*/ 7 w 82"/>
                  <a:gd name="T41" fmla="*/ 111 h 112"/>
                  <a:gd name="T42" fmla="*/ 13 w 82"/>
                  <a:gd name="T43" fmla="*/ 112 h 112"/>
                  <a:gd name="T44" fmla="*/ 22 w 82"/>
                  <a:gd name="T45" fmla="*/ 108 h 112"/>
                  <a:gd name="T46" fmla="*/ 33 w 82"/>
                  <a:gd name="T47" fmla="*/ 104 h 112"/>
                  <a:gd name="T48" fmla="*/ 41 w 82"/>
                  <a:gd name="T49" fmla="*/ 97 h 112"/>
                  <a:gd name="T50" fmla="*/ 46 w 82"/>
                  <a:gd name="T51" fmla="*/ 94 h 112"/>
                  <a:gd name="T52" fmla="*/ 51 w 82"/>
                  <a:gd name="T53" fmla="*/ 92 h 112"/>
                  <a:gd name="T54" fmla="*/ 58 w 82"/>
                  <a:gd name="T55" fmla="*/ 84 h 112"/>
                  <a:gd name="T56" fmla="*/ 67 w 82"/>
                  <a:gd name="T57" fmla="*/ 76 h 112"/>
                  <a:gd name="T58" fmla="*/ 67 w 82"/>
                  <a:gd name="T59" fmla="*/ 74 h 112"/>
                  <a:gd name="T60" fmla="*/ 67 w 82"/>
                  <a:gd name="T61" fmla="*/ 73 h 112"/>
                  <a:gd name="T62" fmla="*/ 68 w 82"/>
                  <a:gd name="T63" fmla="*/ 73 h 112"/>
                  <a:gd name="T64" fmla="*/ 70 w 82"/>
                  <a:gd name="T65" fmla="*/ 71 h 112"/>
                  <a:gd name="T66" fmla="*/ 74 w 82"/>
                  <a:gd name="T67" fmla="*/ 67 h 112"/>
                  <a:gd name="T68" fmla="*/ 82 w 82"/>
                  <a:gd name="T69" fmla="*/ 57 h 112"/>
                  <a:gd name="T70" fmla="*/ 79 w 82"/>
                  <a:gd name="T71" fmla="*/ 46 h 112"/>
                  <a:gd name="T72" fmla="*/ 77 w 82"/>
                  <a:gd name="T73" fmla="*/ 38 h 112"/>
                  <a:gd name="T74" fmla="*/ 74 w 82"/>
                  <a:gd name="T75" fmla="*/ 32 h 112"/>
                  <a:gd name="T76" fmla="*/ 72 w 82"/>
                  <a:gd name="T77" fmla="*/ 29 h 112"/>
                  <a:gd name="T78" fmla="*/ 71 w 82"/>
                  <a:gd name="T79" fmla="*/ 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2" h="112">
                    <a:moveTo>
                      <a:pt x="71" y="12"/>
                    </a:moveTo>
                    <a:lnTo>
                      <a:pt x="70" y="8"/>
                    </a:lnTo>
                    <a:lnTo>
                      <a:pt x="68" y="6"/>
                    </a:lnTo>
                    <a:lnTo>
                      <a:pt x="59" y="0"/>
                    </a:lnTo>
                    <a:lnTo>
                      <a:pt x="41" y="8"/>
                    </a:lnTo>
                    <a:lnTo>
                      <a:pt x="34" y="11"/>
                    </a:lnTo>
                    <a:lnTo>
                      <a:pt x="29" y="14"/>
                    </a:lnTo>
                    <a:lnTo>
                      <a:pt x="22" y="15"/>
                    </a:lnTo>
                    <a:lnTo>
                      <a:pt x="18" y="17"/>
                    </a:lnTo>
                    <a:lnTo>
                      <a:pt x="15" y="18"/>
                    </a:lnTo>
                    <a:lnTo>
                      <a:pt x="14" y="20"/>
                    </a:lnTo>
                    <a:lnTo>
                      <a:pt x="6" y="32"/>
                    </a:lnTo>
                    <a:lnTo>
                      <a:pt x="6" y="52"/>
                    </a:lnTo>
                    <a:lnTo>
                      <a:pt x="7" y="65"/>
                    </a:lnTo>
                    <a:lnTo>
                      <a:pt x="7" y="78"/>
                    </a:lnTo>
                    <a:lnTo>
                      <a:pt x="5" y="84"/>
                    </a:lnTo>
                    <a:lnTo>
                      <a:pt x="4" y="90"/>
                    </a:lnTo>
                    <a:lnTo>
                      <a:pt x="0" y="102"/>
                    </a:lnTo>
                    <a:lnTo>
                      <a:pt x="0" y="106"/>
                    </a:lnTo>
                    <a:lnTo>
                      <a:pt x="4" y="109"/>
                    </a:lnTo>
                    <a:lnTo>
                      <a:pt x="7" y="111"/>
                    </a:lnTo>
                    <a:lnTo>
                      <a:pt x="13" y="112"/>
                    </a:lnTo>
                    <a:lnTo>
                      <a:pt x="22" y="108"/>
                    </a:lnTo>
                    <a:lnTo>
                      <a:pt x="33" y="104"/>
                    </a:lnTo>
                    <a:lnTo>
                      <a:pt x="41" y="97"/>
                    </a:lnTo>
                    <a:lnTo>
                      <a:pt x="46" y="94"/>
                    </a:lnTo>
                    <a:lnTo>
                      <a:pt x="51" y="92"/>
                    </a:lnTo>
                    <a:lnTo>
                      <a:pt x="58" y="84"/>
                    </a:lnTo>
                    <a:lnTo>
                      <a:pt x="67" y="76"/>
                    </a:lnTo>
                    <a:lnTo>
                      <a:pt x="67" y="74"/>
                    </a:lnTo>
                    <a:lnTo>
                      <a:pt x="67" y="73"/>
                    </a:lnTo>
                    <a:lnTo>
                      <a:pt x="68" y="73"/>
                    </a:lnTo>
                    <a:lnTo>
                      <a:pt x="70" y="71"/>
                    </a:lnTo>
                    <a:lnTo>
                      <a:pt x="74" y="67"/>
                    </a:lnTo>
                    <a:lnTo>
                      <a:pt x="82" y="57"/>
                    </a:lnTo>
                    <a:lnTo>
                      <a:pt x="79" y="46"/>
                    </a:lnTo>
                    <a:lnTo>
                      <a:pt x="77" y="38"/>
                    </a:lnTo>
                    <a:lnTo>
                      <a:pt x="74" y="32"/>
                    </a:lnTo>
                    <a:lnTo>
                      <a:pt x="72" y="29"/>
                    </a:ln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359">
                <a:extLst>
                  <a:ext uri="{FF2B5EF4-FFF2-40B4-BE49-F238E27FC236}">
                    <a16:creationId xmlns:a16="http://schemas.microsoft.com/office/drawing/2014/main" id="{556F5F27-26E8-D34B-F50F-97372059E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4" y="2111"/>
                <a:ext cx="45" cy="135"/>
              </a:xfrm>
              <a:custGeom>
                <a:avLst/>
                <a:gdLst>
                  <a:gd name="T0" fmla="*/ 26 w 136"/>
                  <a:gd name="T1" fmla="*/ 93 h 407"/>
                  <a:gd name="T2" fmla="*/ 17 w 136"/>
                  <a:gd name="T3" fmla="*/ 109 h 407"/>
                  <a:gd name="T4" fmla="*/ 15 w 136"/>
                  <a:gd name="T5" fmla="*/ 118 h 407"/>
                  <a:gd name="T6" fmla="*/ 19 w 136"/>
                  <a:gd name="T7" fmla="*/ 127 h 407"/>
                  <a:gd name="T8" fmla="*/ 10 w 136"/>
                  <a:gd name="T9" fmla="*/ 185 h 407"/>
                  <a:gd name="T10" fmla="*/ 1 w 136"/>
                  <a:gd name="T11" fmla="*/ 210 h 407"/>
                  <a:gd name="T12" fmla="*/ 5 w 136"/>
                  <a:gd name="T13" fmla="*/ 231 h 407"/>
                  <a:gd name="T14" fmla="*/ 14 w 136"/>
                  <a:gd name="T15" fmla="*/ 245 h 407"/>
                  <a:gd name="T16" fmla="*/ 22 w 136"/>
                  <a:gd name="T17" fmla="*/ 256 h 407"/>
                  <a:gd name="T18" fmla="*/ 28 w 136"/>
                  <a:gd name="T19" fmla="*/ 263 h 407"/>
                  <a:gd name="T20" fmla="*/ 31 w 136"/>
                  <a:gd name="T21" fmla="*/ 266 h 407"/>
                  <a:gd name="T22" fmla="*/ 45 w 136"/>
                  <a:gd name="T23" fmla="*/ 267 h 407"/>
                  <a:gd name="T24" fmla="*/ 54 w 136"/>
                  <a:gd name="T25" fmla="*/ 273 h 407"/>
                  <a:gd name="T26" fmla="*/ 54 w 136"/>
                  <a:gd name="T27" fmla="*/ 281 h 407"/>
                  <a:gd name="T28" fmla="*/ 49 w 136"/>
                  <a:gd name="T29" fmla="*/ 294 h 407"/>
                  <a:gd name="T30" fmla="*/ 48 w 136"/>
                  <a:gd name="T31" fmla="*/ 306 h 407"/>
                  <a:gd name="T32" fmla="*/ 61 w 136"/>
                  <a:gd name="T33" fmla="*/ 314 h 407"/>
                  <a:gd name="T34" fmla="*/ 72 w 136"/>
                  <a:gd name="T35" fmla="*/ 321 h 407"/>
                  <a:gd name="T36" fmla="*/ 71 w 136"/>
                  <a:gd name="T37" fmla="*/ 335 h 407"/>
                  <a:gd name="T38" fmla="*/ 73 w 136"/>
                  <a:gd name="T39" fmla="*/ 359 h 407"/>
                  <a:gd name="T40" fmla="*/ 87 w 136"/>
                  <a:gd name="T41" fmla="*/ 382 h 407"/>
                  <a:gd name="T42" fmla="*/ 116 w 136"/>
                  <a:gd name="T43" fmla="*/ 405 h 407"/>
                  <a:gd name="T44" fmla="*/ 129 w 136"/>
                  <a:gd name="T45" fmla="*/ 386 h 407"/>
                  <a:gd name="T46" fmla="*/ 124 w 136"/>
                  <a:gd name="T47" fmla="*/ 353 h 407"/>
                  <a:gd name="T48" fmla="*/ 115 w 136"/>
                  <a:gd name="T49" fmla="*/ 330 h 407"/>
                  <a:gd name="T50" fmla="*/ 115 w 136"/>
                  <a:gd name="T51" fmla="*/ 317 h 407"/>
                  <a:gd name="T52" fmla="*/ 123 w 136"/>
                  <a:gd name="T53" fmla="*/ 308 h 407"/>
                  <a:gd name="T54" fmla="*/ 127 w 136"/>
                  <a:gd name="T55" fmla="*/ 305 h 407"/>
                  <a:gd name="T56" fmla="*/ 133 w 136"/>
                  <a:gd name="T57" fmla="*/ 289 h 407"/>
                  <a:gd name="T58" fmla="*/ 124 w 136"/>
                  <a:gd name="T59" fmla="*/ 272 h 407"/>
                  <a:gd name="T60" fmla="*/ 112 w 136"/>
                  <a:gd name="T61" fmla="*/ 251 h 407"/>
                  <a:gd name="T62" fmla="*/ 107 w 136"/>
                  <a:gd name="T63" fmla="*/ 216 h 407"/>
                  <a:gd name="T64" fmla="*/ 113 w 136"/>
                  <a:gd name="T65" fmla="*/ 182 h 407"/>
                  <a:gd name="T66" fmla="*/ 119 w 136"/>
                  <a:gd name="T67" fmla="*/ 166 h 407"/>
                  <a:gd name="T68" fmla="*/ 115 w 136"/>
                  <a:gd name="T69" fmla="*/ 155 h 407"/>
                  <a:gd name="T70" fmla="*/ 99 w 136"/>
                  <a:gd name="T71" fmla="*/ 147 h 407"/>
                  <a:gd name="T72" fmla="*/ 89 w 136"/>
                  <a:gd name="T73" fmla="*/ 139 h 407"/>
                  <a:gd name="T74" fmla="*/ 98 w 136"/>
                  <a:gd name="T75" fmla="*/ 113 h 407"/>
                  <a:gd name="T76" fmla="*/ 112 w 136"/>
                  <a:gd name="T77" fmla="*/ 52 h 407"/>
                  <a:gd name="T78" fmla="*/ 117 w 136"/>
                  <a:gd name="T79" fmla="*/ 51 h 407"/>
                  <a:gd name="T80" fmla="*/ 136 w 136"/>
                  <a:gd name="T81" fmla="*/ 40 h 407"/>
                  <a:gd name="T82" fmla="*/ 127 w 136"/>
                  <a:gd name="T83" fmla="*/ 23 h 407"/>
                  <a:gd name="T84" fmla="*/ 118 w 136"/>
                  <a:gd name="T85" fmla="*/ 7 h 407"/>
                  <a:gd name="T86" fmla="*/ 102 w 136"/>
                  <a:gd name="T87" fmla="*/ 0 h 407"/>
                  <a:gd name="T88" fmla="*/ 91 w 136"/>
                  <a:gd name="T89" fmla="*/ 0 h 407"/>
                  <a:gd name="T90" fmla="*/ 82 w 136"/>
                  <a:gd name="T91" fmla="*/ 12 h 407"/>
                  <a:gd name="T92" fmla="*/ 60 w 136"/>
                  <a:gd name="T93" fmla="*/ 37 h 407"/>
                  <a:gd name="T94" fmla="*/ 50 w 136"/>
                  <a:gd name="T95" fmla="*/ 64 h 407"/>
                  <a:gd name="T96" fmla="*/ 39 w 136"/>
                  <a:gd name="T97" fmla="*/ 80 h 407"/>
                  <a:gd name="T98" fmla="*/ 32 w 136"/>
                  <a:gd name="T99" fmla="*/ 89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6" h="407">
                    <a:moveTo>
                      <a:pt x="32" y="89"/>
                    </a:moveTo>
                    <a:lnTo>
                      <a:pt x="26" y="93"/>
                    </a:lnTo>
                    <a:lnTo>
                      <a:pt x="21" y="98"/>
                    </a:lnTo>
                    <a:lnTo>
                      <a:pt x="17" y="109"/>
                    </a:lnTo>
                    <a:lnTo>
                      <a:pt x="15" y="113"/>
                    </a:lnTo>
                    <a:lnTo>
                      <a:pt x="15" y="118"/>
                    </a:lnTo>
                    <a:lnTo>
                      <a:pt x="16" y="122"/>
                    </a:lnTo>
                    <a:lnTo>
                      <a:pt x="19" y="127"/>
                    </a:lnTo>
                    <a:lnTo>
                      <a:pt x="19" y="174"/>
                    </a:lnTo>
                    <a:lnTo>
                      <a:pt x="10" y="185"/>
                    </a:lnTo>
                    <a:lnTo>
                      <a:pt x="5" y="198"/>
                    </a:lnTo>
                    <a:lnTo>
                      <a:pt x="1" y="210"/>
                    </a:lnTo>
                    <a:lnTo>
                      <a:pt x="0" y="222"/>
                    </a:lnTo>
                    <a:lnTo>
                      <a:pt x="5" y="231"/>
                    </a:lnTo>
                    <a:lnTo>
                      <a:pt x="10" y="239"/>
                    </a:lnTo>
                    <a:lnTo>
                      <a:pt x="14" y="245"/>
                    </a:lnTo>
                    <a:lnTo>
                      <a:pt x="19" y="252"/>
                    </a:lnTo>
                    <a:lnTo>
                      <a:pt x="22" y="256"/>
                    </a:lnTo>
                    <a:lnTo>
                      <a:pt x="26" y="260"/>
                    </a:lnTo>
                    <a:lnTo>
                      <a:pt x="28" y="263"/>
                    </a:lnTo>
                    <a:lnTo>
                      <a:pt x="29" y="264"/>
                    </a:lnTo>
                    <a:lnTo>
                      <a:pt x="31" y="266"/>
                    </a:lnTo>
                    <a:lnTo>
                      <a:pt x="38" y="266"/>
                    </a:lnTo>
                    <a:lnTo>
                      <a:pt x="45" y="267"/>
                    </a:lnTo>
                    <a:lnTo>
                      <a:pt x="53" y="271"/>
                    </a:lnTo>
                    <a:lnTo>
                      <a:pt x="54" y="273"/>
                    </a:lnTo>
                    <a:lnTo>
                      <a:pt x="55" y="277"/>
                    </a:lnTo>
                    <a:lnTo>
                      <a:pt x="54" y="281"/>
                    </a:lnTo>
                    <a:lnTo>
                      <a:pt x="52" y="286"/>
                    </a:lnTo>
                    <a:lnTo>
                      <a:pt x="49" y="294"/>
                    </a:lnTo>
                    <a:lnTo>
                      <a:pt x="48" y="301"/>
                    </a:lnTo>
                    <a:lnTo>
                      <a:pt x="48" y="306"/>
                    </a:lnTo>
                    <a:lnTo>
                      <a:pt x="51" y="313"/>
                    </a:lnTo>
                    <a:lnTo>
                      <a:pt x="61" y="314"/>
                    </a:lnTo>
                    <a:lnTo>
                      <a:pt x="69" y="317"/>
                    </a:lnTo>
                    <a:lnTo>
                      <a:pt x="72" y="321"/>
                    </a:lnTo>
                    <a:lnTo>
                      <a:pt x="72" y="327"/>
                    </a:lnTo>
                    <a:lnTo>
                      <a:pt x="71" y="335"/>
                    </a:lnTo>
                    <a:lnTo>
                      <a:pt x="72" y="345"/>
                    </a:lnTo>
                    <a:lnTo>
                      <a:pt x="73" y="359"/>
                    </a:lnTo>
                    <a:lnTo>
                      <a:pt x="75" y="376"/>
                    </a:lnTo>
                    <a:lnTo>
                      <a:pt x="87" y="382"/>
                    </a:lnTo>
                    <a:lnTo>
                      <a:pt x="97" y="389"/>
                    </a:lnTo>
                    <a:lnTo>
                      <a:pt x="116" y="405"/>
                    </a:lnTo>
                    <a:lnTo>
                      <a:pt x="129" y="407"/>
                    </a:lnTo>
                    <a:lnTo>
                      <a:pt x="129" y="386"/>
                    </a:lnTo>
                    <a:lnTo>
                      <a:pt x="128" y="368"/>
                    </a:lnTo>
                    <a:lnTo>
                      <a:pt x="124" y="353"/>
                    </a:lnTo>
                    <a:lnTo>
                      <a:pt x="121" y="339"/>
                    </a:lnTo>
                    <a:lnTo>
                      <a:pt x="115" y="330"/>
                    </a:lnTo>
                    <a:lnTo>
                      <a:pt x="113" y="323"/>
                    </a:lnTo>
                    <a:lnTo>
                      <a:pt x="115" y="317"/>
                    </a:lnTo>
                    <a:lnTo>
                      <a:pt x="121" y="313"/>
                    </a:lnTo>
                    <a:lnTo>
                      <a:pt x="123" y="308"/>
                    </a:lnTo>
                    <a:lnTo>
                      <a:pt x="124" y="306"/>
                    </a:lnTo>
                    <a:lnTo>
                      <a:pt x="127" y="305"/>
                    </a:lnTo>
                    <a:lnTo>
                      <a:pt x="131" y="298"/>
                    </a:lnTo>
                    <a:lnTo>
                      <a:pt x="133" y="289"/>
                    </a:lnTo>
                    <a:lnTo>
                      <a:pt x="135" y="282"/>
                    </a:lnTo>
                    <a:lnTo>
                      <a:pt x="124" y="272"/>
                    </a:lnTo>
                    <a:lnTo>
                      <a:pt x="117" y="261"/>
                    </a:lnTo>
                    <a:lnTo>
                      <a:pt x="112" y="251"/>
                    </a:lnTo>
                    <a:lnTo>
                      <a:pt x="110" y="240"/>
                    </a:lnTo>
                    <a:lnTo>
                      <a:pt x="107" y="216"/>
                    </a:lnTo>
                    <a:lnTo>
                      <a:pt x="110" y="194"/>
                    </a:lnTo>
                    <a:lnTo>
                      <a:pt x="113" y="182"/>
                    </a:lnTo>
                    <a:lnTo>
                      <a:pt x="116" y="175"/>
                    </a:lnTo>
                    <a:lnTo>
                      <a:pt x="119" y="166"/>
                    </a:lnTo>
                    <a:lnTo>
                      <a:pt x="119" y="160"/>
                    </a:lnTo>
                    <a:lnTo>
                      <a:pt x="115" y="155"/>
                    </a:lnTo>
                    <a:lnTo>
                      <a:pt x="108" y="152"/>
                    </a:lnTo>
                    <a:lnTo>
                      <a:pt x="99" y="147"/>
                    </a:lnTo>
                    <a:lnTo>
                      <a:pt x="94" y="144"/>
                    </a:lnTo>
                    <a:lnTo>
                      <a:pt x="89" y="139"/>
                    </a:lnTo>
                    <a:lnTo>
                      <a:pt x="88" y="135"/>
                    </a:lnTo>
                    <a:lnTo>
                      <a:pt x="98" y="113"/>
                    </a:lnTo>
                    <a:lnTo>
                      <a:pt x="111" y="90"/>
                    </a:lnTo>
                    <a:lnTo>
                      <a:pt x="112" y="52"/>
                    </a:lnTo>
                    <a:lnTo>
                      <a:pt x="114" y="51"/>
                    </a:lnTo>
                    <a:lnTo>
                      <a:pt x="117" y="51"/>
                    </a:lnTo>
                    <a:lnTo>
                      <a:pt x="123" y="49"/>
                    </a:lnTo>
                    <a:lnTo>
                      <a:pt x="136" y="40"/>
                    </a:lnTo>
                    <a:lnTo>
                      <a:pt x="124" y="35"/>
                    </a:lnTo>
                    <a:lnTo>
                      <a:pt x="127" y="23"/>
                    </a:lnTo>
                    <a:lnTo>
                      <a:pt x="124" y="14"/>
                    </a:lnTo>
                    <a:lnTo>
                      <a:pt x="118" y="7"/>
                    </a:lnTo>
                    <a:lnTo>
                      <a:pt x="109" y="3"/>
                    </a:lnTo>
                    <a:lnTo>
                      <a:pt x="102" y="0"/>
                    </a:lnTo>
                    <a:lnTo>
                      <a:pt x="97" y="0"/>
                    </a:lnTo>
                    <a:lnTo>
                      <a:pt x="91" y="0"/>
                    </a:lnTo>
                    <a:lnTo>
                      <a:pt x="86" y="6"/>
                    </a:lnTo>
                    <a:lnTo>
                      <a:pt x="82" y="12"/>
                    </a:lnTo>
                    <a:lnTo>
                      <a:pt x="70" y="24"/>
                    </a:lnTo>
                    <a:lnTo>
                      <a:pt x="60" y="37"/>
                    </a:lnTo>
                    <a:lnTo>
                      <a:pt x="53" y="50"/>
                    </a:lnTo>
                    <a:lnTo>
                      <a:pt x="50" y="64"/>
                    </a:lnTo>
                    <a:lnTo>
                      <a:pt x="43" y="73"/>
                    </a:lnTo>
                    <a:lnTo>
                      <a:pt x="39" y="80"/>
                    </a:lnTo>
                    <a:lnTo>
                      <a:pt x="35" y="85"/>
                    </a:lnTo>
                    <a:lnTo>
                      <a:pt x="32" y="89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360">
                <a:extLst>
                  <a:ext uri="{FF2B5EF4-FFF2-40B4-BE49-F238E27FC236}">
                    <a16:creationId xmlns:a16="http://schemas.microsoft.com/office/drawing/2014/main" id="{9C73B61F-EA2A-6C9C-AAD4-BA60827529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2138"/>
                <a:ext cx="23" cy="17"/>
              </a:xfrm>
              <a:custGeom>
                <a:avLst/>
                <a:gdLst>
                  <a:gd name="T0" fmla="*/ 27 w 69"/>
                  <a:gd name="T1" fmla="*/ 7 h 50"/>
                  <a:gd name="T2" fmla="*/ 25 w 69"/>
                  <a:gd name="T3" fmla="*/ 6 h 50"/>
                  <a:gd name="T4" fmla="*/ 24 w 69"/>
                  <a:gd name="T5" fmla="*/ 6 h 50"/>
                  <a:gd name="T6" fmla="*/ 22 w 69"/>
                  <a:gd name="T7" fmla="*/ 6 h 50"/>
                  <a:gd name="T8" fmla="*/ 17 w 69"/>
                  <a:gd name="T9" fmla="*/ 4 h 50"/>
                  <a:gd name="T10" fmla="*/ 12 w 69"/>
                  <a:gd name="T11" fmla="*/ 2 h 50"/>
                  <a:gd name="T12" fmla="*/ 8 w 69"/>
                  <a:gd name="T13" fmla="*/ 0 h 50"/>
                  <a:gd name="T14" fmla="*/ 4 w 69"/>
                  <a:gd name="T15" fmla="*/ 6 h 50"/>
                  <a:gd name="T16" fmla="*/ 2 w 69"/>
                  <a:gd name="T17" fmla="*/ 12 h 50"/>
                  <a:gd name="T18" fmla="*/ 0 w 69"/>
                  <a:gd name="T19" fmla="*/ 24 h 50"/>
                  <a:gd name="T20" fmla="*/ 1 w 69"/>
                  <a:gd name="T21" fmla="*/ 35 h 50"/>
                  <a:gd name="T22" fmla="*/ 6 w 69"/>
                  <a:gd name="T23" fmla="*/ 47 h 50"/>
                  <a:gd name="T24" fmla="*/ 15 w 69"/>
                  <a:gd name="T25" fmla="*/ 49 h 50"/>
                  <a:gd name="T26" fmla="*/ 20 w 69"/>
                  <a:gd name="T27" fmla="*/ 49 h 50"/>
                  <a:gd name="T28" fmla="*/ 22 w 69"/>
                  <a:gd name="T29" fmla="*/ 49 h 50"/>
                  <a:gd name="T30" fmla="*/ 23 w 69"/>
                  <a:gd name="T31" fmla="*/ 49 h 50"/>
                  <a:gd name="T32" fmla="*/ 25 w 69"/>
                  <a:gd name="T33" fmla="*/ 50 h 50"/>
                  <a:gd name="T34" fmla="*/ 33 w 69"/>
                  <a:gd name="T35" fmla="*/ 49 h 50"/>
                  <a:gd name="T36" fmla="*/ 37 w 69"/>
                  <a:gd name="T37" fmla="*/ 48 h 50"/>
                  <a:gd name="T38" fmla="*/ 43 w 69"/>
                  <a:gd name="T39" fmla="*/ 48 h 50"/>
                  <a:gd name="T40" fmla="*/ 49 w 69"/>
                  <a:gd name="T41" fmla="*/ 44 h 50"/>
                  <a:gd name="T42" fmla="*/ 56 w 69"/>
                  <a:gd name="T43" fmla="*/ 40 h 50"/>
                  <a:gd name="T44" fmla="*/ 63 w 69"/>
                  <a:gd name="T45" fmla="*/ 34 h 50"/>
                  <a:gd name="T46" fmla="*/ 69 w 69"/>
                  <a:gd name="T47" fmla="*/ 28 h 50"/>
                  <a:gd name="T48" fmla="*/ 58 w 69"/>
                  <a:gd name="T49" fmla="*/ 18 h 50"/>
                  <a:gd name="T50" fmla="*/ 48 w 69"/>
                  <a:gd name="T51" fmla="*/ 12 h 50"/>
                  <a:gd name="T52" fmla="*/ 37 w 69"/>
                  <a:gd name="T53" fmla="*/ 8 h 50"/>
                  <a:gd name="T54" fmla="*/ 27 w 69"/>
                  <a:gd name="T55" fmla="*/ 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" h="50">
                    <a:moveTo>
                      <a:pt x="27" y="7"/>
                    </a:moveTo>
                    <a:lnTo>
                      <a:pt x="25" y="6"/>
                    </a:lnTo>
                    <a:lnTo>
                      <a:pt x="24" y="6"/>
                    </a:lnTo>
                    <a:lnTo>
                      <a:pt x="22" y="6"/>
                    </a:lnTo>
                    <a:lnTo>
                      <a:pt x="17" y="4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2" y="12"/>
                    </a:lnTo>
                    <a:lnTo>
                      <a:pt x="0" y="24"/>
                    </a:lnTo>
                    <a:lnTo>
                      <a:pt x="1" y="35"/>
                    </a:lnTo>
                    <a:lnTo>
                      <a:pt x="6" y="47"/>
                    </a:lnTo>
                    <a:lnTo>
                      <a:pt x="15" y="49"/>
                    </a:lnTo>
                    <a:lnTo>
                      <a:pt x="20" y="49"/>
                    </a:lnTo>
                    <a:lnTo>
                      <a:pt x="22" y="49"/>
                    </a:lnTo>
                    <a:lnTo>
                      <a:pt x="23" y="49"/>
                    </a:lnTo>
                    <a:lnTo>
                      <a:pt x="25" y="50"/>
                    </a:lnTo>
                    <a:lnTo>
                      <a:pt x="33" y="49"/>
                    </a:lnTo>
                    <a:lnTo>
                      <a:pt x="37" y="48"/>
                    </a:lnTo>
                    <a:lnTo>
                      <a:pt x="43" y="48"/>
                    </a:lnTo>
                    <a:lnTo>
                      <a:pt x="49" y="44"/>
                    </a:lnTo>
                    <a:lnTo>
                      <a:pt x="56" y="40"/>
                    </a:lnTo>
                    <a:lnTo>
                      <a:pt x="63" y="34"/>
                    </a:lnTo>
                    <a:lnTo>
                      <a:pt x="69" y="28"/>
                    </a:lnTo>
                    <a:lnTo>
                      <a:pt x="58" y="18"/>
                    </a:lnTo>
                    <a:lnTo>
                      <a:pt x="48" y="12"/>
                    </a:lnTo>
                    <a:lnTo>
                      <a:pt x="37" y="8"/>
                    </a:lnTo>
                    <a:lnTo>
                      <a:pt x="27" y="7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361">
                <a:extLst>
                  <a:ext uri="{FF2B5EF4-FFF2-40B4-BE49-F238E27FC236}">
                    <a16:creationId xmlns:a16="http://schemas.microsoft.com/office/drawing/2014/main" id="{EF47B420-00AA-7DC3-8A1D-62CD8DE8F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" y="2288"/>
                <a:ext cx="179" cy="336"/>
              </a:xfrm>
              <a:custGeom>
                <a:avLst/>
                <a:gdLst>
                  <a:gd name="T0" fmla="*/ 189 w 537"/>
                  <a:gd name="T1" fmla="*/ 232 h 1007"/>
                  <a:gd name="T2" fmla="*/ 204 w 537"/>
                  <a:gd name="T3" fmla="*/ 183 h 1007"/>
                  <a:gd name="T4" fmla="*/ 164 w 537"/>
                  <a:gd name="T5" fmla="*/ 176 h 1007"/>
                  <a:gd name="T6" fmla="*/ 140 w 537"/>
                  <a:gd name="T7" fmla="*/ 147 h 1007"/>
                  <a:gd name="T8" fmla="*/ 127 w 537"/>
                  <a:gd name="T9" fmla="*/ 122 h 1007"/>
                  <a:gd name="T10" fmla="*/ 95 w 537"/>
                  <a:gd name="T11" fmla="*/ 88 h 1007"/>
                  <a:gd name="T12" fmla="*/ 78 w 537"/>
                  <a:gd name="T13" fmla="*/ 37 h 1007"/>
                  <a:gd name="T14" fmla="*/ 5 w 537"/>
                  <a:gd name="T15" fmla="*/ 24 h 1007"/>
                  <a:gd name="T16" fmla="*/ 6 w 537"/>
                  <a:gd name="T17" fmla="*/ 68 h 1007"/>
                  <a:gd name="T18" fmla="*/ 26 w 537"/>
                  <a:gd name="T19" fmla="*/ 98 h 1007"/>
                  <a:gd name="T20" fmla="*/ 14 w 537"/>
                  <a:gd name="T21" fmla="*/ 170 h 1007"/>
                  <a:gd name="T22" fmla="*/ 34 w 537"/>
                  <a:gd name="T23" fmla="*/ 205 h 1007"/>
                  <a:gd name="T24" fmla="*/ 25 w 537"/>
                  <a:gd name="T25" fmla="*/ 264 h 1007"/>
                  <a:gd name="T26" fmla="*/ 77 w 537"/>
                  <a:gd name="T27" fmla="*/ 293 h 1007"/>
                  <a:gd name="T28" fmla="*/ 58 w 537"/>
                  <a:gd name="T29" fmla="*/ 331 h 1007"/>
                  <a:gd name="T30" fmla="*/ 99 w 537"/>
                  <a:gd name="T31" fmla="*/ 384 h 1007"/>
                  <a:gd name="T32" fmla="*/ 109 w 537"/>
                  <a:gd name="T33" fmla="*/ 414 h 1007"/>
                  <a:gd name="T34" fmla="*/ 94 w 537"/>
                  <a:gd name="T35" fmla="*/ 450 h 1007"/>
                  <a:gd name="T36" fmla="*/ 90 w 537"/>
                  <a:gd name="T37" fmla="*/ 496 h 1007"/>
                  <a:gd name="T38" fmla="*/ 108 w 537"/>
                  <a:gd name="T39" fmla="*/ 536 h 1007"/>
                  <a:gd name="T40" fmla="*/ 76 w 537"/>
                  <a:gd name="T41" fmla="*/ 603 h 1007"/>
                  <a:gd name="T42" fmla="*/ 84 w 537"/>
                  <a:gd name="T43" fmla="*/ 686 h 1007"/>
                  <a:gd name="T44" fmla="*/ 66 w 537"/>
                  <a:gd name="T45" fmla="*/ 725 h 1007"/>
                  <a:gd name="T46" fmla="*/ 100 w 537"/>
                  <a:gd name="T47" fmla="*/ 742 h 1007"/>
                  <a:gd name="T48" fmla="*/ 141 w 537"/>
                  <a:gd name="T49" fmla="*/ 730 h 1007"/>
                  <a:gd name="T50" fmla="*/ 179 w 537"/>
                  <a:gd name="T51" fmla="*/ 690 h 1007"/>
                  <a:gd name="T52" fmla="*/ 226 w 537"/>
                  <a:gd name="T53" fmla="*/ 696 h 1007"/>
                  <a:gd name="T54" fmla="*/ 281 w 537"/>
                  <a:gd name="T55" fmla="*/ 726 h 1007"/>
                  <a:gd name="T56" fmla="*/ 256 w 537"/>
                  <a:gd name="T57" fmla="*/ 746 h 1007"/>
                  <a:gd name="T58" fmla="*/ 207 w 537"/>
                  <a:gd name="T59" fmla="*/ 724 h 1007"/>
                  <a:gd name="T60" fmla="*/ 170 w 537"/>
                  <a:gd name="T61" fmla="*/ 749 h 1007"/>
                  <a:gd name="T62" fmla="*/ 185 w 537"/>
                  <a:gd name="T63" fmla="*/ 776 h 1007"/>
                  <a:gd name="T64" fmla="*/ 236 w 537"/>
                  <a:gd name="T65" fmla="*/ 815 h 1007"/>
                  <a:gd name="T66" fmla="*/ 126 w 537"/>
                  <a:gd name="T67" fmla="*/ 842 h 1007"/>
                  <a:gd name="T68" fmla="*/ 188 w 537"/>
                  <a:gd name="T69" fmla="*/ 915 h 1007"/>
                  <a:gd name="T70" fmla="*/ 273 w 537"/>
                  <a:gd name="T71" fmla="*/ 897 h 1007"/>
                  <a:gd name="T72" fmla="*/ 367 w 537"/>
                  <a:gd name="T73" fmla="*/ 902 h 1007"/>
                  <a:gd name="T74" fmla="*/ 388 w 537"/>
                  <a:gd name="T75" fmla="*/ 923 h 1007"/>
                  <a:gd name="T76" fmla="*/ 354 w 537"/>
                  <a:gd name="T77" fmla="*/ 929 h 1007"/>
                  <a:gd name="T78" fmla="*/ 322 w 537"/>
                  <a:gd name="T79" fmla="*/ 994 h 1007"/>
                  <a:gd name="T80" fmla="*/ 385 w 537"/>
                  <a:gd name="T81" fmla="*/ 1000 h 1007"/>
                  <a:gd name="T82" fmla="*/ 418 w 537"/>
                  <a:gd name="T83" fmla="*/ 969 h 1007"/>
                  <a:gd name="T84" fmla="*/ 537 w 537"/>
                  <a:gd name="T85" fmla="*/ 900 h 1007"/>
                  <a:gd name="T86" fmla="*/ 485 w 537"/>
                  <a:gd name="T87" fmla="*/ 843 h 1007"/>
                  <a:gd name="T88" fmla="*/ 465 w 537"/>
                  <a:gd name="T89" fmla="*/ 793 h 1007"/>
                  <a:gd name="T90" fmla="*/ 464 w 537"/>
                  <a:gd name="T91" fmla="*/ 748 h 1007"/>
                  <a:gd name="T92" fmla="*/ 475 w 537"/>
                  <a:gd name="T93" fmla="*/ 680 h 1007"/>
                  <a:gd name="T94" fmla="*/ 489 w 537"/>
                  <a:gd name="T95" fmla="*/ 639 h 1007"/>
                  <a:gd name="T96" fmla="*/ 494 w 537"/>
                  <a:gd name="T97" fmla="*/ 576 h 1007"/>
                  <a:gd name="T98" fmla="*/ 482 w 537"/>
                  <a:gd name="T99" fmla="*/ 537 h 1007"/>
                  <a:gd name="T100" fmla="*/ 416 w 537"/>
                  <a:gd name="T101" fmla="*/ 458 h 1007"/>
                  <a:gd name="T102" fmla="*/ 379 w 537"/>
                  <a:gd name="T103" fmla="*/ 421 h 1007"/>
                  <a:gd name="T104" fmla="*/ 342 w 537"/>
                  <a:gd name="T105" fmla="*/ 375 h 1007"/>
                  <a:gd name="T106" fmla="*/ 315 w 537"/>
                  <a:gd name="T107" fmla="*/ 344 h 1007"/>
                  <a:gd name="T108" fmla="*/ 282 w 537"/>
                  <a:gd name="T109" fmla="*/ 353 h 1007"/>
                  <a:gd name="T110" fmla="*/ 279 w 537"/>
                  <a:gd name="T111" fmla="*/ 378 h 1007"/>
                  <a:gd name="T112" fmla="*/ 249 w 537"/>
                  <a:gd name="T113" fmla="*/ 347 h 1007"/>
                  <a:gd name="T114" fmla="*/ 254 w 537"/>
                  <a:gd name="T115" fmla="*/ 307 h 1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7" h="1007">
                    <a:moveTo>
                      <a:pt x="268" y="255"/>
                    </a:moveTo>
                    <a:lnTo>
                      <a:pt x="264" y="247"/>
                    </a:lnTo>
                    <a:lnTo>
                      <a:pt x="260" y="244"/>
                    </a:lnTo>
                    <a:lnTo>
                      <a:pt x="251" y="241"/>
                    </a:lnTo>
                    <a:lnTo>
                      <a:pt x="223" y="240"/>
                    </a:lnTo>
                    <a:lnTo>
                      <a:pt x="197" y="237"/>
                    </a:lnTo>
                    <a:lnTo>
                      <a:pt x="189" y="232"/>
                    </a:lnTo>
                    <a:lnTo>
                      <a:pt x="184" y="226"/>
                    </a:lnTo>
                    <a:lnTo>
                      <a:pt x="181" y="219"/>
                    </a:lnTo>
                    <a:lnTo>
                      <a:pt x="181" y="212"/>
                    </a:lnTo>
                    <a:lnTo>
                      <a:pt x="193" y="200"/>
                    </a:lnTo>
                    <a:lnTo>
                      <a:pt x="200" y="193"/>
                    </a:lnTo>
                    <a:lnTo>
                      <a:pt x="204" y="187"/>
                    </a:lnTo>
                    <a:lnTo>
                      <a:pt x="204" y="183"/>
                    </a:lnTo>
                    <a:lnTo>
                      <a:pt x="203" y="181"/>
                    </a:lnTo>
                    <a:lnTo>
                      <a:pt x="199" y="177"/>
                    </a:lnTo>
                    <a:lnTo>
                      <a:pt x="193" y="172"/>
                    </a:lnTo>
                    <a:lnTo>
                      <a:pt x="188" y="171"/>
                    </a:lnTo>
                    <a:lnTo>
                      <a:pt x="181" y="172"/>
                    </a:lnTo>
                    <a:lnTo>
                      <a:pt x="174" y="177"/>
                    </a:lnTo>
                    <a:lnTo>
                      <a:pt x="164" y="176"/>
                    </a:lnTo>
                    <a:lnTo>
                      <a:pt x="160" y="175"/>
                    </a:lnTo>
                    <a:lnTo>
                      <a:pt x="158" y="175"/>
                    </a:lnTo>
                    <a:lnTo>
                      <a:pt x="150" y="167"/>
                    </a:lnTo>
                    <a:lnTo>
                      <a:pt x="145" y="160"/>
                    </a:lnTo>
                    <a:lnTo>
                      <a:pt x="142" y="154"/>
                    </a:lnTo>
                    <a:lnTo>
                      <a:pt x="141" y="149"/>
                    </a:lnTo>
                    <a:lnTo>
                      <a:pt x="140" y="147"/>
                    </a:lnTo>
                    <a:lnTo>
                      <a:pt x="140" y="145"/>
                    </a:lnTo>
                    <a:lnTo>
                      <a:pt x="139" y="143"/>
                    </a:lnTo>
                    <a:lnTo>
                      <a:pt x="139" y="142"/>
                    </a:lnTo>
                    <a:lnTo>
                      <a:pt x="137" y="138"/>
                    </a:lnTo>
                    <a:lnTo>
                      <a:pt x="135" y="133"/>
                    </a:lnTo>
                    <a:lnTo>
                      <a:pt x="130" y="127"/>
                    </a:lnTo>
                    <a:lnTo>
                      <a:pt x="127" y="122"/>
                    </a:lnTo>
                    <a:lnTo>
                      <a:pt x="122" y="119"/>
                    </a:lnTo>
                    <a:lnTo>
                      <a:pt x="118" y="118"/>
                    </a:lnTo>
                    <a:lnTo>
                      <a:pt x="110" y="100"/>
                    </a:lnTo>
                    <a:lnTo>
                      <a:pt x="104" y="95"/>
                    </a:lnTo>
                    <a:lnTo>
                      <a:pt x="100" y="92"/>
                    </a:lnTo>
                    <a:lnTo>
                      <a:pt x="96" y="89"/>
                    </a:lnTo>
                    <a:lnTo>
                      <a:pt x="95" y="88"/>
                    </a:lnTo>
                    <a:lnTo>
                      <a:pt x="101" y="72"/>
                    </a:lnTo>
                    <a:lnTo>
                      <a:pt x="103" y="60"/>
                    </a:lnTo>
                    <a:lnTo>
                      <a:pt x="99" y="50"/>
                    </a:lnTo>
                    <a:lnTo>
                      <a:pt x="94" y="42"/>
                    </a:lnTo>
                    <a:lnTo>
                      <a:pt x="89" y="39"/>
                    </a:lnTo>
                    <a:lnTo>
                      <a:pt x="86" y="38"/>
                    </a:lnTo>
                    <a:lnTo>
                      <a:pt x="78" y="37"/>
                    </a:lnTo>
                    <a:lnTo>
                      <a:pt x="36" y="0"/>
                    </a:lnTo>
                    <a:lnTo>
                      <a:pt x="22" y="1"/>
                    </a:lnTo>
                    <a:lnTo>
                      <a:pt x="17" y="2"/>
                    </a:lnTo>
                    <a:lnTo>
                      <a:pt x="14" y="6"/>
                    </a:lnTo>
                    <a:lnTo>
                      <a:pt x="7" y="13"/>
                    </a:lnTo>
                    <a:lnTo>
                      <a:pt x="6" y="24"/>
                    </a:lnTo>
                    <a:lnTo>
                      <a:pt x="5" y="24"/>
                    </a:lnTo>
                    <a:lnTo>
                      <a:pt x="5" y="25"/>
                    </a:lnTo>
                    <a:lnTo>
                      <a:pt x="5" y="27"/>
                    </a:lnTo>
                    <a:lnTo>
                      <a:pt x="4" y="31"/>
                    </a:lnTo>
                    <a:lnTo>
                      <a:pt x="0" y="39"/>
                    </a:lnTo>
                    <a:lnTo>
                      <a:pt x="0" y="52"/>
                    </a:lnTo>
                    <a:lnTo>
                      <a:pt x="1" y="58"/>
                    </a:lnTo>
                    <a:lnTo>
                      <a:pt x="6" y="68"/>
                    </a:lnTo>
                    <a:lnTo>
                      <a:pt x="7" y="73"/>
                    </a:lnTo>
                    <a:lnTo>
                      <a:pt x="11" y="78"/>
                    </a:lnTo>
                    <a:lnTo>
                      <a:pt x="16" y="81"/>
                    </a:lnTo>
                    <a:lnTo>
                      <a:pt x="23" y="83"/>
                    </a:lnTo>
                    <a:lnTo>
                      <a:pt x="22" y="87"/>
                    </a:lnTo>
                    <a:lnTo>
                      <a:pt x="23" y="91"/>
                    </a:lnTo>
                    <a:lnTo>
                      <a:pt x="26" y="98"/>
                    </a:lnTo>
                    <a:lnTo>
                      <a:pt x="32" y="103"/>
                    </a:lnTo>
                    <a:lnTo>
                      <a:pt x="39" y="108"/>
                    </a:lnTo>
                    <a:lnTo>
                      <a:pt x="40" y="127"/>
                    </a:lnTo>
                    <a:lnTo>
                      <a:pt x="39" y="148"/>
                    </a:lnTo>
                    <a:lnTo>
                      <a:pt x="29" y="159"/>
                    </a:lnTo>
                    <a:lnTo>
                      <a:pt x="18" y="168"/>
                    </a:lnTo>
                    <a:lnTo>
                      <a:pt x="14" y="170"/>
                    </a:lnTo>
                    <a:lnTo>
                      <a:pt x="12" y="173"/>
                    </a:lnTo>
                    <a:lnTo>
                      <a:pt x="11" y="179"/>
                    </a:lnTo>
                    <a:lnTo>
                      <a:pt x="11" y="181"/>
                    </a:lnTo>
                    <a:lnTo>
                      <a:pt x="13" y="184"/>
                    </a:lnTo>
                    <a:lnTo>
                      <a:pt x="21" y="191"/>
                    </a:lnTo>
                    <a:lnTo>
                      <a:pt x="29" y="197"/>
                    </a:lnTo>
                    <a:lnTo>
                      <a:pt x="34" y="205"/>
                    </a:lnTo>
                    <a:lnTo>
                      <a:pt x="32" y="215"/>
                    </a:lnTo>
                    <a:lnTo>
                      <a:pt x="25" y="225"/>
                    </a:lnTo>
                    <a:lnTo>
                      <a:pt x="21" y="229"/>
                    </a:lnTo>
                    <a:lnTo>
                      <a:pt x="19" y="234"/>
                    </a:lnTo>
                    <a:lnTo>
                      <a:pt x="17" y="239"/>
                    </a:lnTo>
                    <a:lnTo>
                      <a:pt x="17" y="247"/>
                    </a:lnTo>
                    <a:lnTo>
                      <a:pt x="25" y="264"/>
                    </a:lnTo>
                    <a:lnTo>
                      <a:pt x="27" y="273"/>
                    </a:lnTo>
                    <a:lnTo>
                      <a:pt x="28" y="282"/>
                    </a:lnTo>
                    <a:lnTo>
                      <a:pt x="41" y="277"/>
                    </a:lnTo>
                    <a:lnTo>
                      <a:pt x="54" y="276"/>
                    </a:lnTo>
                    <a:lnTo>
                      <a:pt x="66" y="278"/>
                    </a:lnTo>
                    <a:lnTo>
                      <a:pt x="79" y="284"/>
                    </a:lnTo>
                    <a:lnTo>
                      <a:pt x="77" y="293"/>
                    </a:lnTo>
                    <a:lnTo>
                      <a:pt x="75" y="297"/>
                    </a:lnTo>
                    <a:lnTo>
                      <a:pt x="74" y="299"/>
                    </a:lnTo>
                    <a:lnTo>
                      <a:pt x="74" y="302"/>
                    </a:lnTo>
                    <a:lnTo>
                      <a:pt x="68" y="311"/>
                    </a:lnTo>
                    <a:lnTo>
                      <a:pt x="61" y="319"/>
                    </a:lnTo>
                    <a:lnTo>
                      <a:pt x="58" y="324"/>
                    </a:lnTo>
                    <a:lnTo>
                      <a:pt x="58" y="331"/>
                    </a:lnTo>
                    <a:lnTo>
                      <a:pt x="59" y="336"/>
                    </a:lnTo>
                    <a:lnTo>
                      <a:pt x="62" y="342"/>
                    </a:lnTo>
                    <a:lnTo>
                      <a:pt x="77" y="359"/>
                    </a:lnTo>
                    <a:lnTo>
                      <a:pt x="79" y="362"/>
                    </a:lnTo>
                    <a:lnTo>
                      <a:pt x="82" y="366"/>
                    </a:lnTo>
                    <a:lnTo>
                      <a:pt x="88" y="375"/>
                    </a:lnTo>
                    <a:lnTo>
                      <a:pt x="99" y="384"/>
                    </a:lnTo>
                    <a:lnTo>
                      <a:pt x="103" y="387"/>
                    </a:lnTo>
                    <a:lnTo>
                      <a:pt x="108" y="392"/>
                    </a:lnTo>
                    <a:lnTo>
                      <a:pt x="116" y="396"/>
                    </a:lnTo>
                    <a:lnTo>
                      <a:pt x="124" y="403"/>
                    </a:lnTo>
                    <a:lnTo>
                      <a:pt x="120" y="408"/>
                    </a:lnTo>
                    <a:lnTo>
                      <a:pt x="116" y="412"/>
                    </a:lnTo>
                    <a:lnTo>
                      <a:pt x="109" y="414"/>
                    </a:lnTo>
                    <a:lnTo>
                      <a:pt x="103" y="415"/>
                    </a:lnTo>
                    <a:lnTo>
                      <a:pt x="96" y="417"/>
                    </a:lnTo>
                    <a:lnTo>
                      <a:pt x="91" y="422"/>
                    </a:lnTo>
                    <a:lnTo>
                      <a:pt x="89" y="428"/>
                    </a:lnTo>
                    <a:lnTo>
                      <a:pt x="90" y="438"/>
                    </a:lnTo>
                    <a:lnTo>
                      <a:pt x="94" y="446"/>
                    </a:lnTo>
                    <a:lnTo>
                      <a:pt x="94" y="450"/>
                    </a:lnTo>
                    <a:lnTo>
                      <a:pt x="94" y="453"/>
                    </a:lnTo>
                    <a:lnTo>
                      <a:pt x="94" y="454"/>
                    </a:lnTo>
                    <a:lnTo>
                      <a:pt x="95" y="456"/>
                    </a:lnTo>
                    <a:lnTo>
                      <a:pt x="95" y="464"/>
                    </a:lnTo>
                    <a:lnTo>
                      <a:pt x="94" y="475"/>
                    </a:lnTo>
                    <a:lnTo>
                      <a:pt x="90" y="484"/>
                    </a:lnTo>
                    <a:lnTo>
                      <a:pt x="90" y="496"/>
                    </a:lnTo>
                    <a:lnTo>
                      <a:pt x="106" y="508"/>
                    </a:lnTo>
                    <a:lnTo>
                      <a:pt x="107" y="519"/>
                    </a:lnTo>
                    <a:lnTo>
                      <a:pt x="107" y="523"/>
                    </a:lnTo>
                    <a:lnTo>
                      <a:pt x="107" y="525"/>
                    </a:lnTo>
                    <a:lnTo>
                      <a:pt x="107" y="526"/>
                    </a:lnTo>
                    <a:lnTo>
                      <a:pt x="108" y="528"/>
                    </a:lnTo>
                    <a:lnTo>
                      <a:pt x="108" y="536"/>
                    </a:lnTo>
                    <a:lnTo>
                      <a:pt x="109" y="542"/>
                    </a:lnTo>
                    <a:lnTo>
                      <a:pt x="100" y="553"/>
                    </a:lnTo>
                    <a:lnTo>
                      <a:pt x="94" y="564"/>
                    </a:lnTo>
                    <a:lnTo>
                      <a:pt x="88" y="573"/>
                    </a:lnTo>
                    <a:lnTo>
                      <a:pt x="86" y="583"/>
                    </a:lnTo>
                    <a:lnTo>
                      <a:pt x="78" y="598"/>
                    </a:lnTo>
                    <a:lnTo>
                      <a:pt x="76" y="603"/>
                    </a:lnTo>
                    <a:lnTo>
                      <a:pt x="76" y="614"/>
                    </a:lnTo>
                    <a:lnTo>
                      <a:pt x="70" y="636"/>
                    </a:lnTo>
                    <a:lnTo>
                      <a:pt x="66" y="661"/>
                    </a:lnTo>
                    <a:lnTo>
                      <a:pt x="77" y="664"/>
                    </a:lnTo>
                    <a:lnTo>
                      <a:pt x="83" y="671"/>
                    </a:lnTo>
                    <a:lnTo>
                      <a:pt x="85" y="681"/>
                    </a:lnTo>
                    <a:lnTo>
                      <a:pt x="84" y="686"/>
                    </a:lnTo>
                    <a:lnTo>
                      <a:pt x="83" y="693"/>
                    </a:lnTo>
                    <a:lnTo>
                      <a:pt x="82" y="694"/>
                    </a:lnTo>
                    <a:lnTo>
                      <a:pt x="81" y="698"/>
                    </a:lnTo>
                    <a:lnTo>
                      <a:pt x="79" y="702"/>
                    </a:lnTo>
                    <a:lnTo>
                      <a:pt x="77" y="708"/>
                    </a:lnTo>
                    <a:lnTo>
                      <a:pt x="70" y="715"/>
                    </a:lnTo>
                    <a:lnTo>
                      <a:pt x="66" y="725"/>
                    </a:lnTo>
                    <a:lnTo>
                      <a:pt x="62" y="736"/>
                    </a:lnTo>
                    <a:lnTo>
                      <a:pt x="59" y="750"/>
                    </a:lnTo>
                    <a:lnTo>
                      <a:pt x="65" y="752"/>
                    </a:lnTo>
                    <a:lnTo>
                      <a:pt x="72" y="753"/>
                    </a:lnTo>
                    <a:lnTo>
                      <a:pt x="78" y="752"/>
                    </a:lnTo>
                    <a:lnTo>
                      <a:pt x="85" y="750"/>
                    </a:lnTo>
                    <a:lnTo>
                      <a:pt x="100" y="742"/>
                    </a:lnTo>
                    <a:lnTo>
                      <a:pt x="121" y="734"/>
                    </a:lnTo>
                    <a:lnTo>
                      <a:pt x="123" y="733"/>
                    </a:lnTo>
                    <a:lnTo>
                      <a:pt x="126" y="733"/>
                    </a:lnTo>
                    <a:lnTo>
                      <a:pt x="131" y="733"/>
                    </a:lnTo>
                    <a:lnTo>
                      <a:pt x="136" y="731"/>
                    </a:lnTo>
                    <a:lnTo>
                      <a:pt x="138" y="730"/>
                    </a:lnTo>
                    <a:lnTo>
                      <a:pt x="141" y="730"/>
                    </a:lnTo>
                    <a:lnTo>
                      <a:pt x="147" y="726"/>
                    </a:lnTo>
                    <a:lnTo>
                      <a:pt x="149" y="723"/>
                    </a:lnTo>
                    <a:lnTo>
                      <a:pt x="152" y="721"/>
                    </a:lnTo>
                    <a:lnTo>
                      <a:pt x="156" y="711"/>
                    </a:lnTo>
                    <a:lnTo>
                      <a:pt x="161" y="705"/>
                    </a:lnTo>
                    <a:lnTo>
                      <a:pt x="172" y="694"/>
                    </a:lnTo>
                    <a:lnTo>
                      <a:pt x="179" y="690"/>
                    </a:lnTo>
                    <a:lnTo>
                      <a:pt x="187" y="689"/>
                    </a:lnTo>
                    <a:lnTo>
                      <a:pt x="205" y="689"/>
                    </a:lnTo>
                    <a:lnTo>
                      <a:pt x="212" y="691"/>
                    </a:lnTo>
                    <a:lnTo>
                      <a:pt x="213" y="691"/>
                    </a:lnTo>
                    <a:lnTo>
                      <a:pt x="216" y="692"/>
                    </a:lnTo>
                    <a:lnTo>
                      <a:pt x="220" y="694"/>
                    </a:lnTo>
                    <a:lnTo>
                      <a:pt x="226" y="696"/>
                    </a:lnTo>
                    <a:lnTo>
                      <a:pt x="232" y="700"/>
                    </a:lnTo>
                    <a:lnTo>
                      <a:pt x="243" y="705"/>
                    </a:lnTo>
                    <a:lnTo>
                      <a:pt x="249" y="708"/>
                    </a:lnTo>
                    <a:lnTo>
                      <a:pt x="259" y="713"/>
                    </a:lnTo>
                    <a:lnTo>
                      <a:pt x="266" y="715"/>
                    </a:lnTo>
                    <a:lnTo>
                      <a:pt x="272" y="719"/>
                    </a:lnTo>
                    <a:lnTo>
                      <a:pt x="281" y="726"/>
                    </a:lnTo>
                    <a:lnTo>
                      <a:pt x="283" y="729"/>
                    </a:lnTo>
                    <a:lnTo>
                      <a:pt x="284" y="733"/>
                    </a:lnTo>
                    <a:lnTo>
                      <a:pt x="283" y="737"/>
                    </a:lnTo>
                    <a:lnTo>
                      <a:pt x="281" y="744"/>
                    </a:lnTo>
                    <a:lnTo>
                      <a:pt x="269" y="745"/>
                    </a:lnTo>
                    <a:lnTo>
                      <a:pt x="262" y="746"/>
                    </a:lnTo>
                    <a:lnTo>
                      <a:pt x="256" y="746"/>
                    </a:lnTo>
                    <a:lnTo>
                      <a:pt x="252" y="747"/>
                    </a:lnTo>
                    <a:lnTo>
                      <a:pt x="239" y="741"/>
                    </a:lnTo>
                    <a:lnTo>
                      <a:pt x="228" y="737"/>
                    </a:lnTo>
                    <a:lnTo>
                      <a:pt x="219" y="734"/>
                    </a:lnTo>
                    <a:lnTo>
                      <a:pt x="213" y="734"/>
                    </a:lnTo>
                    <a:lnTo>
                      <a:pt x="209" y="727"/>
                    </a:lnTo>
                    <a:lnTo>
                      <a:pt x="207" y="724"/>
                    </a:lnTo>
                    <a:lnTo>
                      <a:pt x="203" y="724"/>
                    </a:lnTo>
                    <a:lnTo>
                      <a:pt x="201" y="727"/>
                    </a:lnTo>
                    <a:lnTo>
                      <a:pt x="190" y="733"/>
                    </a:lnTo>
                    <a:lnTo>
                      <a:pt x="183" y="739"/>
                    </a:lnTo>
                    <a:lnTo>
                      <a:pt x="178" y="742"/>
                    </a:lnTo>
                    <a:lnTo>
                      <a:pt x="177" y="744"/>
                    </a:lnTo>
                    <a:lnTo>
                      <a:pt x="170" y="749"/>
                    </a:lnTo>
                    <a:lnTo>
                      <a:pt x="164" y="757"/>
                    </a:lnTo>
                    <a:lnTo>
                      <a:pt x="169" y="762"/>
                    </a:lnTo>
                    <a:lnTo>
                      <a:pt x="171" y="764"/>
                    </a:lnTo>
                    <a:lnTo>
                      <a:pt x="172" y="765"/>
                    </a:lnTo>
                    <a:lnTo>
                      <a:pt x="175" y="767"/>
                    </a:lnTo>
                    <a:lnTo>
                      <a:pt x="184" y="775"/>
                    </a:lnTo>
                    <a:lnTo>
                      <a:pt x="185" y="776"/>
                    </a:lnTo>
                    <a:lnTo>
                      <a:pt x="187" y="779"/>
                    </a:lnTo>
                    <a:lnTo>
                      <a:pt x="190" y="783"/>
                    </a:lnTo>
                    <a:lnTo>
                      <a:pt x="196" y="789"/>
                    </a:lnTo>
                    <a:lnTo>
                      <a:pt x="223" y="802"/>
                    </a:lnTo>
                    <a:lnTo>
                      <a:pt x="239" y="807"/>
                    </a:lnTo>
                    <a:lnTo>
                      <a:pt x="258" y="813"/>
                    </a:lnTo>
                    <a:lnTo>
                      <a:pt x="236" y="815"/>
                    </a:lnTo>
                    <a:lnTo>
                      <a:pt x="212" y="820"/>
                    </a:lnTo>
                    <a:lnTo>
                      <a:pt x="186" y="824"/>
                    </a:lnTo>
                    <a:lnTo>
                      <a:pt x="158" y="828"/>
                    </a:lnTo>
                    <a:lnTo>
                      <a:pt x="149" y="826"/>
                    </a:lnTo>
                    <a:lnTo>
                      <a:pt x="143" y="827"/>
                    </a:lnTo>
                    <a:lnTo>
                      <a:pt x="131" y="831"/>
                    </a:lnTo>
                    <a:lnTo>
                      <a:pt x="126" y="842"/>
                    </a:lnTo>
                    <a:lnTo>
                      <a:pt x="123" y="851"/>
                    </a:lnTo>
                    <a:lnTo>
                      <a:pt x="122" y="871"/>
                    </a:lnTo>
                    <a:lnTo>
                      <a:pt x="131" y="879"/>
                    </a:lnTo>
                    <a:lnTo>
                      <a:pt x="143" y="891"/>
                    </a:lnTo>
                    <a:lnTo>
                      <a:pt x="157" y="903"/>
                    </a:lnTo>
                    <a:lnTo>
                      <a:pt x="175" y="917"/>
                    </a:lnTo>
                    <a:lnTo>
                      <a:pt x="188" y="915"/>
                    </a:lnTo>
                    <a:lnTo>
                      <a:pt x="203" y="909"/>
                    </a:lnTo>
                    <a:lnTo>
                      <a:pt x="218" y="898"/>
                    </a:lnTo>
                    <a:lnTo>
                      <a:pt x="232" y="892"/>
                    </a:lnTo>
                    <a:lnTo>
                      <a:pt x="245" y="890"/>
                    </a:lnTo>
                    <a:lnTo>
                      <a:pt x="259" y="893"/>
                    </a:lnTo>
                    <a:lnTo>
                      <a:pt x="268" y="896"/>
                    </a:lnTo>
                    <a:lnTo>
                      <a:pt x="273" y="897"/>
                    </a:lnTo>
                    <a:lnTo>
                      <a:pt x="281" y="898"/>
                    </a:lnTo>
                    <a:lnTo>
                      <a:pt x="304" y="898"/>
                    </a:lnTo>
                    <a:lnTo>
                      <a:pt x="324" y="899"/>
                    </a:lnTo>
                    <a:lnTo>
                      <a:pt x="340" y="900"/>
                    </a:lnTo>
                    <a:lnTo>
                      <a:pt x="353" y="903"/>
                    </a:lnTo>
                    <a:lnTo>
                      <a:pt x="360" y="902"/>
                    </a:lnTo>
                    <a:lnTo>
                      <a:pt x="367" y="902"/>
                    </a:lnTo>
                    <a:lnTo>
                      <a:pt x="381" y="902"/>
                    </a:lnTo>
                    <a:lnTo>
                      <a:pt x="390" y="899"/>
                    </a:lnTo>
                    <a:lnTo>
                      <a:pt x="399" y="899"/>
                    </a:lnTo>
                    <a:lnTo>
                      <a:pt x="411" y="899"/>
                    </a:lnTo>
                    <a:lnTo>
                      <a:pt x="403" y="909"/>
                    </a:lnTo>
                    <a:lnTo>
                      <a:pt x="396" y="917"/>
                    </a:lnTo>
                    <a:lnTo>
                      <a:pt x="388" y="923"/>
                    </a:lnTo>
                    <a:lnTo>
                      <a:pt x="384" y="925"/>
                    </a:lnTo>
                    <a:lnTo>
                      <a:pt x="381" y="927"/>
                    </a:lnTo>
                    <a:lnTo>
                      <a:pt x="374" y="929"/>
                    </a:lnTo>
                    <a:lnTo>
                      <a:pt x="369" y="930"/>
                    </a:lnTo>
                    <a:lnTo>
                      <a:pt x="362" y="930"/>
                    </a:lnTo>
                    <a:lnTo>
                      <a:pt x="358" y="928"/>
                    </a:lnTo>
                    <a:lnTo>
                      <a:pt x="354" y="929"/>
                    </a:lnTo>
                    <a:lnTo>
                      <a:pt x="349" y="930"/>
                    </a:lnTo>
                    <a:lnTo>
                      <a:pt x="345" y="934"/>
                    </a:lnTo>
                    <a:lnTo>
                      <a:pt x="331" y="948"/>
                    </a:lnTo>
                    <a:lnTo>
                      <a:pt x="327" y="953"/>
                    </a:lnTo>
                    <a:lnTo>
                      <a:pt x="323" y="958"/>
                    </a:lnTo>
                    <a:lnTo>
                      <a:pt x="320" y="975"/>
                    </a:lnTo>
                    <a:lnTo>
                      <a:pt x="322" y="994"/>
                    </a:lnTo>
                    <a:lnTo>
                      <a:pt x="322" y="995"/>
                    </a:lnTo>
                    <a:lnTo>
                      <a:pt x="332" y="999"/>
                    </a:lnTo>
                    <a:lnTo>
                      <a:pt x="346" y="1004"/>
                    </a:lnTo>
                    <a:lnTo>
                      <a:pt x="360" y="1006"/>
                    </a:lnTo>
                    <a:lnTo>
                      <a:pt x="377" y="1007"/>
                    </a:lnTo>
                    <a:lnTo>
                      <a:pt x="383" y="1002"/>
                    </a:lnTo>
                    <a:lnTo>
                      <a:pt x="385" y="1000"/>
                    </a:lnTo>
                    <a:lnTo>
                      <a:pt x="385" y="999"/>
                    </a:lnTo>
                    <a:lnTo>
                      <a:pt x="386" y="999"/>
                    </a:lnTo>
                    <a:lnTo>
                      <a:pt x="388" y="999"/>
                    </a:lnTo>
                    <a:lnTo>
                      <a:pt x="397" y="991"/>
                    </a:lnTo>
                    <a:lnTo>
                      <a:pt x="404" y="981"/>
                    </a:lnTo>
                    <a:lnTo>
                      <a:pt x="411" y="974"/>
                    </a:lnTo>
                    <a:lnTo>
                      <a:pt x="418" y="969"/>
                    </a:lnTo>
                    <a:lnTo>
                      <a:pt x="428" y="968"/>
                    </a:lnTo>
                    <a:lnTo>
                      <a:pt x="435" y="964"/>
                    </a:lnTo>
                    <a:lnTo>
                      <a:pt x="444" y="960"/>
                    </a:lnTo>
                    <a:lnTo>
                      <a:pt x="450" y="955"/>
                    </a:lnTo>
                    <a:lnTo>
                      <a:pt x="456" y="951"/>
                    </a:lnTo>
                    <a:lnTo>
                      <a:pt x="473" y="937"/>
                    </a:lnTo>
                    <a:lnTo>
                      <a:pt x="537" y="900"/>
                    </a:lnTo>
                    <a:lnTo>
                      <a:pt x="533" y="885"/>
                    </a:lnTo>
                    <a:lnTo>
                      <a:pt x="530" y="878"/>
                    </a:lnTo>
                    <a:lnTo>
                      <a:pt x="528" y="874"/>
                    </a:lnTo>
                    <a:lnTo>
                      <a:pt x="524" y="869"/>
                    </a:lnTo>
                    <a:lnTo>
                      <a:pt x="519" y="866"/>
                    </a:lnTo>
                    <a:lnTo>
                      <a:pt x="510" y="863"/>
                    </a:lnTo>
                    <a:lnTo>
                      <a:pt x="485" y="843"/>
                    </a:lnTo>
                    <a:lnTo>
                      <a:pt x="483" y="834"/>
                    </a:lnTo>
                    <a:lnTo>
                      <a:pt x="482" y="828"/>
                    </a:lnTo>
                    <a:lnTo>
                      <a:pt x="477" y="816"/>
                    </a:lnTo>
                    <a:lnTo>
                      <a:pt x="474" y="811"/>
                    </a:lnTo>
                    <a:lnTo>
                      <a:pt x="472" y="808"/>
                    </a:lnTo>
                    <a:lnTo>
                      <a:pt x="466" y="803"/>
                    </a:lnTo>
                    <a:lnTo>
                      <a:pt x="465" y="793"/>
                    </a:lnTo>
                    <a:lnTo>
                      <a:pt x="469" y="785"/>
                    </a:lnTo>
                    <a:lnTo>
                      <a:pt x="475" y="776"/>
                    </a:lnTo>
                    <a:lnTo>
                      <a:pt x="487" y="770"/>
                    </a:lnTo>
                    <a:lnTo>
                      <a:pt x="481" y="767"/>
                    </a:lnTo>
                    <a:lnTo>
                      <a:pt x="476" y="765"/>
                    </a:lnTo>
                    <a:lnTo>
                      <a:pt x="469" y="757"/>
                    </a:lnTo>
                    <a:lnTo>
                      <a:pt x="464" y="748"/>
                    </a:lnTo>
                    <a:lnTo>
                      <a:pt x="463" y="737"/>
                    </a:lnTo>
                    <a:lnTo>
                      <a:pt x="464" y="724"/>
                    </a:lnTo>
                    <a:lnTo>
                      <a:pt x="471" y="712"/>
                    </a:lnTo>
                    <a:lnTo>
                      <a:pt x="477" y="704"/>
                    </a:lnTo>
                    <a:lnTo>
                      <a:pt x="481" y="695"/>
                    </a:lnTo>
                    <a:lnTo>
                      <a:pt x="483" y="689"/>
                    </a:lnTo>
                    <a:lnTo>
                      <a:pt x="475" y="680"/>
                    </a:lnTo>
                    <a:lnTo>
                      <a:pt x="472" y="675"/>
                    </a:lnTo>
                    <a:lnTo>
                      <a:pt x="471" y="673"/>
                    </a:lnTo>
                    <a:lnTo>
                      <a:pt x="460" y="650"/>
                    </a:lnTo>
                    <a:lnTo>
                      <a:pt x="463" y="644"/>
                    </a:lnTo>
                    <a:lnTo>
                      <a:pt x="470" y="641"/>
                    </a:lnTo>
                    <a:lnTo>
                      <a:pt x="477" y="639"/>
                    </a:lnTo>
                    <a:lnTo>
                      <a:pt x="489" y="639"/>
                    </a:lnTo>
                    <a:lnTo>
                      <a:pt x="486" y="632"/>
                    </a:lnTo>
                    <a:lnTo>
                      <a:pt x="485" y="625"/>
                    </a:lnTo>
                    <a:lnTo>
                      <a:pt x="485" y="616"/>
                    </a:lnTo>
                    <a:lnTo>
                      <a:pt x="487" y="604"/>
                    </a:lnTo>
                    <a:lnTo>
                      <a:pt x="490" y="592"/>
                    </a:lnTo>
                    <a:lnTo>
                      <a:pt x="493" y="583"/>
                    </a:lnTo>
                    <a:lnTo>
                      <a:pt x="494" y="576"/>
                    </a:lnTo>
                    <a:lnTo>
                      <a:pt x="495" y="570"/>
                    </a:lnTo>
                    <a:lnTo>
                      <a:pt x="493" y="561"/>
                    </a:lnTo>
                    <a:lnTo>
                      <a:pt x="491" y="558"/>
                    </a:lnTo>
                    <a:lnTo>
                      <a:pt x="489" y="557"/>
                    </a:lnTo>
                    <a:lnTo>
                      <a:pt x="485" y="549"/>
                    </a:lnTo>
                    <a:lnTo>
                      <a:pt x="483" y="544"/>
                    </a:lnTo>
                    <a:lnTo>
                      <a:pt x="482" y="537"/>
                    </a:lnTo>
                    <a:lnTo>
                      <a:pt x="482" y="527"/>
                    </a:lnTo>
                    <a:lnTo>
                      <a:pt x="482" y="519"/>
                    </a:lnTo>
                    <a:lnTo>
                      <a:pt x="477" y="502"/>
                    </a:lnTo>
                    <a:lnTo>
                      <a:pt x="473" y="488"/>
                    </a:lnTo>
                    <a:lnTo>
                      <a:pt x="420" y="461"/>
                    </a:lnTo>
                    <a:lnTo>
                      <a:pt x="417" y="460"/>
                    </a:lnTo>
                    <a:lnTo>
                      <a:pt x="416" y="458"/>
                    </a:lnTo>
                    <a:lnTo>
                      <a:pt x="415" y="449"/>
                    </a:lnTo>
                    <a:lnTo>
                      <a:pt x="413" y="440"/>
                    </a:lnTo>
                    <a:lnTo>
                      <a:pt x="410" y="434"/>
                    </a:lnTo>
                    <a:lnTo>
                      <a:pt x="403" y="428"/>
                    </a:lnTo>
                    <a:lnTo>
                      <a:pt x="394" y="427"/>
                    </a:lnTo>
                    <a:lnTo>
                      <a:pt x="385" y="425"/>
                    </a:lnTo>
                    <a:lnTo>
                      <a:pt x="379" y="421"/>
                    </a:lnTo>
                    <a:lnTo>
                      <a:pt x="373" y="414"/>
                    </a:lnTo>
                    <a:lnTo>
                      <a:pt x="370" y="405"/>
                    </a:lnTo>
                    <a:lnTo>
                      <a:pt x="364" y="395"/>
                    </a:lnTo>
                    <a:lnTo>
                      <a:pt x="361" y="392"/>
                    </a:lnTo>
                    <a:lnTo>
                      <a:pt x="359" y="390"/>
                    </a:lnTo>
                    <a:lnTo>
                      <a:pt x="348" y="381"/>
                    </a:lnTo>
                    <a:lnTo>
                      <a:pt x="342" y="375"/>
                    </a:lnTo>
                    <a:lnTo>
                      <a:pt x="340" y="373"/>
                    </a:lnTo>
                    <a:lnTo>
                      <a:pt x="339" y="372"/>
                    </a:lnTo>
                    <a:lnTo>
                      <a:pt x="336" y="369"/>
                    </a:lnTo>
                    <a:lnTo>
                      <a:pt x="329" y="361"/>
                    </a:lnTo>
                    <a:lnTo>
                      <a:pt x="323" y="354"/>
                    </a:lnTo>
                    <a:lnTo>
                      <a:pt x="319" y="348"/>
                    </a:lnTo>
                    <a:lnTo>
                      <a:pt x="315" y="344"/>
                    </a:lnTo>
                    <a:lnTo>
                      <a:pt x="309" y="336"/>
                    </a:lnTo>
                    <a:lnTo>
                      <a:pt x="301" y="335"/>
                    </a:lnTo>
                    <a:lnTo>
                      <a:pt x="294" y="336"/>
                    </a:lnTo>
                    <a:lnTo>
                      <a:pt x="289" y="337"/>
                    </a:lnTo>
                    <a:lnTo>
                      <a:pt x="286" y="340"/>
                    </a:lnTo>
                    <a:lnTo>
                      <a:pt x="282" y="347"/>
                    </a:lnTo>
                    <a:lnTo>
                      <a:pt x="282" y="353"/>
                    </a:lnTo>
                    <a:lnTo>
                      <a:pt x="284" y="360"/>
                    </a:lnTo>
                    <a:lnTo>
                      <a:pt x="283" y="362"/>
                    </a:lnTo>
                    <a:lnTo>
                      <a:pt x="283" y="365"/>
                    </a:lnTo>
                    <a:lnTo>
                      <a:pt x="282" y="367"/>
                    </a:lnTo>
                    <a:lnTo>
                      <a:pt x="282" y="371"/>
                    </a:lnTo>
                    <a:lnTo>
                      <a:pt x="280" y="374"/>
                    </a:lnTo>
                    <a:lnTo>
                      <a:pt x="279" y="378"/>
                    </a:lnTo>
                    <a:lnTo>
                      <a:pt x="273" y="379"/>
                    </a:lnTo>
                    <a:lnTo>
                      <a:pt x="269" y="379"/>
                    </a:lnTo>
                    <a:lnTo>
                      <a:pt x="265" y="375"/>
                    </a:lnTo>
                    <a:lnTo>
                      <a:pt x="262" y="369"/>
                    </a:lnTo>
                    <a:lnTo>
                      <a:pt x="257" y="363"/>
                    </a:lnTo>
                    <a:lnTo>
                      <a:pt x="253" y="358"/>
                    </a:lnTo>
                    <a:lnTo>
                      <a:pt x="249" y="347"/>
                    </a:lnTo>
                    <a:lnTo>
                      <a:pt x="249" y="335"/>
                    </a:lnTo>
                    <a:lnTo>
                      <a:pt x="250" y="328"/>
                    </a:lnTo>
                    <a:lnTo>
                      <a:pt x="253" y="323"/>
                    </a:lnTo>
                    <a:lnTo>
                      <a:pt x="253" y="320"/>
                    </a:lnTo>
                    <a:lnTo>
                      <a:pt x="253" y="317"/>
                    </a:lnTo>
                    <a:lnTo>
                      <a:pt x="254" y="315"/>
                    </a:lnTo>
                    <a:lnTo>
                      <a:pt x="254" y="307"/>
                    </a:lnTo>
                    <a:lnTo>
                      <a:pt x="257" y="298"/>
                    </a:lnTo>
                    <a:lnTo>
                      <a:pt x="268" y="255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362">
                <a:extLst>
                  <a:ext uri="{FF2B5EF4-FFF2-40B4-BE49-F238E27FC236}">
                    <a16:creationId xmlns:a16="http://schemas.microsoft.com/office/drawing/2014/main" id="{A532C226-A6A9-F29D-8F6D-9F893B4FE1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2" y="2246"/>
                <a:ext cx="154" cy="180"/>
              </a:xfrm>
              <a:custGeom>
                <a:avLst/>
                <a:gdLst>
                  <a:gd name="T0" fmla="*/ 131 w 463"/>
                  <a:gd name="T1" fmla="*/ 189 h 542"/>
                  <a:gd name="T2" fmla="*/ 97 w 463"/>
                  <a:gd name="T3" fmla="*/ 214 h 542"/>
                  <a:gd name="T4" fmla="*/ 83 w 463"/>
                  <a:gd name="T5" fmla="*/ 245 h 542"/>
                  <a:gd name="T6" fmla="*/ 73 w 463"/>
                  <a:gd name="T7" fmla="*/ 305 h 542"/>
                  <a:gd name="T8" fmla="*/ 47 w 463"/>
                  <a:gd name="T9" fmla="*/ 323 h 542"/>
                  <a:gd name="T10" fmla="*/ 48 w 463"/>
                  <a:gd name="T11" fmla="*/ 359 h 542"/>
                  <a:gd name="T12" fmla="*/ 34 w 463"/>
                  <a:gd name="T13" fmla="*/ 387 h 542"/>
                  <a:gd name="T14" fmla="*/ 21 w 463"/>
                  <a:gd name="T15" fmla="*/ 386 h 542"/>
                  <a:gd name="T16" fmla="*/ 42 w 463"/>
                  <a:gd name="T17" fmla="*/ 430 h 542"/>
                  <a:gd name="T18" fmla="*/ 81 w 463"/>
                  <a:gd name="T19" fmla="*/ 466 h 542"/>
                  <a:gd name="T20" fmla="*/ 89 w 463"/>
                  <a:gd name="T21" fmla="*/ 486 h 542"/>
                  <a:gd name="T22" fmla="*/ 111 w 463"/>
                  <a:gd name="T23" fmla="*/ 515 h 542"/>
                  <a:gd name="T24" fmla="*/ 169 w 463"/>
                  <a:gd name="T25" fmla="*/ 536 h 542"/>
                  <a:gd name="T26" fmla="*/ 194 w 463"/>
                  <a:gd name="T27" fmla="*/ 513 h 542"/>
                  <a:gd name="T28" fmla="*/ 299 w 463"/>
                  <a:gd name="T29" fmla="*/ 542 h 542"/>
                  <a:gd name="T30" fmla="*/ 329 w 463"/>
                  <a:gd name="T31" fmla="*/ 532 h 542"/>
                  <a:gd name="T32" fmla="*/ 348 w 463"/>
                  <a:gd name="T33" fmla="*/ 511 h 542"/>
                  <a:gd name="T34" fmla="*/ 387 w 463"/>
                  <a:gd name="T35" fmla="*/ 477 h 542"/>
                  <a:gd name="T36" fmla="*/ 323 w 463"/>
                  <a:gd name="T37" fmla="*/ 446 h 542"/>
                  <a:gd name="T38" fmla="*/ 278 w 463"/>
                  <a:gd name="T39" fmla="*/ 446 h 542"/>
                  <a:gd name="T40" fmla="*/ 232 w 463"/>
                  <a:gd name="T41" fmla="*/ 454 h 542"/>
                  <a:gd name="T42" fmla="*/ 205 w 463"/>
                  <a:gd name="T43" fmla="*/ 432 h 542"/>
                  <a:gd name="T44" fmla="*/ 151 w 463"/>
                  <a:gd name="T45" fmla="*/ 389 h 542"/>
                  <a:gd name="T46" fmla="*/ 143 w 463"/>
                  <a:gd name="T47" fmla="*/ 366 h 542"/>
                  <a:gd name="T48" fmla="*/ 164 w 463"/>
                  <a:gd name="T49" fmla="*/ 373 h 542"/>
                  <a:gd name="T50" fmla="*/ 256 w 463"/>
                  <a:gd name="T51" fmla="*/ 401 h 542"/>
                  <a:gd name="T52" fmla="*/ 282 w 463"/>
                  <a:gd name="T53" fmla="*/ 404 h 542"/>
                  <a:gd name="T54" fmla="*/ 283 w 463"/>
                  <a:gd name="T55" fmla="*/ 392 h 542"/>
                  <a:gd name="T56" fmla="*/ 229 w 463"/>
                  <a:gd name="T57" fmla="*/ 341 h 542"/>
                  <a:gd name="T58" fmla="*/ 248 w 463"/>
                  <a:gd name="T59" fmla="*/ 309 h 542"/>
                  <a:gd name="T60" fmla="*/ 269 w 463"/>
                  <a:gd name="T61" fmla="*/ 295 h 542"/>
                  <a:gd name="T62" fmla="*/ 314 w 463"/>
                  <a:gd name="T63" fmla="*/ 325 h 542"/>
                  <a:gd name="T64" fmla="*/ 340 w 463"/>
                  <a:gd name="T65" fmla="*/ 325 h 542"/>
                  <a:gd name="T66" fmla="*/ 350 w 463"/>
                  <a:gd name="T67" fmla="*/ 291 h 542"/>
                  <a:gd name="T68" fmla="*/ 356 w 463"/>
                  <a:gd name="T69" fmla="*/ 257 h 542"/>
                  <a:gd name="T70" fmla="*/ 338 w 463"/>
                  <a:gd name="T71" fmla="*/ 228 h 542"/>
                  <a:gd name="T72" fmla="*/ 347 w 463"/>
                  <a:gd name="T73" fmla="*/ 167 h 542"/>
                  <a:gd name="T74" fmla="*/ 357 w 463"/>
                  <a:gd name="T75" fmla="*/ 130 h 542"/>
                  <a:gd name="T76" fmla="*/ 367 w 463"/>
                  <a:gd name="T77" fmla="*/ 100 h 542"/>
                  <a:gd name="T78" fmla="*/ 397 w 463"/>
                  <a:gd name="T79" fmla="*/ 122 h 542"/>
                  <a:gd name="T80" fmla="*/ 423 w 463"/>
                  <a:gd name="T81" fmla="*/ 171 h 542"/>
                  <a:gd name="T82" fmla="*/ 438 w 463"/>
                  <a:gd name="T83" fmla="*/ 161 h 542"/>
                  <a:gd name="T84" fmla="*/ 443 w 463"/>
                  <a:gd name="T85" fmla="*/ 129 h 542"/>
                  <a:gd name="T86" fmla="*/ 456 w 463"/>
                  <a:gd name="T87" fmla="*/ 101 h 542"/>
                  <a:gd name="T88" fmla="*/ 460 w 463"/>
                  <a:gd name="T89" fmla="*/ 53 h 542"/>
                  <a:gd name="T90" fmla="*/ 460 w 463"/>
                  <a:gd name="T91" fmla="*/ 40 h 542"/>
                  <a:gd name="T92" fmla="*/ 419 w 463"/>
                  <a:gd name="T93" fmla="*/ 13 h 542"/>
                  <a:gd name="T94" fmla="*/ 388 w 463"/>
                  <a:gd name="T95" fmla="*/ 11 h 542"/>
                  <a:gd name="T96" fmla="*/ 375 w 463"/>
                  <a:gd name="T97" fmla="*/ 30 h 542"/>
                  <a:gd name="T98" fmla="*/ 309 w 463"/>
                  <a:gd name="T99" fmla="*/ 55 h 542"/>
                  <a:gd name="T100" fmla="*/ 316 w 463"/>
                  <a:gd name="T101" fmla="*/ 82 h 542"/>
                  <a:gd name="T102" fmla="*/ 310 w 463"/>
                  <a:gd name="T103" fmla="*/ 109 h 542"/>
                  <a:gd name="T104" fmla="*/ 317 w 463"/>
                  <a:gd name="T105" fmla="*/ 167 h 542"/>
                  <a:gd name="T106" fmla="*/ 286 w 463"/>
                  <a:gd name="T107" fmla="*/ 194 h 542"/>
                  <a:gd name="T108" fmla="*/ 254 w 463"/>
                  <a:gd name="T109" fmla="*/ 235 h 542"/>
                  <a:gd name="T110" fmla="*/ 237 w 463"/>
                  <a:gd name="T111" fmla="*/ 187 h 542"/>
                  <a:gd name="T112" fmla="*/ 201 w 463"/>
                  <a:gd name="T113" fmla="*/ 180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63" h="542">
                    <a:moveTo>
                      <a:pt x="176" y="171"/>
                    </a:moveTo>
                    <a:lnTo>
                      <a:pt x="160" y="173"/>
                    </a:lnTo>
                    <a:lnTo>
                      <a:pt x="149" y="176"/>
                    </a:lnTo>
                    <a:lnTo>
                      <a:pt x="138" y="181"/>
                    </a:lnTo>
                    <a:lnTo>
                      <a:pt x="131" y="189"/>
                    </a:lnTo>
                    <a:lnTo>
                      <a:pt x="115" y="206"/>
                    </a:lnTo>
                    <a:lnTo>
                      <a:pt x="110" y="210"/>
                    </a:lnTo>
                    <a:lnTo>
                      <a:pt x="106" y="211"/>
                    </a:lnTo>
                    <a:lnTo>
                      <a:pt x="103" y="214"/>
                    </a:lnTo>
                    <a:lnTo>
                      <a:pt x="97" y="214"/>
                    </a:lnTo>
                    <a:lnTo>
                      <a:pt x="93" y="215"/>
                    </a:lnTo>
                    <a:lnTo>
                      <a:pt x="88" y="215"/>
                    </a:lnTo>
                    <a:lnTo>
                      <a:pt x="84" y="216"/>
                    </a:lnTo>
                    <a:lnTo>
                      <a:pt x="77" y="229"/>
                    </a:lnTo>
                    <a:lnTo>
                      <a:pt x="83" y="245"/>
                    </a:lnTo>
                    <a:lnTo>
                      <a:pt x="84" y="269"/>
                    </a:lnTo>
                    <a:lnTo>
                      <a:pt x="89" y="298"/>
                    </a:lnTo>
                    <a:lnTo>
                      <a:pt x="94" y="309"/>
                    </a:lnTo>
                    <a:lnTo>
                      <a:pt x="83" y="306"/>
                    </a:lnTo>
                    <a:lnTo>
                      <a:pt x="73" y="305"/>
                    </a:lnTo>
                    <a:lnTo>
                      <a:pt x="64" y="307"/>
                    </a:lnTo>
                    <a:lnTo>
                      <a:pt x="57" y="312"/>
                    </a:lnTo>
                    <a:lnTo>
                      <a:pt x="52" y="313"/>
                    </a:lnTo>
                    <a:lnTo>
                      <a:pt x="49" y="318"/>
                    </a:lnTo>
                    <a:lnTo>
                      <a:pt x="47" y="323"/>
                    </a:lnTo>
                    <a:lnTo>
                      <a:pt x="47" y="332"/>
                    </a:lnTo>
                    <a:lnTo>
                      <a:pt x="48" y="343"/>
                    </a:lnTo>
                    <a:lnTo>
                      <a:pt x="48" y="348"/>
                    </a:lnTo>
                    <a:lnTo>
                      <a:pt x="49" y="354"/>
                    </a:lnTo>
                    <a:lnTo>
                      <a:pt x="48" y="359"/>
                    </a:lnTo>
                    <a:lnTo>
                      <a:pt x="48" y="364"/>
                    </a:lnTo>
                    <a:lnTo>
                      <a:pt x="46" y="374"/>
                    </a:lnTo>
                    <a:lnTo>
                      <a:pt x="40" y="382"/>
                    </a:lnTo>
                    <a:lnTo>
                      <a:pt x="36" y="384"/>
                    </a:lnTo>
                    <a:lnTo>
                      <a:pt x="34" y="387"/>
                    </a:lnTo>
                    <a:lnTo>
                      <a:pt x="30" y="387"/>
                    </a:lnTo>
                    <a:lnTo>
                      <a:pt x="28" y="387"/>
                    </a:lnTo>
                    <a:lnTo>
                      <a:pt x="27" y="387"/>
                    </a:lnTo>
                    <a:lnTo>
                      <a:pt x="27" y="388"/>
                    </a:lnTo>
                    <a:lnTo>
                      <a:pt x="21" y="386"/>
                    </a:lnTo>
                    <a:lnTo>
                      <a:pt x="9" y="394"/>
                    </a:lnTo>
                    <a:lnTo>
                      <a:pt x="4" y="397"/>
                    </a:lnTo>
                    <a:lnTo>
                      <a:pt x="0" y="398"/>
                    </a:lnTo>
                    <a:lnTo>
                      <a:pt x="21" y="415"/>
                    </a:lnTo>
                    <a:lnTo>
                      <a:pt x="42" y="430"/>
                    </a:lnTo>
                    <a:lnTo>
                      <a:pt x="50" y="436"/>
                    </a:lnTo>
                    <a:lnTo>
                      <a:pt x="58" y="444"/>
                    </a:lnTo>
                    <a:lnTo>
                      <a:pt x="65" y="449"/>
                    </a:lnTo>
                    <a:lnTo>
                      <a:pt x="71" y="455"/>
                    </a:lnTo>
                    <a:lnTo>
                      <a:pt x="81" y="466"/>
                    </a:lnTo>
                    <a:lnTo>
                      <a:pt x="84" y="472"/>
                    </a:lnTo>
                    <a:lnTo>
                      <a:pt x="84" y="473"/>
                    </a:lnTo>
                    <a:lnTo>
                      <a:pt x="85" y="475"/>
                    </a:lnTo>
                    <a:lnTo>
                      <a:pt x="87" y="480"/>
                    </a:lnTo>
                    <a:lnTo>
                      <a:pt x="89" y="486"/>
                    </a:lnTo>
                    <a:lnTo>
                      <a:pt x="90" y="492"/>
                    </a:lnTo>
                    <a:lnTo>
                      <a:pt x="91" y="501"/>
                    </a:lnTo>
                    <a:lnTo>
                      <a:pt x="95" y="509"/>
                    </a:lnTo>
                    <a:lnTo>
                      <a:pt x="103" y="511"/>
                    </a:lnTo>
                    <a:lnTo>
                      <a:pt x="111" y="515"/>
                    </a:lnTo>
                    <a:lnTo>
                      <a:pt x="125" y="525"/>
                    </a:lnTo>
                    <a:lnTo>
                      <a:pt x="133" y="531"/>
                    </a:lnTo>
                    <a:lnTo>
                      <a:pt x="144" y="535"/>
                    </a:lnTo>
                    <a:lnTo>
                      <a:pt x="155" y="536"/>
                    </a:lnTo>
                    <a:lnTo>
                      <a:pt x="169" y="536"/>
                    </a:lnTo>
                    <a:lnTo>
                      <a:pt x="171" y="527"/>
                    </a:lnTo>
                    <a:lnTo>
                      <a:pt x="178" y="522"/>
                    </a:lnTo>
                    <a:lnTo>
                      <a:pt x="181" y="517"/>
                    </a:lnTo>
                    <a:lnTo>
                      <a:pt x="188" y="515"/>
                    </a:lnTo>
                    <a:lnTo>
                      <a:pt x="194" y="513"/>
                    </a:lnTo>
                    <a:lnTo>
                      <a:pt x="204" y="513"/>
                    </a:lnTo>
                    <a:lnTo>
                      <a:pt x="257" y="517"/>
                    </a:lnTo>
                    <a:lnTo>
                      <a:pt x="281" y="542"/>
                    </a:lnTo>
                    <a:lnTo>
                      <a:pt x="290" y="542"/>
                    </a:lnTo>
                    <a:lnTo>
                      <a:pt x="299" y="542"/>
                    </a:lnTo>
                    <a:lnTo>
                      <a:pt x="307" y="540"/>
                    </a:lnTo>
                    <a:lnTo>
                      <a:pt x="315" y="538"/>
                    </a:lnTo>
                    <a:lnTo>
                      <a:pt x="321" y="535"/>
                    </a:lnTo>
                    <a:lnTo>
                      <a:pt x="324" y="533"/>
                    </a:lnTo>
                    <a:lnTo>
                      <a:pt x="329" y="532"/>
                    </a:lnTo>
                    <a:lnTo>
                      <a:pt x="335" y="527"/>
                    </a:lnTo>
                    <a:lnTo>
                      <a:pt x="342" y="523"/>
                    </a:lnTo>
                    <a:lnTo>
                      <a:pt x="344" y="517"/>
                    </a:lnTo>
                    <a:lnTo>
                      <a:pt x="347" y="514"/>
                    </a:lnTo>
                    <a:lnTo>
                      <a:pt x="348" y="511"/>
                    </a:lnTo>
                    <a:lnTo>
                      <a:pt x="349" y="511"/>
                    </a:lnTo>
                    <a:lnTo>
                      <a:pt x="354" y="500"/>
                    </a:lnTo>
                    <a:lnTo>
                      <a:pt x="363" y="491"/>
                    </a:lnTo>
                    <a:lnTo>
                      <a:pt x="373" y="483"/>
                    </a:lnTo>
                    <a:lnTo>
                      <a:pt x="387" y="477"/>
                    </a:lnTo>
                    <a:lnTo>
                      <a:pt x="385" y="454"/>
                    </a:lnTo>
                    <a:lnTo>
                      <a:pt x="382" y="434"/>
                    </a:lnTo>
                    <a:lnTo>
                      <a:pt x="357" y="438"/>
                    </a:lnTo>
                    <a:lnTo>
                      <a:pt x="335" y="444"/>
                    </a:lnTo>
                    <a:lnTo>
                      <a:pt x="323" y="446"/>
                    </a:lnTo>
                    <a:lnTo>
                      <a:pt x="314" y="453"/>
                    </a:lnTo>
                    <a:lnTo>
                      <a:pt x="303" y="456"/>
                    </a:lnTo>
                    <a:lnTo>
                      <a:pt x="295" y="456"/>
                    </a:lnTo>
                    <a:lnTo>
                      <a:pt x="287" y="452"/>
                    </a:lnTo>
                    <a:lnTo>
                      <a:pt x="278" y="446"/>
                    </a:lnTo>
                    <a:lnTo>
                      <a:pt x="267" y="449"/>
                    </a:lnTo>
                    <a:lnTo>
                      <a:pt x="257" y="452"/>
                    </a:lnTo>
                    <a:lnTo>
                      <a:pt x="248" y="453"/>
                    </a:lnTo>
                    <a:lnTo>
                      <a:pt x="241" y="454"/>
                    </a:lnTo>
                    <a:lnTo>
                      <a:pt x="232" y="454"/>
                    </a:lnTo>
                    <a:lnTo>
                      <a:pt x="225" y="453"/>
                    </a:lnTo>
                    <a:lnTo>
                      <a:pt x="218" y="450"/>
                    </a:lnTo>
                    <a:lnTo>
                      <a:pt x="215" y="446"/>
                    </a:lnTo>
                    <a:lnTo>
                      <a:pt x="208" y="440"/>
                    </a:lnTo>
                    <a:lnTo>
                      <a:pt x="205" y="432"/>
                    </a:lnTo>
                    <a:lnTo>
                      <a:pt x="194" y="427"/>
                    </a:lnTo>
                    <a:lnTo>
                      <a:pt x="183" y="421"/>
                    </a:lnTo>
                    <a:lnTo>
                      <a:pt x="170" y="413"/>
                    </a:lnTo>
                    <a:lnTo>
                      <a:pt x="157" y="405"/>
                    </a:lnTo>
                    <a:lnTo>
                      <a:pt x="151" y="389"/>
                    </a:lnTo>
                    <a:lnTo>
                      <a:pt x="145" y="378"/>
                    </a:lnTo>
                    <a:lnTo>
                      <a:pt x="137" y="368"/>
                    </a:lnTo>
                    <a:lnTo>
                      <a:pt x="129" y="363"/>
                    </a:lnTo>
                    <a:lnTo>
                      <a:pt x="138" y="365"/>
                    </a:lnTo>
                    <a:lnTo>
                      <a:pt x="143" y="366"/>
                    </a:lnTo>
                    <a:lnTo>
                      <a:pt x="148" y="368"/>
                    </a:lnTo>
                    <a:lnTo>
                      <a:pt x="156" y="370"/>
                    </a:lnTo>
                    <a:lnTo>
                      <a:pt x="157" y="370"/>
                    </a:lnTo>
                    <a:lnTo>
                      <a:pt x="159" y="371"/>
                    </a:lnTo>
                    <a:lnTo>
                      <a:pt x="164" y="373"/>
                    </a:lnTo>
                    <a:lnTo>
                      <a:pt x="174" y="378"/>
                    </a:lnTo>
                    <a:lnTo>
                      <a:pt x="183" y="382"/>
                    </a:lnTo>
                    <a:lnTo>
                      <a:pt x="218" y="390"/>
                    </a:lnTo>
                    <a:lnTo>
                      <a:pt x="254" y="397"/>
                    </a:lnTo>
                    <a:lnTo>
                      <a:pt x="256" y="401"/>
                    </a:lnTo>
                    <a:lnTo>
                      <a:pt x="260" y="405"/>
                    </a:lnTo>
                    <a:lnTo>
                      <a:pt x="265" y="407"/>
                    </a:lnTo>
                    <a:lnTo>
                      <a:pt x="271" y="408"/>
                    </a:lnTo>
                    <a:lnTo>
                      <a:pt x="282" y="406"/>
                    </a:lnTo>
                    <a:lnTo>
                      <a:pt x="282" y="404"/>
                    </a:lnTo>
                    <a:lnTo>
                      <a:pt x="282" y="403"/>
                    </a:lnTo>
                    <a:lnTo>
                      <a:pt x="283" y="403"/>
                    </a:lnTo>
                    <a:lnTo>
                      <a:pt x="286" y="401"/>
                    </a:lnTo>
                    <a:lnTo>
                      <a:pt x="287" y="397"/>
                    </a:lnTo>
                    <a:lnTo>
                      <a:pt x="283" y="392"/>
                    </a:lnTo>
                    <a:lnTo>
                      <a:pt x="278" y="388"/>
                    </a:lnTo>
                    <a:lnTo>
                      <a:pt x="253" y="367"/>
                    </a:lnTo>
                    <a:lnTo>
                      <a:pt x="240" y="354"/>
                    </a:lnTo>
                    <a:lnTo>
                      <a:pt x="234" y="347"/>
                    </a:lnTo>
                    <a:lnTo>
                      <a:pt x="229" y="341"/>
                    </a:lnTo>
                    <a:lnTo>
                      <a:pt x="230" y="338"/>
                    </a:lnTo>
                    <a:lnTo>
                      <a:pt x="234" y="333"/>
                    </a:lnTo>
                    <a:lnTo>
                      <a:pt x="239" y="326"/>
                    </a:lnTo>
                    <a:lnTo>
                      <a:pt x="248" y="318"/>
                    </a:lnTo>
                    <a:lnTo>
                      <a:pt x="248" y="309"/>
                    </a:lnTo>
                    <a:lnTo>
                      <a:pt x="250" y="304"/>
                    </a:lnTo>
                    <a:lnTo>
                      <a:pt x="252" y="299"/>
                    </a:lnTo>
                    <a:lnTo>
                      <a:pt x="257" y="297"/>
                    </a:lnTo>
                    <a:lnTo>
                      <a:pt x="261" y="295"/>
                    </a:lnTo>
                    <a:lnTo>
                      <a:pt x="269" y="295"/>
                    </a:lnTo>
                    <a:lnTo>
                      <a:pt x="276" y="296"/>
                    </a:lnTo>
                    <a:lnTo>
                      <a:pt x="286" y="300"/>
                    </a:lnTo>
                    <a:lnTo>
                      <a:pt x="296" y="305"/>
                    </a:lnTo>
                    <a:lnTo>
                      <a:pt x="305" y="315"/>
                    </a:lnTo>
                    <a:lnTo>
                      <a:pt x="314" y="325"/>
                    </a:lnTo>
                    <a:lnTo>
                      <a:pt x="329" y="339"/>
                    </a:lnTo>
                    <a:lnTo>
                      <a:pt x="334" y="334"/>
                    </a:lnTo>
                    <a:lnTo>
                      <a:pt x="338" y="331"/>
                    </a:lnTo>
                    <a:lnTo>
                      <a:pt x="340" y="327"/>
                    </a:lnTo>
                    <a:lnTo>
                      <a:pt x="340" y="325"/>
                    </a:lnTo>
                    <a:lnTo>
                      <a:pt x="340" y="324"/>
                    </a:lnTo>
                    <a:lnTo>
                      <a:pt x="341" y="324"/>
                    </a:lnTo>
                    <a:lnTo>
                      <a:pt x="344" y="313"/>
                    </a:lnTo>
                    <a:lnTo>
                      <a:pt x="348" y="303"/>
                    </a:lnTo>
                    <a:lnTo>
                      <a:pt x="350" y="291"/>
                    </a:lnTo>
                    <a:lnTo>
                      <a:pt x="351" y="281"/>
                    </a:lnTo>
                    <a:lnTo>
                      <a:pt x="354" y="273"/>
                    </a:lnTo>
                    <a:lnTo>
                      <a:pt x="358" y="268"/>
                    </a:lnTo>
                    <a:lnTo>
                      <a:pt x="363" y="261"/>
                    </a:lnTo>
                    <a:lnTo>
                      <a:pt x="356" y="257"/>
                    </a:lnTo>
                    <a:lnTo>
                      <a:pt x="351" y="252"/>
                    </a:lnTo>
                    <a:lnTo>
                      <a:pt x="346" y="247"/>
                    </a:lnTo>
                    <a:lnTo>
                      <a:pt x="342" y="242"/>
                    </a:lnTo>
                    <a:lnTo>
                      <a:pt x="339" y="235"/>
                    </a:lnTo>
                    <a:lnTo>
                      <a:pt x="338" y="228"/>
                    </a:lnTo>
                    <a:lnTo>
                      <a:pt x="337" y="220"/>
                    </a:lnTo>
                    <a:lnTo>
                      <a:pt x="339" y="213"/>
                    </a:lnTo>
                    <a:lnTo>
                      <a:pt x="339" y="199"/>
                    </a:lnTo>
                    <a:lnTo>
                      <a:pt x="342" y="185"/>
                    </a:lnTo>
                    <a:lnTo>
                      <a:pt x="347" y="167"/>
                    </a:lnTo>
                    <a:lnTo>
                      <a:pt x="353" y="148"/>
                    </a:lnTo>
                    <a:lnTo>
                      <a:pt x="355" y="141"/>
                    </a:lnTo>
                    <a:lnTo>
                      <a:pt x="357" y="137"/>
                    </a:lnTo>
                    <a:lnTo>
                      <a:pt x="357" y="133"/>
                    </a:lnTo>
                    <a:lnTo>
                      <a:pt x="357" y="130"/>
                    </a:lnTo>
                    <a:lnTo>
                      <a:pt x="358" y="122"/>
                    </a:lnTo>
                    <a:lnTo>
                      <a:pt x="361" y="112"/>
                    </a:lnTo>
                    <a:lnTo>
                      <a:pt x="362" y="102"/>
                    </a:lnTo>
                    <a:lnTo>
                      <a:pt x="363" y="100"/>
                    </a:lnTo>
                    <a:lnTo>
                      <a:pt x="367" y="100"/>
                    </a:lnTo>
                    <a:lnTo>
                      <a:pt x="373" y="96"/>
                    </a:lnTo>
                    <a:lnTo>
                      <a:pt x="381" y="97"/>
                    </a:lnTo>
                    <a:lnTo>
                      <a:pt x="388" y="101"/>
                    </a:lnTo>
                    <a:lnTo>
                      <a:pt x="396" y="112"/>
                    </a:lnTo>
                    <a:lnTo>
                      <a:pt x="397" y="122"/>
                    </a:lnTo>
                    <a:lnTo>
                      <a:pt x="402" y="136"/>
                    </a:lnTo>
                    <a:lnTo>
                      <a:pt x="410" y="153"/>
                    </a:lnTo>
                    <a:lnTo>
                      <a:pt x="414" y="162"/>
                    </a:lnTo>
                    <a:lnTo>
                      <a:pt x="420" y="174"/>
                    </a:lnTo>
                    <a:lnTo>
                      <a:pt x="423" y="171"/>
                    </a:lnTo>
                    <a:lnTo>
                      <a:pt x="428" y="170"/>
                    </a:lnTo>
                    <a:lnTo>
                      <a:pt x="431" y="168"/>
                    </a:lnTo>
                    <a:lnTo>
                      <a:pt x="435" y="167"/>
                    </a:lnTo>
                    <a:lnTo>
                      <a:pt x="437" y="163"/>
                    </a:lnTo>
                    <a:lnTo>
                      <a:pt x="438" y="161"/>
                    </a:lnTo>
                    <a:lnTo>
                      <a:pt x="440" y="160"/>
                    </a:lnTo>
                    <a:lnTo>
                      <a:pt x="442" y="156"/>
                    </a:lnTo>
                    <a:lnTo>
                      <a:pt x="445" y="152"/>
                    </a:lnTo>
                    <a:lnTo>
                      <a:pt x="445" y="138"/>
                    </a:lnTo>
                    <a:lnTo>
                      <a:pt x="443" y="129"/>
                    </a:lnTo>
                    <a:lnTo>
                      <a:pt x="444" y="123"/>
                    </a:lnTo>
                    <a:lnTo>
                      <a:pt x="448" y="117"/>
                    </a:lnTo>
                    <a:lnTo>
                      <a:pt x="453" y="112"/>
                    </a:lnTo>
                    <a:lnTo>
                      <a:pt x="455" y="105"/>
                    </a:lnTo>
                    <a:lnTo>
                      <a:pt x="456" y="101"/>
                    </a:lnTo>
                    <a:lnTo>
                      <a:pt x="456" y="97"/>
                    </a:lnTo>
                    <a:lnTo>
                      <a:pt x="455" y="93"/>
                    </a:lnTo>
                    <a:lnTo>
                      <a:pt x="453" y="73"/>
                    </a:lnTo>
                    <a:lnTo>
                      <a:pt x="458" y="55"/>
                    </a:lnTo>
                    <a:lnTo>
                      <a:pt x="460" y="53"/>
                    </a:lnTo>
                    <a:lnTo>
                      <a:pt x="462" y="52"/>
                    </a:lnTo>
                    <a:lnTo>
                      <a:pt x="463" y="47"/>
                    </a:lnTo>
                    <a:lnTo>
                      <a:pt x="461" y="43"/>
                    </a:lnTo>
                    <a:lnTo>
                      <a:pt x="460" y="41"/>
                    </a:lnTo>
                    <a:lnTo>
                      <a:pt x="460" y="40"/>
                    </a:lnTo>
                    <a:lnTo>
                      <a:pt x="457" y="36"/>
                    </a:lnTo>
                    <a:lnTo>
                      <a:pt x="455" y="33"/>
                    </a:lnTo>
                    <a:lnTo>
                      <a:pt x="440" y="28"/>
                    </a:lnTo>
                    <a:lnTo>
                      <a:pt x="429" y="22"/>
                    </a:lnTo>
                    <a:lnTo>
                      <a:pt x="419" y="13"/>
                    </a:lnTo>
                    <a:lnTo>
                      <a:pt x="412" y="0"/>
                    </a:lnTo>
                    <a:lnTo>
                      <a:pt x="402" y="1"/>
                    </a:lnTo>
                    <a:lnTo>
                      <a:pt x="396" y="6"/>
                    </a:lnTo>
                    <a:lnTo>
                      <a:pt x="391" y="7"/>
                    </a:lnTo>
                    <a:lnTo>
                      <a:pt x="388" y="11"/>
                    </a:lnTo>
                    <a:lnTo>
                      <a:pt x="385" y="20"/>
                    </a:lnTo>
                    <a:lnTo>
                      <a:pt x="382" y="24"/>
                    </a:lnTo>
                    <a:lnTo>
                      <a:pt x="378" y="30"/>
                    </a:lnTo>
                    <a:lnTo>
                      <a:pt x="376" y="30"/>
                    </a:lnTo>
                    <a:lnTo>
                      <a:pt x="375" y="30"/>
                    </a:lnTo>
                    <a:lnTo>
                      <a:pt x="375" y="31"/>
                    </a:lnTo>
                    <a:lnTo>
                      <a:pt x="373" y="33"/>
                    </a:lnTo>
                    <a:lnTo>
                      <a:pt x="367" y="37"/>
                    </a:lnTo>
                    <a:lnTo>
                      <a:pt x="315" y="53"/>
                    </a:lnTo>
                    <a:lnTo>
                      <a:pt x="309" y="55"/>
                    </a:lnTo>
                    <a:lnTo>
                      <a:pt x="307" y="58"/>
                    </a:lnTo>
                    <a:lnTo>
                      <a:pt x="307" y="62"/>
                    </a:lnTo>
                    <a:lnTo>
                      <a:pt x="311" y="67"/>
                    </a:lnTo>
                    <a:lnTo>
                      <a:pt x="314" y="73"/>
                    </a:lnTo>
                    <a:lnTo>
                      <a:pt x="316" y="82"/>
                    </a:lnTo>
                    <a:lnTo>
                      <a:pt x="314" y="93"/>
                    </a:lnTo>
                    <a:lnTo>
                      <a:pt x="313" y="97"/>
                    </a:lnTo>
                    <a:lnTo>
                      <a:pt x="313" y="102"/>
                    </a:lnTo>
                    <a:lnTo>
                      <a:pt x="311" y="105"/>
                    </a:lnTo>
                    <a:lnTo>
                      <a:pt x="310" y="109"/>
                    </a:lnTo>
                    <a:lnTo>
                      <a:pt x="307" y="116"/>
                    </a:lnTo>
                    <a:lnTo>
                      <a:pt x="312" y="127"/>
                    </a:lnTo>
                    <a:lnTo>
                      <a:pt x="315" y="140"/>
                    </a:lnTo>
                    <a:lnTo>
                      <a:pt x="316" y="153"/>
                    </a:lnTo>
                    <a:lnTo>
                      <a:pt x="317" y="167"/>
                    </a:lnTo>
                    <a:lnTo>
                      <a:pt x="309" y="168"/>
                    </a:lnTo>
                    <a:lnTo>
                      <a:pt x="302" y="171"/>
                    </a:lnTo>
                    <a:lnTo>
                      <a:pt x="292" y="181"/>
                    </a:lnTo>
                    <a:lnTo>
                      <a:pt x="288" y="186"/>
                    </a:lnTo>
                    <a:lnTo>
                      <a:pt x="286" y="194"/>
                    </a:lnTo>
                    <a:lnTo>
                      <a:pt x="285" y="211"/>
                    </a:lnTo>
                    <a:lnTo>
                      <a:pt x="273" y="230"/>
                    </a:lnTo>
                    <a:lnTo>
                      <a:pt x="268" y="238"/>
                    </a:lnTo>
                    <a:lnTo>
                      <a:pt x="264" y="244"/>
                    </a:lnTo>
                    <a:lnTo>
                      <a:pt x="254" y="235"/>
                    </a:lnTo>
                    <a:lnTo>
                      <a:pt x="248" y="224"/>
                    </a:lnTo>
                    <a:lnTo>
                      <a:pt x="245" y="211"/>
                    </a:lnTo>
                    <a:lnTo>
                      <a:pt x="245" y="199"/>
                    </a:lnTo>
                    <a:lnTo>
                      <a:pt x="241" y="191"/>
                    </a:lnTo>
                    <a:lnTo>
                      <a:pt x="237" y="187"/>
                    </a:lnTo>
                    <a:lnTo>
                      <a:pt x="232" y="184"/>
                    </a:lnTo>
                    <a:lnTo>
                      <a:pt x="226" y="184"/>
                    </a:lnTo>
                    <a:lnTo>
                      <a:pt x="215" y="183"/>
                    </a:lnTo>
                    <a:lnTo>
                      <a:pt x="207" y="182"/>
                    </a:lnTo>
                    <a:lnTo>
                      <a:pt x="201" y="180"/>
                    </a:lnTo>
                    <a:lnTo>
                      <a:pt x="197" y="179"/>
                    </a:lnTo>
                    <a:lnTo>
                      <a:pt x="189" y="175"/>
                    </a:lnTo>
                    <a:lnTo>
                      <a:pt x="176" y="171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363">
                <a:extLst>
                  <a:ext uri="{FF2B5EF4-FFF2-40B4-BE49-F238E27FC236}">
                    <a16:creationId xmlns:a16="http://schemas.microsoft.com/office/drawing/2014/main" id="{CF447682-A6FD-F05F-7391-B7E05FA4B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4" y="2609"/>
                <a:ext cx="32" cy="29"/>
              </a:xfrm>
              <a:custGeom>
                <a:avLst/>
                <a:gdLst>
                  <a:gd name="T0" fmla="*/ 95 w 96"/>
                  <a:gd name="T1" fmla="*/ 50 h 87"/>
                  <a:gd name="T2" fmla="*/ 96 w 96"/>
                  <a:gd name="T3" fmla="*/ 46 h 87"/>
                  <a:gd name="T4" fmla="*/ 96 w 96"/>
                  <a:gd name="T5" fmla="*/ 43 h 87"/>
                  <a:gd name="T6" fmla="*/ 92 w 96"/>
                  <a:gd name="T7" fmla="*/ 39 h 87"/>
                  <a:gd name="T8" fmla="*/ 89 w 96"/>
                  <a:gd name="T9" fmla="*/ 38 h 87"/>
                  <a:gd name="T10" fmla="*/ 67 w 96"/>
                  <a:gd name="T11" fmla="*/ 34 h 87"/>
                  <a:gd name="T12" fmla="*/ 49 w 96"/>
                  <a:gd name="T13" fmla="*/ 28 h 87"/>
                  <a:gd name="T14" fmla="*/ 34 w 96"/>
                  <a:gd name="T15" fmla="*/ 15 h 87"/>
                  <a:gd name="T16" fmla="*/ 20 w 96"/>
                  <a:gd name="T17" fmla="*/ 0 h 87"/>
                  <a:gd name="T18" fmla="*/ 7 w 96"/>
                  <a:gd name="T19" fmla="*/ 4 h 87"/>
                  <a:gd name="T20" fmla="*/ 1 w 96"/>
                  <a:gd name="T21" fmla="*/ 9 h 87"/>
                  <a:gd name="T22" fmla="*/ 0 w 96"/>
                  <a:gd name="T23" fmla="*/ 16 h 87"/>
                  <a:gd name="T24" fmla="*/ 6 w 96"/>
                  <a:gd name="T25" fmla="*/ 28 h 87"/>
                  <a:gd name="T26" fmla="*/ 11 w 96"/>
                  <a:gd name="T27" fmla="*/ 43 h 87"/>
                  <a:gd name="T28" fmla="*/ 15 w 96"/>
                  <a:gd name="T29" fmla="*/ 59 h 87"/>
                  <a:gd name="T30" fmla="*/ 18 w 96"/>
                  <a:gd name="T31" fmla="*/ 70 h 87"/>
                  <a:gd name="T32" fmla="*/ 25 w 96"/>
                  <a:gd name="T33" fmla="*/ 78 h 87"/>
                  <a:gd name="T34" fmla="*/ 28 w 96"/>
                  <a:gd name="T35" fmla="*/ 80 h 87"/>
                  <a:gd name="T36" fmla="*/ 34 w 96"/>
                  <a:gd name="T37" fmla="*/ 84 h 87"/>
                  <a:gd name="T38" fmla="*/ 45 w 96"/>
                  <a:gd name="T39" fmla="*/ 87 h 87"/>
                  <a:gd name="T40" fmla="*/ 45 w 96"/>
                  <a:gd name="T41" fmla="*/ 86 h 87"/>
                  <a:gd name="T42" fmla="*/ 46 w 96"/>
                  <a:gd name="T43" fmla="*/ 86 h 87"/>
                  <a:gd name="T44" fmla="*/ 48 w 96"/>
                  <a:gd name="T45" fmla="*/ 86 h 87"/>
                  <a:gd name="T46" fmla="*/ 52 w 96"/>
                  <a:gd name="T47" fmla="*/ 86 h 87"/>
                  <a:gd name="T48" fmla="*/ 52 w 96"/>
                  <a:gd name="T49" fmla="*/ 85 h 87"/>
                  <a:gd name="T50" fmla="*/ 54 w 96"/>
                  <a:gd name="T51" fmla="*/ 85 h 87"/>
                  <a:gd name="T52" fmla="*/ 56 w 96"/>
                  <a:gd name="T53" fmla="*/ 85 h 87"/>
                  <a:gd name="T54" fmla="*/ 60 w 96"/>
                  <a:gd name="T55" fmla="*/ 85 h 87"/>
                  <a:gd name="T56" fmla="*/ 62 w 96"/>
                  <a:gd name="T57" fmla="*/ 82 h 87"/>
                  <a:gd name="T58" fmla="*/ 62 w 96"/>
                  <a:gd name="T59" fmla="*/ 81 h 87"/>
                  <a:gd name="T60" fmla="*/ 63 w 96"/>
                  <a:gd name="T61" fmla="*/ 81 h 87"/>
                  <a:gd name="T62" fmla="*/ 65 w 96"/>
                  <a:gd name="T63" fmla="*/ 81 h 87"/>
                  <a:gd name="T64" fmla="*/ 67 w 96"/>
                  <a:gd name="T65" fmla="*/ 79 h 87"/>
                  <a:gd name="T66" fmla="*/ 67 w 96"/>
                  <a:gd name="T67" fmla="*/ 78 h 87"/>
                  <a:gd name="T68" fmla="*/ 68 w 96"/>
                  <a:gd name="T69" fmla="*/ 78 h 87"/>
                  <a:gd name="T70" fmla="*/ 70 w 96"/>
                  <a:gd name="T71" fmla="*/ 78 h 87"/>
                  <a:gd name="T72" fmla="*/ 75 w 96"/>
                  <a:gd name="T73" fmla="*/ 75 h 87"/>
                  <a:gd name="T74" fmla="*/ 80 w 96"/>
                  <a:gd name="T75" fmla="*/ 73 h 87"/>
                  <a:gd name="T76" fmla="*/ 84 w 96"/>
                  <a:gd name="T77" fmla="*/ 70 h 87"/>
                  <a:gd name="T78" fmla="*/ 88 w 96"/>
                  <a:gd name="T79" fmla="*/ 68 h 87"/>
                  <a:gd name="T80" fmla="*/ 90 w 96"/>
                  <a:gd name="T81" fmla="*/ 64 h 87"/>
                  <a:gd name="T82" fmla="*/ 92 w 96"/>
                  <a:gd name="T83" fmla="*/ 59 h 87"/>
                  <a:gd name="T84" fmla="*/ 92 w 96"/>
                  <a:gd name="T85" fmla="*/ 56 h 87"/>
                  <a:gd name="T86" fmla="*/ 93 w 96"/>
                  <a:gd name="T87" fmla="*/ 54 h 87"/>
                  <a:gd name="T88" fmla="*/ 95 w 96"/>
                  <a:gd name="T89" fmla="*/ 5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" h="87">
                    <a:moveTo>
                      <a:pt x="95" y="50"/>
                    </a:moveTo>
                    <a:lnTo>
                      <a:pt x="96" y="46"/>
                    </a:lnTo>
                    <a:lnTo>
                      <a:pt x="96" y="43"/>
                    </a:lnTo>
                    <a:lnTo>
                      <a:pt x="92" y="39"/>
                    </a:lnTo>
                    <a:lnTo>
                      <a:pt x="89" y="38"/>
                    </a:lnTo>
                    <a:lnTo>
                      <a:pt x="67" y="34"/>
                    </a:lnTo>
                    <a:lnTo>
                      <a:pt x="49" y="28"/>
                    </a:lnTo>
                    <a:lnTo>
                      <a:pt x="34" y="15"/>
                    </a:lnTo>
                    <a:lnTo>
                      <a:pt x="20" y="0"/>
                    </a:lnTo>
                    <a:lnTo>
                      <a:pt x="7" y="4"/>
                    </a:lnTo>
                    <a:lnTo>
                      <a:pt x="1" y="9"/>
                    </a:lnTo>
                    <a:lnTo>
                      <a:pt x="0" y="16"/>
                    </a:lnTo>
                    <a:lnTo>
                      <a:pt x="6" y="28"/>
                    </a:lnTo>
                    <a:lnTo>
                      <a:pt x="11" y="43"/>
                    </a:lnTo>
                    <a:lnTo>
                      <a:pt x="15" y="59"/>
                    </a:lnTo>
                    <a:lnTo>
                      <a:pt x="18" y="70"/>
                    </a:lnTo>
                    <a:lnTo>
                      <a:pt x="25" y="78"/>
                    </a:lnTo>
                    <a:lnTo>
                      <a:pt x="28" y="80"/>
                    </a:lnTo>
                    <a:lnTo>
                      <a:pt x="34" y="84"/>
                    </a:lnTo>
                    <a:lnTo>
                      <a:pt x="45" y="87"/>
                    </a:lnTo>
                    <a:lnTo>
                      <a:pt x="45" y="86"/>
                    </a:lnTo>
                    <a:lnTo>
                      <a:pt x="46" y="86"/>
                    </a:lnTo>
                    <a:lnTo>
                      <a:pt x="48" y="86"/>
                    </a:lnTo>
                    <a:lnTo>
                      <a:pt x="52" y="86"/>
                    </a:lnTo>
                    <a:lnTo>
                      <a:pt x="52" y="85"/>
                    </a:lnTo>
                    <a:lnTo>
                      <a:pt x="54" y="85"/>
                    </a:lnTo>
                    <a:lnTo>
                      <a:pt x="56" y="85"/>
                    </a:lnTo>
                    <a:lnTo>
                      <a:pt x="60" y="85"/>
                    </a:lnTo>
                    <a:lnTo>
                      <a:pt x="62" y="82"/>
                    </a:lnTo>
                    <a:lnTo>
                      <a:pt x="62" y="81"/>
                    </a:lnTo>
                    <a:lnTo>
                      <a:pt x="63" y="81"/>
                    </a:lnTo>
                    <a:lnTo>
                      <a:pt x="65" y="81"/>
                    </a:lnTo>
                    <a:lnTo>
                      <a:pt x="67" y="79"/>
                    </a:lnTo>
                    <a:lnTo>
                      <a:pt x="67" y="78"/>
                    </a:lnTo>
                    <a:lnTo>
                      <a:pt x="68" y="78"/>
                    </a:lnTo>
                    <a:lnTo>
                      <a:pt x="70" y="78"/>
                    </a:lnTo>
                    <a:lnTo>
                      <a:pt x="75" y="75"/>
                    </a:lnTo>
                    <a:lnTo>
                      <a:pt x="80" y="73"/>
                    </a:lnTo>
                    <a:lnTo>
                      <a:pt x="84" y="70"/>
                    </a:lnTo>
                    <a:lnTo>
                      <a:pt x="88" y="68"/>
                    </a:lnTo>
                    <a:lnTo>
                      <a:pt x="90" y="64"/>
                    </a:lnTo>
                    <a:lnTo>
                      <a:pt x="92" y="59"/>
                    </a:lnTo>
                    <a:lnTo>
                      <a:pt x="92" y="56"/>
                    </a:lnTo>
                    <a:lnTo>
                      <a:pt x="93" y="54"/>
                    </a:lnTo>
                    <a:lnTo>
                      <a:pt x="95" y="5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364">
                <a:extLst>
                  <a:ext uri="{FF2B5EF4-FFF2-40B4-BE49-F238E27FC236}">
                    <a16:creationId xmlns:a16="http://schemas.microsoft.com/office/drawing/2014/main" id="{B719154C-39E9-D7DA-0737-3DEDA2B56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2606"/>
                <a:ext cx="26" cy="24"/>
              </a:xfrm>
              <a:custGeom>
                <a:avLst/>
                <a:gdLst>
                  <a:gd name="T0" fmla="*/ 69 w 76"/>
                  <a:gd name="T1" fmla="*/ 40 h 73"/>
                  <a:gd name="T2" fmla="*/ 60 w 76"/>
                  <a:gd name="T3" fmla="*/ 28 h 73"/>
                  <a:gd name="T4" fmla="*/ 54 w 76"/>
                  <a:gd name="T5" fmla="*/ 18 h 73"/>
                  <a:gd name="T6" fmla="*/ 42 w 76"/>
                  <a:gd name="T7" fmla="*/ 13 h 73"/>
                  <a:gd name="T8" fmla="*/ 34 w 76"/>
                  <a:gd name="T9" fmla="*/ 6 h 73"/>
                  <a:gd name="T10" fmla="*/ 24 w 76"/>
                  <a:gd name="T11" fmla="*/ 3 h 73"/>
                  <a:gd name="T12" fmla="*/ 13 w 76"/>
                  <a:gd name="T13" fmla="*/ 0 h 73"/>
                  <a:gd name="T14" fmla="*/ 1 w 76"/>
                  <a:gd name="T15" fmla="*/ 0 h 73"/>
                  <a:gd name="T16" fmla="*/ 0 w 76"/>
                  <a:gd name="T17" fmla="*/ 39 h 73"/>
                  <a:gd name="T18" fmla="*/ 9 w 76"/>
                  <a:gd name="T19" fmla="*/ 48 h 73"/>
                  <a:gd name="T20" fmla="*/ 21 w 76"/>
                  <a:gd name="T21" fmla="*/ 58 h 73"/>
                  <a:gd name="T22" fmla="*/ 35 w 76"/>
                  <a:gd name="T23" fmla="*/ 63 h 73"/>
                  <a:gd name="T24" fmla="*/ 53 w 76"/>
                  <a:gd name="T25" fmla="*/ 68 h 73"/>
                  <a:gd name="T26" fmla="*/ 58 w 76"/>
                  <a:gd name="T27" fmla="*/ 71 h 73"/>
                  <a:gd name="T28" fmla="*/ 63 w 76"/>
                  <a:gd name="T29" fmla="*/ 73 h 73"/>
                  <a:gd name="T30" fmla="*/ 67 w 76"/>
                  <a:gd name="T31" fmla="*/ 73 h 73"/>
                  <a:gd name="T32" fmla="*/ 69 w 76"/>
                  <a:gd name="T33" fmla="*/ 72 h 73"/>
                  <a:gd name="T34" fmla="*/ 72 w 76"/>
                  <a:gd name="T35" fmla="*/ 72 h 73"/>
                  <a:gd name="T36" fmla="*/ 72 w 76"/>
                  <a:gd name="T37" fmla="*/ 71 h 73"/>
                  <a:gd name="T38" fmla="*/ 75 w 76"/>
                  <a:gd name="T39" fmla="*/ 68 h 73"/>
                  <a:gd name="T40" fmla="*/ 75 w 76"/>
                  <a:gd name="T41" fmla="*/ 64 h 73"/>
                  <a:gd name="T42" fmla="*/ 76 w 76"/>
                  <a:gd name="T43" fmla="*/ 60 h 73"/>
                  <a:gd name="T44" fmla="*/ 74 w 76"/>
                  <a:gd name="T45" fmla="*/ 48 h 73"/>
                  <a:gd name="T46" fmla="*/ 69 w 76"/>
                  <a:gd name="T47" fmla="*/ 4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73">
                    <a:moveTo>
                      <a:pt x="69" y="40"/>
                    </a:moveTo>
                    <a:lnTo>
                      <a:pt x="60" y="28"/>
                    </a:lnTo>
                    <a:lnTo>
                      <a:pt x="54" y="18"/>
                    </a:lnTo>
                    <a:lnTo>
                      <a:pt x="42" y="13"/>
                    </a:lnTo>
                    <a:lnTo>
                      <a:pt x="34" y="6"/>
                    </a:lnTo>
                    <a:lnTo>
                      <a:pt x="24" y="3"/>
                    </a:lnTo>
                    <a:lnTo>
                      <a:pt x="13" y="0"/>
                    </a:lnTo>
                    <a:lnTo>
                      <a:pt x="1" y="0"/>
                    </a:lnTo>
                    <a:lnTo>
                      <a:pt x="0" y="39"/>
                    </a:lnTo>
                    <a:lnTo>
                      <a:pt x="9" y="48"/>
                    </a:lnTo>
                    <a:lnTo>
                      <a:pt x="21" y="58"/>
                    </a:lnTo>
                    <a:lnTo>
                      <a:pt x="35" y="63"/>
                    </a:lnTo>
                    <a:lnTo>
                      <a:pt x="53" y="68"/>
                    </a:lnTo>
                    <a:lnTo>
                      <a:pt x="58" y="71"/>
                    </a:lnTo>
                    <a:lnTo>
                      <a:pt x="63" y="73"/>
                    </a:lnTo>
                    <a:lnTo>
                      <a:pt x="67" y="73"/>
                    </a:lnTo>
                    <a:lnTo>
                      <a:pt x="69" y="72"/>
                    </a:lnTo>
                    <a:lnTo>
                      <a:pt x="72" y="72"/>
                    </a:lnTo>
                    <a:lnTo>
                      <a:pt x="72" y="71"/>
                    </a:lnTo>
                    <a:lnTo>
                      <a:pt x="75" y="68"/>
                    </a:lnTo>
                    <a:lnTo>
                      <a:pt x="75" y="64"/>
                    </a:lnTo>
                    <a:lnTo>
                      <a:pt x="76" y="60"/>
                    </a:lnTo>
                    <a:lnTo>
                      <a:pt x="74" y="48"/>
                    </a:lnTo>
                    <a:lnTo>
                      <a:pt x="69" y="4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365">
                <a:extLst>
                  <a:ext uri="{FF2B5EF4-FFF2-40B4-BE49-F238E27FC236}">
                    <a16:creationId xmlns:a16="http://schemas.microsoft.com/office/drawing/2014/main" id="{02278467-5300-34DA-0B7B-8E38E96F2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5" y="2607"/>
                <a:ext cx="75" cy="118"/>
              </a:xfrm>
              <a:custGeom>
                <a:avLst/>
                <a:gdLst>
                  <a:gd name="T0" fmla="*/ 185 w 227"/>
                  <a:gd name="T1" fmla="*/ 16 h 354"/>
                  <a:gd name="T2" fmla="*/ 170 w 227"/>
                  <a:gd name="T3" fmla="*/ 2 h 354"/>
                  <a:gd name="T4" fmla="*/ 152 w 227"/>
                  <a:gd name="T5" fmla="*/ 1 h 354"/>
                  <a:gd name="T6" fmla="*/ 133 w 227"/>
                  <a:gd name="T7" fmla="*/ 2 h 354"/>
                  <a:gd name="T8" fmla="*/ 118 w 227"/>
                  <a:gd name="T9" fmla="*/ 13 h 354"/>
                  <a:gd name="T10" fmla="*/ 117 w 227"/>
                  <a:gd name="T11" fmla="*/ 27 h 354"/>
                  <a:gd name="T12" fmla="*/ 125 w 227"/>
                  <a:gd name="T13" fmla="*/ 36 h 354"/>
                  <a:gd name="T14" fmla="*/ 129 w 227"/>
                  <a:gd name="T15" fmla="*/ 43 h 354"/>
                  <a:gd name="T16" fmla="*/ 138 w 227"/>
                  <a:gd name="T17" fmla="*/ 52 h 354"/>
                  <a:gd name="T18" fmla="*/ 144 w 227"/>
                  <a:gd name="T19" fmla="*/ 59 h 354"/>
                  <a:gd name="T20" fmla="*/ 141 w 227"/>
                  <a:gd name="T21" fmla="*/ 66 h 354"/>
                  <a:gd name="T22" fmla="*/ 127 w 227"/>
                  <a:gd name="T23" fmla="*/ 73 h 354"/>
                  <a:gd name="T24" fmla="*/ 95 w 227"/>
                  <a:gd name="T25" fmla="*/ 93 h 354"/>
                  <a:gd name="T26" fmla="*/ 79 w 227"/>
                  <a:gd name="T27" fmla="*/ 101 h 354"/>
                  <a:gd name="T28" fmla="*/ 46 w 227"/>
                  <a:gd name="T29" fmla="*/ 90 h 354"/>
                  <a:gd name="T30" fmla="*/ 20 w 227"/>
                  <a:gd name="T31" fmla="*/ 84 h 354"/>
                  <a:gd name="T32" fmla="*/ 9 w 227"/>
                  <a:gd name="T33" fmla="*/ 119 h 354"/>
                  <a:gd name="T34" fmla="*/ 3 w 227"/>
                  <a:gd name="T35" fmla="*/ 150 h 354"/>
                  <a:gd name="T36" fmla="*/ 1 w 227"/>
                  <a:gd name="T37" fmla="*/ 164 h 354"/>
                  <a:gd name="T38" fmla="*/ 2 w 227"/>
                  <a:gd name="T39" fmla="*/ 173 h 354"/>
                  <a:gd name="T40" fmla="*/ 16 w 227"/>
                  <a:gd name="T41" fmla="*/ 173 h 354"/>
                  <a:gd name="T42" fmla="*/ 84 w 227"/>
                  <a:gd name="T43" fmla="*/ 157 h 354"/>
                  <a:gd name="T44" fmla="*/ 114 w 227"/>
                  <a:gd name="T45" fmla="*/ 162 h 354"/>
                  <a:gd name="T46" fmla="*/ 113 w 227"/>
                  <a:gd name="T47" fmla="*/ 173 h 354"/>
                  <a:gd name="T48" fmla="*/ 97 w 227"/>
                  <a:gd name="T49" fmla="*/ 179 h 354"/>
                  <a:gd name="T50" fmla="*/ 70 w 227"/>
                  <a:gd name="T51" fmla="*/ 201 h 354"/>
                  <a:gd name="T52" fmla="*/ 74 w 227"/>
                  <a:gd name="T53" fmla="*/ 222 h 354"/>
                  <a:gd name="T54" fmla="*/ 62 w 227"/>
                  <a:gd name="T55" fmla="*/ 237 h 354"/>
                  <a:gd name="T56" fmla="*/ 62 w 227"/>
                  <a:gd name="T57" fmla="*/ 252 h 354"/>
                  <a:gd name="T58" fmla="*/ 66 w 227"/>
                  <a:gd name="T59" fmla="*/ 259 h 354"/>
                  <a:gd name="T60" fmla="*/ 56 w 227"/>
                  <a:gd name="T61" fmla="*/ 294 h 354"/>
                  <a:gd name="T62" fmla="*/ 64 w 227"/>
                  <a:gd name="T63" fmla="*/ 340 h 354"/>
                  <a:gd name="T64" fmla="*/ 89 w 227"/>
                  <a:gd name="T65" fmla="*/ 354 h 354"/>
                  <a:gd name="T66" fmla="*/ 148 w 227"/>
                  <a:gd name="T67" fmla="*/ 329 h 354"/>
                  <a:gd name="T68" fmla="*/ 179 w 227"/>
                  <a:gd name="T69" fmla="*/ 324 h 354"/>
                  <a:gd name="T70" fmla="*/ 189 w 227"/>
                  <a:gd name="T71" fmla="*/ 313 h 354"/>
                  <a:gd name="T72" fmla="*/ 190 w 227"/>
                  <a:gd name="T73" fmla="*/ 301 h 354"/>
                  <a:gd name="T74" fmla="*/ 191 w 227"/>
                  <a:gd name="T75" fmla="*/ 274 h 354"/>
                  <a:gd name="T76" fmla="*/ 201 w 227"/>
                  <a:gd name="T77" fmla="*/ 233 h 354"/>
                  <a:gd name="T78" fmla="*/ 185 w 227"/>
                  <a:gd name="T79" fmla="*/ 209 h 354"/>
                  <a:gd name="T80" fmla="*/ 178 w 227"/>
                  <a:gd name="T81" fmla="*/ 194 h 354"/>
                  <a:gd name="T82" fmla="*/ 188 w 227"/>
                  <a:gd name="T83" fmla="*/ 163 h 354"/>
                  <a:gd name="T84" fmla="*/ 183 w 227"/>
                  <a:gd name="T85" fmla="*/ 131 h 354"/>
                  <a:gd name="T86" fmla="*/ 177 w 227"/>
                  <a:gd name="T87" fmla="*/ 106 h 354"/>
                  <a:gd name="T88" fmla="*/ 193 w 227"/>
                  <a:gd name="T89" fmla="*/ 93 h 354"/>
                  <a:gd name="T90" fmla="*/ 222 w 227"/>
                  <a:gd name="T91" fmla="*/ 48 h 354"/>
                  <a:gd name="T92" fmla="*/ 225 w 227"/>
                  <a:gd name="T93" fmla="*/ 29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7" h="354">
                    <a:moveTo>
                      <a:pt x="219" y="24"/>
                    </a:moveTo>
                    <a:lnTo>
                      <a:pt x="201" y="18"/>
                    </a:lnTo>
                    <a:lnTo>
                      <a:pt x="185" y="16"/>
                    </a:lnTo>
                    <a:lnTo>
                      <a:pt x="181" y="11"/>
                    </a:lnTo>
                    <a:lnTo>
                      <a:pt x="178" y="8"/>
                    </a:lnTo>
                    <a:lnTo>
                      <a:pt x="170" y="2"/>
                    </a:lnTo>
                    <a:lnTo>
                      <a:pt x="165" y="0"/>
                    </a:lnTo>
                    <a:lnTo>
                      <a:pt x="161" y="0"/>
                    </a:lnTo>
                    <a:lnTo>
                      <a:pt x="152" y="1"/>
                    </a:lnTo>
                    <a:lnTo>
                      <a:pt x="142" y="1"/>
                    </a:lnTo>
                    <a:lnTo>
                      <a:pt x="137" y="1"/>
                    </a:lnTo>
                    <a:lnTo>
                      <a:pt x="133" y="2"/>
                    </a:lnTo>
                    <a:lnTo>
                      <a:pt x="122" y="1"/>
                    </a:lnTo>
                    <a:lnTo>
                      <a:pt x="112" y="1"/>
                    </a:lnTo>
                    <a:lnTo>
                      <a:pt x="118" y="13"/>
                    </a:lnTo>
                    <a:lnTo>
                      <a:pt x="115" y="17"/>
                    </a:lnTo>
                    <a:lnTo>
                      <a:pt x="115" y="21"/>
                    </a:lnTo>
                    <a:lnTo>
                      <a:pt x="117" y="27"/>
                    </a:lnTo>
                    <a:lnTo>
                      <a:pt x="122" y="33"/>
                    </a:lnTo>
                    <a:lnTo>
                      <a:pt x="123" y="34"/>
                    </a:lnTo>
                    <a:lnTo>
                      <a:pt x="125" y="36"/>
                    </a:lnTo>
                    <a:lnTo>
                      <a:pt x="128" y="40"/>
                    </a:lnTo>
                    <a:lnTo>
                      <a:pt x="129" y="42"/>
                    </a:lnTo>
                    <a:lnTo>
                      <a:pt x="129" y="43"/>
                    </a:lnTo>
                    <a:lnTo>
                      <a:pt x="130" y="45"/>
                    </a:lnTo>
                    <a:lnTo>
                      <a:pt x="136" y="50"/>
                    </a:lnTo>
                    <a:lnTo>
                      <a:pt x="138" y="52"/>
                    </a:lnTo>
                    <a:lnTo>
                      <a:pt x="139" y="53"/>
                    </a:lnTo>
                    <a:lnTo>
                      <a:pt x="141" y="55"/>
                    </a:lnTo>
                    <a:lnTo>
                      <a:pt x="144" y="59"/>
                    </a:lnTo>
                    <a:lnTo>
                      <a:pt x="145" y="63"/>
                    </a:lnTo>
                    <a:lnTo>
                      <a:pt x="143" y="65"/>
                    </a:lnTo>
                    <a:lnTo>
                      <a:pt x="141" y="66"/>
                    </a:lnTo>
                    <a:lnTo>
                      <a:pt x="140" y="69"/>
                    </a:lnTo>
                    <a:lnTo>
                      <a:pt x="135" y="71"/>
                    </a:lnTo>
                    <a:lnTo>
                      <a:pt x="127" y="73"/>
                    </a:lnTo>
                    <a:lnTo>
                      <a:pt x="113" y="81"/>
                    </a:lnTo>
                    <a:lnTo>
                      <a:pt x="102" y="90"/>
                    </a:lnTo>
                    <a:lnTo>
                      <a:pt x="95" y="93"/>
                    </a:lnTo>
                    <a:lnTo>
                      <a:pt x="89" y="97"/>
                    </a:lnTo>
                    <a:lnTo>
                      <a:pt x="86" y="105"/>
                    </a:lnTo>
                    <a:lnTo>
                      <a:pt x="79" y="101"/>
                    </a:lnTo>
                    <a:lnTo>
                      <a:pt x="70" y="97"/>
                    </a:lnTo>
                    <a:lnTo>
                      <a:pt x="58" y="93"/>
                    </a:lnTo>
                    <a:lnTo>
                      <a:pt x="46" y="90"/>
                    </a:lnTo>
                    <a:lnTo>
                      <a:pt x="36" y="84"/>
                    </a:lnTo>
                    <a:lnTo>
                      <a:pt x="27" y="83"/>
                    </a:lnTo>
                    <a:lnTo>
                      <a:pt x="20" y="84"/>
                    </a:lnTo>
                    <a:lnTo>
                      <a:pt x="14" y="89"/>
                    </a:lnTo>
                    <a:lnTo>
                      <a:pt x="11" y="104"/>
                    </a:lnTo>
                    <a:lnTo>
                      <a:pt x="9" y="119"/>
                    </a:lnTo>
                    <a:lnTo>
                      <a:pt x="6" y="131"/>
                    </a:lnTo>
                    <a:lnTo>
                      <a:pt x="5" y="142"/>
                    </a:lnTo>
                    <a:lnTo>
                      <a:pt x="3" y="150"/>
                    </a:lnTo>
                    <a:lnTo>
                      <a:pt x="2" y="157"/>
                    </a:lnTo>
                    <a:lnTo>
                      <a:pt x="1" y="161"/>
                    </a:lnTo>
                    <a:lnTo>
                      <a:pt x="1" y="164"/>
                    </a:lnTo>
                    <a:lnTo>
                      <a:pt x="0" y="170"/>
                    </a:lnTo>
                    <a:lnTo>
                      <a:pt x="0" y="171"/>
                    </a:lnTo>
                    <a:lnTo>
                      <a:pt x="2" y="173"/>
                    </a:lnTo>
                    <a:lnTo>
                      <a:pt x="7" y="174"/>
                    </a:lnTo>
                    <a:lnTo>
                      <a:pt x="11" y="173"/>
                    </a:lnTo>
                    <a:lnTo>
                      <a:pt x="16" y="173"/>
                    </a:lnTo>
                    <a:lnTo>
                      <a:pt x="65" y="160"/>
                    </a:lnTo>
                    <a:lnTo>
                      <a:pt x="75" y="157"/>
                    </a:lnTo>
                    <a:lnTo>
                      <a:pt x="84" y="157"/>
                    </a:lnTo>
                    <a:lnTo>
                      <a:pt x="92" y="158"/>
                    </a:lnTo>
                    <a:lnTo>
                      <a:pt x="97" y="162"/>
                    </a:lnTo>
                    <a:lnTo>
                      <a:pt x="114" y="162"/>
                    </a:lnTo>
                    <a:lnTo>
                      <a:pt x="113" y="164"/>
                    </a:lnTo>
                    <a:lnTo>
                      <a:pt x="113" y="167"/>
                    </a:lnTo>
                    <a:lnTo>
                      <a:pt x="113" y="173"/>
                    </a:lnTo>
                    <a:lnTo>
                      <a:pt x="111" y="176"/>
                    </a:lnTo>
                    <a:lnTo>
                      <a:pt x="109" y="178"/>
                    </a:lnTo>
                    <a:lnTo>
                      <a:pt x="97" y="179"/>
                    </a:lnTo>
                    <a:lnTo>
                      <a:pt x="86" y="183"/>
                    </a:lnTo>
                    <a:lnTo>
                      <a:pt x="68" y="197"/>
                    </a:lnTo>
                    <a:lnTo>
                      <a:pt x="70" y="201"/>
                    </a:lnTo>
                    <a:lnTo>
                      <a:pt x="72" y="207"/>
                    </a:lnTo>
                    <a:lnTo>
                      <a:pt x="73" y="214"/>
                    </a:lnTo>
                    <a:lnTo>
                      <a:pt x="74" y="222"/>
                    </a:lnTo>
                    <a:lnTo>
                      <a:pt x="66" y="229"/>
                    </a:lnTo>
                    <a:lnTo>
                      <a:pt x="63" y="233"/>
                    </a:lnTo>
                    <a:lnTo>
                      <a:pt x="62" y="237"/>
                    </a:lnTo>
                    <a:lnTo>
                      <a:pt x="59" y="241"/>
                    </a:lnTo>
                    <a:lnTo>
                      <a:pt x="59" y="247"/>
                    </a:lnTo>
                    <a:lnTo>
                      <a:pt x="62" y="252"/>
                    </a:lnTo>
                    <a:lnTo>
                      <a:pt x="67" y="257"/>
                    </a:lnTo>
                    <a:lnTo>
                      <a:pt x="66" y="257"/>
                    </a:lnTo>
                    <a:lnTo>
                      <a:pt x="66" y="259"/>
                    </a:lnTo>
                    <a:lnTo>
                      <a:pt x="64" y="266"/>
                    </a:lnTo>
                    <a:lnTo>
                      <a:pt x="60" y="277"/>
                    </a:lnTo>
                    <a:lnTo>
                      <a:pt x="56" y="294"/>
                    </a:lnTo>
                    <a:lnTo>
                      <a:pt x="67" y="320"/>
                    </a:lnTo>
                    <a:lnTo>
                      <a:pt x="66" y="330"/>
                    </a:lnTo>
                    <a:lnTo>
                      <a:pt x="64" y="340"/>
                    </a:lnTo>
                    <a:lnTo>
                      <a:pt x="60" y="347"/>
                    </a:lnTo>
                    <a:lnTo>
                      <a:pt x="56" y="354"/>
                    </a:lnTo>
                    <a:lnTo>
                      <a:pt x="89" y="354"/>
                    </a:lnTo>
                    <a:lnTo>
                      <a:pt x="104" y="349"/>
                    </a:lnTo>
                    <a:lnTo>
                      <a:pt x="119" y="344"/>
                    </a:lnTo>
                    <a:lnTo>
                      <a:pt x="148" y="329"/>
                    </a:lnTo>
                    <a:lnTo>
                      <a:pt x="167" y="328"/>
                    </a:lnTo>
                    <a:lnTo>
                      <a:pt x="174" y="326"/>
                    </a:lnTo>
                    <a:lnTo>
                      <a:pt x="179" y="324"/>
                    </a:lnTo>
                    <a:lnTo>
                      <a:pt x="183" y="321"/>
                    </a:lnTo>
                    <a:lnTo>
                      <a:pt x="187" y="318"/>
                    </a:lnTo>
                    <a:lnTo>
                      <a:pt x="189" y="313"/>
                    </a:lnTo>
                    <a:lnTo>
                      <a:pt x="189" y="309"/>
                    </a:lnTo>
                    <a:lnTo>
                      <a:pt x="190" y="307"/>
                    </a:lnTo>
                    <a:lnTo>
                      <a:pt x="190" y="301"/>
                    </a:lnTo>
                    <a:lnTo>
                      <a:pt x="190" y="295"/>
                    </a:lnTo>
                    <a:lnTo>
                      <a:pt x="190" y="283"/>
                    </a:lnTo>
                    <a:lnTo>
                      <a:pt x="191" y="274"/>
                    </a:lnTo>
                    <a:lnTo>
                      <a:pt x="195" y="260"/>
                    </a:lnTo>
                    <a:lnTo>
                      <a:pt x="199" y="244"/>
                    </a:lnTo>
                    <a:lnTo>
                      <a:pt x="201" y="233"/>
                    </a:lnTo>
                    <a:lnTo>
                      <a:pt x="200" y="222"/>
                    </a:lnTo>
                    <a:lnTo>
                      <a:pt x="196" y="215"/>
                    </a:lnTo>
                    <a:lnTo>
                      <a:pt x="185" y="209"/>
                    </a:lnTo>
                    <a:lnTo>
                      <a:pt x="180" y="203"/>
                    </a:lnTo>
                    <a:lnTo>
                      <a:pt x="179" y="199"/>
                    </a:lnTo>
                    <a:lnTo>
                      <a:pt x="178" y="194"/>
                    </a:lnTo>
                    <a:lnTo>
                      <a:pt x="180" y="189"/>
                    </a:lnTo>
                    <a:lnTo>
                      <a:pt x="186" y="172"/>
                    </a:lnTo>
                    <a:lnTo>
                      <a:pt x="188" y="163"/>
                    </a:lnTo>
                    <a:lnTo>
                      <a:pt x="189" y="157"/>
                    </a:lnTo>
                    <a:lnTo>
                      <a:pt x="187" y="142"/>
                    </a:lnTo>
                    <a:lnTo>
                      <a:pt x="183" y="131"/>
                    </a:lnTo>
                    <a:lnTo>
                      <a:pt x="177" y="117"/>
                    </a:lnTo>
                    <a:lnTo>
                      <a:pt x="176" y="111"/>
                    </a:lnTo>
                    <a:lnTo>
                      <a:pt x="177" y="106"/>
                    </a:lnTo>
                    <a:lnTo>
                      <a:pt x="178" y="101"/>
                    </a:lnTo>
                    <a:lnTo>
                      <a:pt x="181" y="98"/>
                    </a:lnTo>
                    <a:lnTo>
                      <a:pt x="193" y="93"/>
                    </a:lnTo>
                    <a:lnTo>
                      <a:pt x="204" y="75"/>
                    </a:lnTo>
                    <a:lnTo>
                      <a:pt x="215" y="61"/>
                    </a:lnTo>
                    <a:lnTo>
                      <a:pt x="222" y="48"/>
                    </a:lnTo>
                    <a:lnTo>
                      <a:pt x="227" y="38"/>
                    </a:lnTo>
                    <a:lnTo>
                      <a:pt x="226" y="32"/>
                    </a:lnTo>
                    <a:lnTo>
                      <a:pt x="225" y="29"/>
                    </a:lnTo>
                    <a:lnTo>
                      <a:pt x="222" y="25"/>
                    </a:lnTo>
                    <a:lnTo>
                      <a:pt x="219" y="24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366">
                <a:extLst>
                  <a:ext uri="{FF2B5EF4-FFF2-40B4-BE49-F238E27FC236}">
                    <a16:creationId xmlns:a16="http://schemas.microsoft.com/office/drawing/2014/main" id="{7C391DAD-31D4-554D-B4CE-CDF3A3FD3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4" y="2654"/>
                <a:ext cx="26" cy="38"/>
              </a:xfrm>
              <a:custGeom>
                <a:avLst/>
                <a:gdLst>
                  <a:gd name="T0" fmla="*/ 0 w 79"/>
                  <a:gd name="T1" fmla="*/ 70 h 114"/>
                  <a:gd name="T2" fmla="*/ 0 w 79"/>
                  <a:gd name="T3" fmla="*/ 114 h 114"/>
                  <a:gd name="T4" fmla="*/ 2 w 79"/>
                  <a:gd name="T5" fmla="*/ 113 h 114"/>
                  <a:gd name="T6" fmla="*/ 5 w 79"/>
                  <a:gd name="T7" fmla="*/ 113 h 114"/>
                  <a:gd name="T8" fmla="*/ 7 w 79"/>
                  <a:gd name="T9" fmla="*/ 112 h 114"/>
                  <a:gd name="T10" fmla="*/ 10 w 79"/>
                  <a:gd name="T11" fmla="*/ 112 h 114"/>
                  <a:gd name="T12" fmla="*/ 10 w 79"/>
                  <a:gd name="T13" fmla="*/ 109 h 114"/>
                  <a:gd name="T14" fmla="*/ 10 w 79"/>
                  <a:gd name="T15" fmla="*/ 108 h 114"/>
                  <a:gd name="T16" fmla="*/ 11 w 79"/>
                  <a:gd name="T17" fmla="*/ 108 h 114"/>
                  <a:gd name="T18" fmla="*/ 14 w 79"/>
                  <a:gd name="T19" fmla="*/ 106 h 114"/>
                  <a:gd name="T20" fmla="*/ 18 w 79"/>
                  <a:gd name="T21" fmla="*/ 101 h 114"/>
                  <a:gd name="T22" fmla="*/ 22 w 79"/>
                  <a:gd name="T23" fmla="*/ 92 h 114"/>
                  <a:gd name="T24" fmla="*/ 26 w 79"/>
                  <a:gd name="T25" fmla="*/ 86 h 114"/>
                  <a:gd name="T26" fmla="*/ 29 w 79"/>
                  <a:gd name="T27" fmla="*/ 81 h 114"/>
                  <a:gd name="T28" fmla="*/ 33 w 79"/>
                  <a:gd name="T29" fmla="*/ 80 h 114"/>
                  <a:gd name="T30" fmla="*/ 44 w 79"/>
                  <a:gd name="T31" fmla="*/ 65 h 114"/>
                  <a:gd name="T32" fmla="*/ 57 w 79"/>
                  <a:gd name="T33" fmla="*/ 52 h 114"/>
                  <a:gd name="T34" fmla="*/ 67 w 79"/>
                  <a:gd name="T35" fmla="*/ 36 h 114"/>
                  <a:gd name="T36" fmla="*/ 72 w 79"/>
                  <a:gd name="T37" fmla="*/ 27 h 114"/>
                  <a:gd name="T38" fmla="*/ 79 w 79"/>
                  <a:gd name="T39" fmla="*/ 20 h 114"/>
                  <a:gd name="T40" fmla="*/ 75 w 79"/>
                  <a:gd name="T41" fmla="*/ 13 h 114"/>
                  <a:gd name="T42" fmla="*/ 71 w 79"/>
                  <a:gd name="T43" fmla="*/ 9 h 114"/>
                  <a:gd name="T44" fmla="*/ 67 w 79"/>
                  <a:gd name="T45" fmla="*/ 4 h 114"/>
                  <a:gd name="T46" fmla="*/ 64 w 79"/>
                  <a:gd name="T47" fmla="*/ 2 h 114"/>
                  <a:gd name="T48" fmla="*/ 56 w 79"/>
                  <a:gd name="T49" fmla="*/ 0 h 114"/>
                  <a:gd name="T50" fmla="*/ 50 w 79"/>
                  <a:gd name="T51" fmla="*/ 0 h 114"/>
                  <a:gd name="T52" fmla="*/ 46 w 79"/>
                  <a:gd name="T53" fmla="*/ 3 h 114"/>
                  <a:gd name="T54" fmla="*/ 39 w 79"/>
                  <a:gd name="T55" fmla="*/ 4 h 114"/>
                  <a:gd name="T56" fmla="*/ 34 w 79"/>
                  <a:gd name="T57" fmla="*/ 7 h 114"/>
                  <a:gd name="T58" fmla="*/ 28 w 79"/>
                  <a:gd name="T59" fmla="*/ 11 h 114"/>
                  <a:gd name="T60" fmla="*/ 25 w 79"/>
                  <a:gd name="T61" fmla="*/ 17 h 114"/>
                  <a:gd name="T62" fmla="*/ 14 w 79"/>
                  <a:gd name="T63" fmla="*/ 27 h 114"/>
                  <a:gd name="T64" fmla="*/ 6 w 79"/>
                  <a:gd name="T65" fmla="*/ 40 h 114"/>
                  <a:gd name="T66" fmla="*/ 1 w 79"/>
                  <a:gd name="T67" fmla="*/ 54 h 114"/>
                  <a:gd name="T68" fmla="*/ 0 w 79"/>
                  <a:gd name="T69" fmla="*/ 7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9" h="114">
                    <a:moveTo>
                      <a:pt x="0" y="70"/>
                    </a:moveTo>
                    <a:lnTo>
                      <a:pt x="0" y="114"/>
                    </a:lnTo>
                    <a:lnTo>
                      <a:pt x="2" y="113"/>
                    </a:lnTo>
                    <a:lnTo>
                      <a:pt x="5" y="113"/>
                    </a:lnTo>
                    <a:lnTo>
                      <a:pt x="7" y="112"/>
                    </a:lnTo>
                    <a:lnTo>
                      <a:pt x="10" y="112"/>
                    </a:lnTo>
                    <a:lnTo>
                      <a:pt x="10" y="109"/>
                    </a:lnTo>
                    <a:lnTo>
                      <a:pt x="10" y="108"/>
                    </a:lnTo>
                    <a:lnTo>
                      <a:pt x="11" y="108"/>
                    </a:lnTo>
                    <a:lnTo>
                      <a:pt x="14" y="106"/>
                    </a:lnTo>
                    <a:lnTo>
                      <a:pt x="18" y="101"/>
                    </a:lnTo>
                    <a:lnTo>
                      <a:pt x="22" y="92"/>
                    </a:lnTo>
                    <a:lnTo>
                      <a:pt x="26" y="86"/>
                    </a:lnTo>
                    <a:lnTo>
                      <a:pt x="29" y="81"/>
                    </a:lnTo>
                    <a:lnTo>
                      <a:pt x="33" y="80"/>
                    </a:lnTo>
                    <a:lnTo>
                      <a:pt x="44" y="65"/>
                    </a:lnTo>
                    <a:lnTo>
                      <a:pt x="57" y="52"/>
                    </a:lnTo>
                    <a:lnTo>
                      <a:pt x="67" y="36"/>
                    </a:lnTo>
                    <a:lnTo>
                      <a:pt x="72" y="27"/>
                    </a:lnTo>
                    <a:lnTo>
                      <a:pt x="79" y="20"/>
                    </a:lnTo>
                    <a:lnTo>
                      <a:pt x="75" y="13"/>
                    </a:lnTo>
                    <a:lnTo>
                      <a:pt x="71" y="9"/>
                    </a:lnTo>
                    <a:lnTo>
                      <a:pt x="67" y="4"/>
                    </a:lnTo>
                    <a:lnTo>
                      <a:pt x="64" y="2"/>
                    </a:lnTo>
                    <a:lnTo>
                      <a:pt x="56" y="0"/>
                    </a:lnTo>
                    <a:lnTo>
                      <a:pt x="50" y="0"/>
                    </a:lnTo>
                    <a:lnTo>
                      <a:pt x="46" y="3"/>
                    </a:lnTo>
                    <a:lnTo>
                      <a:pt x="39" y="4"/>
                    </a:lnTo>
                    <a:lnTo>
                      <a:pt x="34" y="7"/>
                    </a:lnTo>
                    <a:lnTo>
                      <a:pt x="28" y="11"/>
                    </a:lnTo>
                    <a:lnTo>
                      <a:pt x="25" y="17"/>
                    </a:lnTo>
                    <a:lnTo>
                      <a:pt x="14" y="27"/>
                    </a:lnTo>
                    <a:lnTo>
                      <a:pt x="6" y="40"/>
                    </a:lnTo>
                    <a:lnTo>
                      <a:pt x="1" y="54"/>
                    </a:lnTo>
                    <a:lnTo>
                      <a:pt x="0" y="7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367">
                <a:extLst>
                  <a:ext uri="{FF2B5EF4-FFF2-40B4-BE49-F238E27FC236}">
                    <a16:creationId xmlns:a16="http://schemas.microsoft.com/office/drawing/2014/main" id="{102BEF25-F119-E428-A217-B3D846FD3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0" y="2656"/>
                <a:ext cx="13" cy="22"/>
              </a:xfrm>
              <a:custGeom>
                <a:avLst/>
                <a:gdLst>
                  <a:gd name="T0" fmla="*/ 29 w 39"/>
                  <a:gd name="T1" fmla="*/ 9 h 67"/>
                  <a:gd name="T2" fmla="*/ 20 w 39"/>
                  <a:gd name="T3" fmla="*/ 2 h 67"/>
                  <a:gd name="T4" fmla="*/ 13 w 39"/>
                  <a:gd name="T5" fmla="*/ 0 h 67"/>
                  <a:gd name="T6" fmla="*/ 6 w 39"/>
                  <a:gd name="T7" fmla="*/ 11 h 67"/>
                  <a:gd name="T8" fmla="*/ 3 w 39"/>
                  <a:gd name="T9" fmla="*/ 22 h 67"/>
                  <a:gd name="T10" fmla="*/ 0 w 39"/>
                  <a:gd name="T11" fmla="*/ 46 h 67"/>
                  <a:gd name="T12" fmla="*/ 4 w 39"/>
                  <a:gd name="T13" fmla="*/ 53 h 67"/>
                  <a:gd name="T14" fmla="*/ 11 w 39"/>
                  <a:gd name="T15" fmla="*/ 60 h 67"/>
                  <a:gd name="T16" fmla="*/ 15 w 39"/>
                  <a:gd name="T17" fmla="*/ 63 h 67"/>
                  <a:gd name="T18" fmla="*/ 17 w 39"/>
                  <a:gd name="T19" fmla="*/ 65 h 67"/>
                  <a:gd name="T20" fmla="*/ 20 w 39"/>
                  <a:gd name="T21" fmla="*/ 67 h 67"/>
                  <a:gd name="T22" fmla="*/ 29 w 39"/>
                  <a:gd name="T23" fmla="*/ 51 h 67"/>
                  <a:gd name="T24" fmla="*/ 33 w 39"/>
                  <a:gd name="T25" fmla="*/ 46 h 67"/>
                  <a:gd name="T26" fmla="*/ 37 w 39"/>
                  <a:gd name="T27" fmla="*/ 42 h 67"/>
                  <a:gd name="T28" fmla="*/ 39 w 39"/>
                  <a:gd name="T29" fmla="*/ 32 h 67"/>
                  <a:gd name="T30" fmla="*/ 39 w 39"/>
                  <a:gd name="T31" fmla="*/ 24 h 67"/>
                  <a:gd name="T32" fmla="*/ 35 w 39"/>
                  <a:gd name="T33" fmla="*/ 15 h 67"/>
                  <a:gd name="T34" fmla="*/ 29 w 39"/>
                  <a:gd name="T35" fmla="*/ 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" h="67">
                    <a:moveTo>
                      <a:pt x="29" y="9"/>
                    </a:moveTo>
                    <a:lnTo>
                      <a:pt x="20" y="2"/>
                    </a:lnTo>
                    <a:lnTo>
                      <a:pt x="13" y="0"/>
                    </a:lnTo>
                    <a:lnTo>
                      <a:pt x="6" y="11"/>
                    </a:lnTo>
                    <a:lnTo>
                      <a:pt x="3" y="22"/>
                    </a:lnTo>
                    <a:lnTo>
                      <a:pt x="0" y="46"/>
                    </a:lnTo>
                    <a:lnTo>
                      <a:pt x="4" y="53"/>
                    </a:lnTo>
                    <a:lnTo>
                      <a:pt x="11" y="60"/>
                    </a:lnTo>
                    <a:lnTo>
                      <a:pt x="15" y="63"/>
                    </a:lnTo>
                    <a:lnTo>
                      <a:pt x="17" y="65"/>
                    </a:lnTo>
                    <a:lnTo>
                      <a:pt x="20" y="67"/>
                    </a:lnTo>
                    <a:lnTo>
                      <a:pt x="29" y="51"/>
                    </a:lnTo>
                    <a:lnTo>
                      <a:pt x="33" y="46"/>
                    </a:lnTo>
                    <a:lnTo>
                      <a:pt x="37" y="42"/>
                    </a:lnTo>
                    <a:lnTo>
                      <a:pt x="39" y="32"/>
                    </a:lnTo>
                    <a:lnTo>
                      <a:pt x="39" y="24"/>
                    </a:lnTo>
                    <a:lnTo>
                      <a:pt x="35" y="15"/>
                    </a:lnTo>
                    <a:lnTo>
                      <a:pt x="29" y="9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368">
                <a:extLst>
                  <a:ext uri="{FF2B5EF4-FFF2-40B4-BE49-F238E27FC236}">
                    <a16:creationId xmlns:a16="http://schemas.microsoft.com/office/drawing/2014/main" id="{7224C64E-52F2-54AF-2C5C-D7E532FA2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9" y="2951"/>
                <a:ext cx="42" cy="14"/>
              </a:xfrm>
              <a:custGeom>
                <a:avLst/>
                <a:gdLst>
                  <a:gd name="T0" fmla="*/ 0 w 127"/>
                  <a:gd name="T1" fmla="*/ 19 h 42"/>
                  <a:gd name="T2" fmla="*/ 5 w 127"/>
                  <a:gd name="T3" fmla="*/ 25 h 42"/>
                  <a:gd name="T4" fmla="*/ 10 w 127"/>
                  <a:gd name="T5" fmla="*/ 31 h 42"/>
                  <a:gd name="T6" fmla="*/ 11 w 127"/>
                  <a:gd name="T7" fmla="*/ 33 h 42"/>
                  <a:gd name="T8" fmla="*/ 13 w 127"/>
                  <a:gd name="T9" fmla="*/ 37 h 42"/>
                  <a:gd name="T10" fmla="*/ 14 w 127"/>
                  <a:gd name="T11" fmla="*/ 39 h 42"/>
                  <a:gd name="T12" fmla="*/ 16 w 127"/>
                  <a:gd name="T13" fmla="*/ 42 h 42"/>
                  <a:gd name="T14" fmla="*/ 29 w 127"/>
                  <a:gd name="T15" fmla="*/ 41 h 42"/>
                  <a:gd name="T16" fmla="*/ 42 w 127"/>
                  <a:gd name="T17" fmla="*/ 41 h 42"/>
                  <a:gd name="T18" fmla="*/ 65 w 127"/>
                  <a:gd name="T19" fmla="*/ 41 h 42"/>
                  <a:gd name="T20" fmla="*/ 73 w 127"/>
                  <a:gd name="T21" fmla="*/ 40 h 42"/>
                  <a:gd name="T22" fmla="*/ 82 w 127"/>
                  <a:gd name="T23" fmla="*/ 40 h 42"/>
                  <a:gd name="T24" fmla="*/ 82 w 127"/>
                  <a:gd name="T25" fmla="*/ 39 h 42"/>
                  <a:gd name="T26" fmla="*/ 83 w 127"/>
                  <a:gd name="T27" fmla="*/ 39 h 42"/>
                  <a:gd name="T28" fmla="*/ 85 w 127"/>
                  <a:gd name="T29" fmla="*/ 39 h 42"/>
                  <a:gd name="T30" fmla="*/ 89 w 127"/>
                  <a:gd name="T31" fmla="*/ 39 h 42"/>
                  <a:gd name="T32" fmla="*/ 96 w 127"/>
                  <a:gd name="T33" fmla="*/ 39 h 42"/>
                  <a:gd name="T34" fmla="*/ 103 w 127"/>
                  <a:gd name="T35" fmla="*/ 39 h 42"/>
                  <a:gd name="T36" fmla="*/ 109 w 127"/>
                  <a:gd name="T37" fmla="*/ 40 h 42"/>
                  <a:gd name="T38" fmla="*/ 113 w 127"/>
                  <a:gd name="T39" fmla="*/ 39 h 42"/>
                  <a:gd name="T40" fmla="*/ 118 w 127"/>
                  <a:gd name="T41" fmla="*/ 39 h 42"/>
                  <a:gd name="T42" fmla="*/ 121 w 127"/>
                  <a:gd name="T43" fmla="*/ 37 h 42"/>
                  <a:gd name="T44" fmla="*/ 125 w 127"/>
                  <a:gd name="T45" fmla="*/ 34 h 42"/>
                  <a:gd name="T46" fmla="*/ 125 w 127"/>
                  <a:gd name="T47" fmla="*/ 32 h 42"/>
                  <a:gd name="T48" fmla="*/ 125 w 127"/>
                  <a:gd name="T49" fmla="*/ 31 h 42"/>
                  <a:gd name="T50" fmla="*/ 126 w 127"/>
                  <a:gd name="T51" fmla="*/ 31 h 42"/>
                  <a:gd name="T52" fmla="*/ 126 w 127"/>
                  <a:gd name="T53" fmla="*/ 29 h 42"/>
                  <a:gd name="T54" fmla="*/ 126 w 127"/>
                  <a:gd name="T55" fmla="*/ 28 h 42"/>
                  <a:gd name="T56" fmla="*/ 127 w 127"/>
                  <a:gd name="T57" fmla="*/ 28 h 42"/>
                  <a:gd name="T58" fmla="*/ 126 w 127"/>
                  <a:gd name="T59" fmla="*/ 22 h 42"/>
                  <a:gd name="T60" fmla="*/ 124 w 127"/>
                  <a:gd name="T61" fmla="*/ 18 h 42"/>
                  <a:gd name="T62" fmla="*/ 123 w 127"/>
                  <a:gd name="T63" fmla="*/ 16 h 42"/>
                  <a:gd name="T64" fmla="*/ 123 w 127"/>
                  <a:gd name="T65" fmla="*/ 14 h 42"/>
                  <a:gd name="T66" fmla="*/ 117 w 127"/>
                  <a:gd name="T67" fmla="*/ 10 h 42"/>
                  <a:gd name="T68" fmla="*/ 113 w 127"/>
                  <a:gd name="T69" fmla="*/ 8 h 42"/>
                  <a:gd name="T70" fmla="*/ 105 w 127"/>
                  <a:gd name="T71" fmla="*/ 6 h 42"/>
                  <a:gd name="T72" fmla="*/ 69 w 127"/>
                  <a:gd name="T73" fmla="*/ 0 h 42"/>
                  <a:gd name="T74" fmla="*/ 50 w 127"/>
                  <a:gd name="T75" fmla="*/ 5 h 42"/>
                  <a:gd name="T76" fmla="*/ 32 w 127"/>
                  <a:gd name="T77" fmla="*/ 7 h 42"/>
                  <a:gd name="T78" fmla="*/ 18 w 127"/>
                  <a:gd name="T79" fmla="*/ 10 h 42"/>
                  <a:gd name="T80" fmla="*/ 7 w 127"/>
                  <a:gd name="T81" fmla="*/ 13 h 42"/>
                  <a:gd name="T82" fmla="*/ 0 w 127"/>
                  <a:gd name="T83" fmla="*/ 1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7" h="42">
                    <a:moveTo>
                      <a:pt x="0" y="19"/>
                    </a:moveTo>
                    <a:lnTo>
                      <a:pt x="5" y="25"/>
                    </a:lnTo>
                    <a:lnTo>
                      <a:pt x="10" y="31"/>
                    </a:lnTo>
                    <a:lnTo>
                      <a:pt x="11" y="33"/>
                    </a:lnTo>
                    <a:lnTo>
                      <a:pt x="13" y="37"/>
                    </a:lnTo>
                    <a:lnTo>
                      <a:pt x="14" y="39"/>
                    </a:lnTo>
                    <a:lnTo>
                      <a:pt x="16" y="42"/>
                    </a:lnTo>
                    <a:lnTo>
                      <a:pt x="29" y="41"/>
                    </a:lnTo>
                    <a:lnTo>
                      <a:pt x="42" y="41"/>
                    </a:lnTo>
                    <a:lnTo>
                      <a:pt x="65" y="41"/>
                    </a:lnTo>
                    <a:lnTo>
                      <a:pt x="73" y="40"/>
                    </a:lnTo>
                    <a:lnTo>
                      <a:pt x="82" y="40"/>
                    </a:lnTo>
                    <a:lnTo>
                      <a:pt x="82" y="39"/>
                    </a:lnTo>
                    <a:lnTo>
                      <a:pt x="83" y="39"/>
                    </a:lnTo>
                    <a:lnTo>
                      <a:pt x="85" y="39"/>
                    </a:lnTo>
                    <a:lnTo>
                      <a:pt x="89" y="39"/>
                    </a:lnTo>
                    <a:lnTo>
                      <a:pt x="96" y="39"/>
                    </a:lnTo>
                    <a:lnTo>
                      <a:pt x="103" y="39"/>
                    </a:lnTo>
                    <a:lnTo>
                      <a:pt x="109" y="40"/>
                    </a:lnTo>
                    <a:lnTo>
                      <a:pt x="113" y="39"/>
                    </a:lnTo>
                    <a:lnTo>
                      <a:pt x="118" y="39"/>
                    </a:lnTo>
                    <a:lnTo>
                      <a:pt x="121" y="37"/>
                    </a:lnTo>
                    <a:lnTo>
                      <a:pt x="125" y="34"/>
                    </a:lnTo>
                    <a:lnTo>
                      <a:pt x="125" y="32"/>
                    </a:lnTo>
                    <a:lnTo>
                      <a:pt x="125" y="31"/>
                    </a:lnTo>
                    <a:lnTo>
                      <a:pt x="126" y="31"/>
                    </a:lnTo>
                    <a:lnTo>
                      <a:pt x="126" y="29"/>
                    </a:lnTo>
                    <a:lnTo>
                      <a:pt x="126" y="28"/>
                    </a:lnTo>
                    <a:lnTo>
                      <a:pt x="127" y="28"/>
                    </a:lnTo>
                    <a:lnTo>
                      <a:pt x="126" y="22"/>
                    </a:lnTo>
                    <a:lnTo>
                      <a:pt x="124" y="18"/>
                    </a:lnTo>
                    <a:lnTo>
                      <a:pt x="123" y="16"/>
                    </a:lnTo>
                    <a:lnTo>
                      <a:pt x="123" y="14"/>
                    </a:lnTo>
                    <a:lnTo>
                      <a:pt x="117" y="10"/>
                    </a:lnTo>
                    <a:lnTo>
                      <a:pt x="113" y="8"/>
                    </a:lnTo>
                    <a:lnTo>
                      <a:pt x="105" y="6"/>
                    </a:lnTo>
                    <a:lnTo>
                      <a:pt x="69" y="0"/>
                    </a:lnTo>
                    <a:lnTo>
                      <a:pt x="50" y="5"/>
                    </a:lnTo>
                    <a:lnTo>
                      <a:pt x="32" y="7"/>
                    </a:lnTo>
                    <a:lnTo>
                      <a:pt x="18" y="10"/>
                    </a:lnTo>
                    <a:lnTo>
                      <a:pt x="7" y="13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369">
                <a:extLst>
                  <a:ext uri="{FF2B5EF4-FFF2-40B4-BE49-F238E27FC236}">
                    <a16:creationId xmlns:a16="http://schemas.microsoft.com/office/drawing/2014/main" id="{46BB39DA-A1E8-9EDA-3BC9-203117D98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2852"/>
                <a:ext cx="54" cy="41"/>
              </a:xfrm>
              <a:custGeom>
                <a:avLst/>
                <a:gdLst>
                  <a:gd name="T0" fmla="*/ 13 w 163"/>
                  <a:gd name="T1" fmla="*/ 23 h 125"/>
                  <a:gd name="T2" fmla="*/ 7 w 163"/>
                  <a:gd name="T3" fmla="*/ 16 h 125"/>
                  <a:gd name="T4" fmla="*/ 4 w 163"/>
                  <a:gd name="T5" fmla="*/ 14 h 125"/>
                  <a:gd name="T6" fmla="*/ 2 w 163"/>
                  <a:gd name="T7" fmla="*/ 14 h 125"/>
                  <a:gd name="T8" fmla="*/ 0 w 163"/>
                  <a:gd name="T9" fmla="*/ 21 h 125"/>
                  <a:gd name="T10" fmla="*/ 1 w 163"/>
                  <a:gd name="T11" fmla="*/ 30 h 125"/>
                  <a:gd name="T12" fmla="*/ 4 w 163"/>
                  <a:gd name="T13" fmla="*/ 37 h 125"/>
                  <a:gd name="T14" fmla="*/ 9 w 163"/>
                  <a:gd name="T15" fmla="*/ 45 h 125"/>
                  <a:gd name="T16" fmla="*/ 21 w 163"/>
                  <a:gd name="T17" fmla="*/ 71 h 125"/>
                  <a:gd name="T18" fmla="*/ 14 w 163"/>
                  <a:gd name="T19" fmla="*/ 76 h 125"/>
                  <a:gd name="T20" fmla="*/ 12 w 163"/>
                  <a:gd name="T21" fmla="*/ 83 h 125"/>
                  <a:gd name="T22" fmla="*/ 23 w 163"/>
                  <a:gd name="T23" fmla="*/ 91 h 125"/>
                  <a:gd name="T24" fmla="*/ 33 w 163"/>
                  <a:gd name="T25" fmla="*/ 96 h 125"/>
                  <a:gd name="T26" fmla="*/ 34 w 163"/>
                  <a:gd name="T27" fmla="*/ 105 h 125"/>
                  <a:gd name="T28" fmla="*/ 38 w 163"/>
                  <a:gd name="T29" fmla="*/ 115 h 125"/>
                  <a:gd name="T30" fmla="*/ 40 w 163"/>
                  <a:gd name="T31" fmla="*/ 117 h 125"/>
                  <a:gd name="T32" fmla="*/ 44 w 163"/>
                  <a:gd name="T33" fmla="*/ 120 h 125"/>
                  <a:gd name="T34" fmla="*/ 53 w 163"/>
                  <a:gd name="T35" fmla="*/ 125 h 125"/>
                  <a:gd name="T36" fmla="*/ 57 w 163"/>
                  <a:gd name="T37" fmla="*/ 106 h 125"/>
                  <a:gd name="T38" fmla="*/ 64 w 163"/>
                  <a:gd name="T39" fmla="*/ 90 h 125"/>
                  <a:gd name="T40" fmla="*/ 82 w 163"/>
                  <a:gd name="T41" fmla="*/ 59 h 125"/>
                  <a:gd name="T42" fmla="*/ 84 w 163"/>
                  <a:gd name="T43" fmla="*/ 59 h 125"/>
                  <a:gd name="T44" fmla="*/ 86 w 163"/>
                  <a:gd name="T45" fmla="*/ 61 h 125"/>
                  <a:gd name="T46" fmla="*/ 87 w 163"/>
                  <a:gd name="T47" fmla="*/ 64 h 125"/>
                  <a:gd name="T48" fmla="*/ 89 w 163"/>
                  <a:gd name="T49" fmla="*/ 71 h 125"/>
                  <a:gd name="T50" fmla="*/ 91 w 163"/>
                  <a:gd name="T51" fmla="*/ 76 h 125"/>
                  <a:gd name="T52" fmla="*/ 94 w 163"/>
                  <a:gd name="T53" fmla="*/ 80 h 125"/>
                  <a:gd name="T54" fmla="*/ 101 w 163"/>
                  <a:gd name="T55" fmla="*/ 84 h 125"/>
                  <a:gd name="T56" fmla="*/ 120 w 163"/>
                  <a:gd name="T57" fmla="*/ 74 h 125"/>
                  <a:gd name="T58" fmla="*/ 135 w 163"/>
                  <a:gd name="T59" fmla="*/ 65 h 125"/>
                  <a:gd name="T60" fmla="*/ 147 w 163"/>
                  <a:gd name="T61" fmla="*/ 57 h 125"/>
                  <a:gd name="T62" fmla="*/ 155 w 163"/>
                  <a:gd name="T63" fmla="*/ 52 h 125"/>
                  <a:gd name="T64" fmla="*/ 159 w 163"/>
                  <a:gd name="T65" fmla="*/ 50 h 125"/>
                  <a:gd name="T66" fmla="*/ 161 w 163"/>
                  <a:gd name="T67" fmla="*/ 47 h 125"/>
                  <a:gd name="T68" fmla="*/ 163 w 163"/>
                  <a:gd name="T69" fmla="*/ 43 h 125"/>
                  <a:gd name="T70" fmla="*/ 159 w 163"/>
                  <a:gd name="T71" fmla="*/ 37 h 125"/>
                  <a:gd name="T72" fmla="*/ 156 w 163"/>
                  <a:gd name="T73" fmla="*/ 35 h 125"/>
                  <a:gd name="T74" fmla="*/ 155 w 163"/>
                  <a:gd name="T75" fmla="*/ 34 h 125"/>
                  <a:gd name="T76" fmla="*/ 151 w 163"/>
                  <a:gd name="T77" fmla="*/ 32 h 125"/>
                  <a:gd name="T78" fmla="*/ 147 w 163"/>
                  <a:gd name="T79" fmla="*/ 21 h 125"/>
                  <a:gd name="T80" fmla="*/ 145 w 163"/>
                  <a:gd name="T81" fmla="*/ 14 h 125"/>
                  <a:gd name="T82" fmla="*/ 143 w 163"/>
                  <a:gd name="T83" fmla="*/ 8 h 125"/>
                  <a:gd name="T84" fmla="*/ 143 w 163"/>
                  <a:gd name="T85" fmla="*/ 4 h 125"/>
                  <a:gd name="T86" fmla="*/ 131 w 163"/>
                  <a:gd name="T87" fmla="*/ 3 h 125"/>
                  <a:gd name="T88" fmla="*/ 113 w 163"/>
                  <a:gd name="T89" fmla="*/ 0 h 125"/>
                  <a:gd name="T90" fmla="*/ 100 w 163"/>
                  <a:gd name="T91" fmla="*/ 1 h 125"/>
                  <a:gd name="T92" fmla="*/ 87 w 163"/>
                  <a:gd name="T93" fmla="*/ 4 h 125"/>
                  <a:gd name="T94" fmla="*/ 78 w 163"/>
                  <a:gd name="T95" fmla="*/ 11 h 125"/>
                  <a:gd name="T96" fmla="*/ 30 w 163"/>
                  <a:gd name="T97" fmla="*/ 22 h 125"/>
                  <a:gd name="T98" fmla="*/ 13 w 163"/>
                  <a:gd name="T99" fmla="*/ 2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3" h="125">
                    <a:moveTo>
                      <a:pt x="13" y="23"/>
                    </a:moveTo>
                    <a:lnTo>
                      <a:pt x="7" y="16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4" y="37"/>
                    </a:lnTo>
                    <a:lnTo>
                      <a:pt x="9" y="45"/>
                    </a:lnTo>
                    <a:lnTo>
                      <a:pt x="21" y="71"/>
                    </a:lnTo>
                    <a:lnTo>
                      <a:pt x="14" y="76"/>
                    </a:lnTo>
                    <a:lnTo>
                      <a:pt x="12" y="83"/>
                    </a:lnTo>
                    <a:lnTo>
                      <a:pt x="23" y="91"/>
                    </a:lnTo>
                    <a:lnTo>
                      <a:pt x="33" y="96"/>
                    </a:lnTo>
                    <a:lnTo>
                      <a:pt x="34" y="105"/>
                    </a:lnTo>
                    <a:lnTo>
                      <a:pt x="38" y="115"/>
                    </a:lnTo>
                    <a:lnTo>
                      <a:pt x="40" y="117"/>
                    </a:lnTo>
                    <a:lnTo>
                      <a:pt x="44" y="120"/>
                    </a:lnTo>
                    <a:lnTo>
                      <a:pt x="53" y="125"/>
                    </a:lnTo>
                    <a:lnTo>
                      <a:pt x="57" y="106"/>
                    </a:lnTo>
                    <a:lnTo>
                      <a:pt x="64" y="90"/>
                    </a:lnTo>
                    <a:lnTo>
                      <a:pt x="82" y="59"/>
                    </a:lnTo>
                    <a:lnTo>
                      <a:pt x="84" y="59"/>
                    </a:lnTo>
                    <a:lnTo>
                      <a:pt x="86" y="61"/>
                    </a:lnTo>
                    <a:lnTo>
                      <a:pt x="87" y="64"/>
                    </a:lnTo>
                    <a:lnTo>
                      <a:pt x="89" y="71"/>
                    </a:lnTo>
                    <a:lnTo>
                      <a:pt x="91" y="76"/>
                    </a:lnTo>
                    <a:lnTo>
                      <a:pt x="94" y="80"/>
                    </a:lnTo>
                    <a:lnTo>
                      <a:pt x="101" y="84"/>
                    </a:lnTo>
                    <a:lnTo>
                      <a:pt x="120" y="74"/>
                    </a:lnTo>
                    <a:lnTo>
                      <a:pt x="135" y="65"/>
                    </a:lnTo>
                    <a:lnTo>
                      <a:pt x="147" y="57"/>
                    </a:lnTo>
                    <a:lnTo>
                      <a:pt x="155" y="52"/>
                    </a:lnTo>
                    <a:lnTo>
                      <a:pt x="159" y="50"/>
                    </a:lnTo>
                    <a:lnTo>
                      <a:pt x="161" y="47"/>
                    </a:lnTo>
                    <a:lnTo>
                      <a:pt x="163" y="43"/>
                    </a:lnTo>
                    <a:lnTo>
                      <a:pt x="159" y="37"/>
                    </a:lnTo>
                    <a:lnTo>
                      <a:pt x="156" y="35"/>
                    </a:lnTo>
                    <a:lnTo>
                      <a:pt x="155" y="34"/>
                    </a:lnTo>
                    <a:lnTo>
                      <a:pt x="151" y="32"/>
                    </a:lnTo>
                    <a:lnTo>
                      <a:pt x="147" y="21"/>
                    </a:lnTo>
                    <a:lnTo>
                      <a:pt x="145" y="14"/>
                    </a:lnTo>
                    <a:lnTo>
                      <a:pt x="143" y="8"/>
                    </a:lnTo>
                    <a:lnTo>
                      <a:pt x="143" y="4"/>
                    </a:lnTo>
                    <a:lnTo>
                      <a:pt x="131" y="3"/>
                    </a:lnTo>
                    <a:lnTo>
                      <a:pt x="113" y="0"/>
                    </a:lnTo>
                    <a:lnTo>
                      <a:pt x="100" y="1"/>
                    </a:lnTo>
                    <a:lnTo>
                      <a:pt x="87" y="4"/>
                    </a:lnTo>
                    <a:lnTo>
                      <a:pt x="78" y="11"/>
                    </a:lnTo>
                    <a:lnTo>
                      <a:pt x="30" y="22"/>
                    </a:lnTo>
                    <a:lnTo>
                      <a:pt x="13" y="23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370">
                <a:extLst>
                  <a:ext uri="{FF2B5EF4-FFF2-40B4-BE49-F238E27FC236}">
                    <a16:creationId xmlns:a16="http://schemas.microsoft.com/office/drawing/2014/main" id="{A302D70F-1317-6AE6-EE0C-C0E1969259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" y="2821"/>
                <a:ext cx="22" cy="24"/>
              </a:xfrm>
              <a:custGeom>
                <a:avLst/>
                <a:gdLst>
                  <a:gd name="T0" fmla="*/ 63 w 68"/>
                  <a:gd name="T1" fmla="*/ 14 h 73"/>
                  <a:gd name="T2" fmla="*/ 60 w 68"/>
                  <a:gd name="T3" fmla="*/ 7 h 73"/>
                  <a:gd name="T4" fmla="*/ 57 w 68"/>
                  <a:gd name="T5" fmla="*/ 4 h 73"/>
                  <a:gd name="T6" fmla="*/ 52 w 68"/>
                  <a:gd name="T7" fmla="*/ 1 h 73"/>
                  <a:gd name="T8" fmla="*/ 47 w 68"/>
                  <a:gd name="T9" fmla="*/ 1 h 73"/>
                  <a:gd name="T10" fmla="*/ 37 w 68"/>
                  <a:gd name="T11" fmla="*/ 0 h 73"/>
                  <a:gd name="T12" fmla="*/ 31 w 68"/>
                  <a:gd name="T13" fmla="*/ 2 h 73"/>
                  <a:gd name="T14" fmla="*/ 25 w 68"/>
                  <a:gd name="T15" fmla="*/ 5 h 73"/>
                  <a:gd name="T16" fmla="*/ 22 w 68"/>
                  <a:gd name="T17" fmla="*/ 11 h 73"/>
                  <a:gd name="T18" fmla="*/ 19 w 68"/>
                  <a:gd name="T19" fmla="*/ 13 h 73"/>
                  <a:gd name="T20" fmla="*/ 17 w 68"/>
                  <a:gd name="T21" fmla="*/ 16 h 73"/>
                  <a:gd name="T22" fmla="*/ 13 w 68"/>
                  <a:gd name="T23" fmla="*/ 22 h 73"/>
                  <a:gd name="T24" fmla="*/ 7 w 68"/>
                  <a:gd name="T25" fmla="*/ 23 h 73"/>
                  <a:gd name="T26" fmla="*/ 2 w 68"/>
                  <a:gd name="T27" fmla="*/ 24 h 73"/>
                  <a:gd name="T28" fmla="*/ 0 w 68"/>
                  <a:gd name="T29" fmla="*/ 40 h 73"/>
                  <a:gd name="T30" fmla="*/ 4 w 68"/>
                  <a:gd name="T31" fmla="*/ 56 h 73"/>
                  <a:gd name="T32" fmla="*/ 20 w 68"/>
                  <a:gd name="T33" fmla="*/ 66 h 73"/>
                  <a:gd name="T34" fmla="*/ 37 w 68"/>
                  <a:gd name="T35" fmla="*/ 73 h 73"/>
                  <a:gd name="T36" fmla="*/ 57 w 68"/>
                  <a:gd name="T37" fmla="*/ 73 h 73"/>
                  <a:gd name="T38" fmla="*/ 63 w 68"/>
                  <a:gd name="T39" fmla="*/ 57 h 73"/>
                  <a:gd name="T40" fmla="*/ 68 w 68"/>
                  <a:gd name="T41" fmla="*/ 43 h 73"/>
                  <a:gd name="T42" fmla="*/ 68 w 68"/>
                  <a:gd name="T43" fmla="*/ 28 h 73"/>
                  <a:gd name="T44" fmla="*/ 63 w 68"/>
                  <a:gd name="T45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73">
                    <a:moveTo>
                      <a:pt x="63" y="14"/>
                    </a:moveTo>
                    <a:lnTo>
                      <a:pt x="60" y="7"/>
                    </a:lnTo>
                    <a:lnTo>
                      <a:pt x="57" y="4"/>
                    </a:lnTo>
                    <a:lnTo>
                      <a:pt x="52" y="1"/>
                    </a:lnTo>
                    <a:lnTo>
                      <a:pt x="47" y="1"/>
                    </a:lnTo>
                    <a:lnTo>
                      <a:pt x="37" y="0"/>
                    </a:lnTo>
                    <a:lnTo>
                      <a:pt x="31" y="2"/>
                    </a:lnTo>
                    <a:lnTo>
                      <a:pt x="25" y="5"/>
                    </a:lnTo>
                    <a:lnTo>
                      <a:pt x="22" y="11"/>
                    </a:lnTo>
                    <a:lnTo>
                      <a:pt x="19" y="13"/>
                    </a:lnTo>
                    <a:lnTo>
                      <a:pt x="17" y="16"/>
                    </a:lnTo>
                    <a:lnTo>
                      <a:pt x="13" y="22"/>
                    </a:lnTo>
                    <a:lnTo>
                      <a:pt x="7" y="23"/>
                    </a:lnTo>
                    <a:lnTo>
                      <a:pt x="2" y="24"/>
                    </a:lnTo>
                    <a:lnTo>
                      <a:pt x="0" y="40"/>
                    </a:lnTo>
                    <a:lnTo>
                      <a:pt x="4" y="56"/>
                    </a:lnTo>
                    <a:lnTo>
                      <a:pt x="20" y="66"/>
                    </a:lnTo>
                    <a:lnTo>
                      <a:pt x="37" y="73"/>
                    </a:lnTo>
                    <a:lnTo>
                      <a:pt x="57" y="73"/>
                    </a:lnTo>
                    <a:lnTo>
                      <a:pt x="63" y="57"/>
                    </a:lnTo>
                    <a:lnTo>
                      <a:pt x="68" y="43"/>
                    </a:lnTo>
                    <a:lnTo>
                      <a:pt x="68" y="28"/>
                    </a:lnTo>
                    <a:lnTo>
                      <a:pt x="63" y="14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371">
                <a:extLst>
                  <a:ext uri="{FF2B5EF4-FFF2-40B4-BE49-F238E27FC236}">
                    <a16:creationId xmlns:a16="http://schemas.microsoft.com/office/drawing/2014/main" id="{5A8DDF5E-B3F0-42F0-68F3-41E75F0D9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2" y="2857"/>
                <a:ext cx="47" cy="37"/>
              </a:xfrm>
              <a:custGeom>
                <a:avLst/>
                <a:gdLst>
                  <a:gd name="T0" fmla="*/ 103 w 140"/>
                  <a:gd name="T1" fmla="*/ 0 h 111"/>
                  <a:gd name="T2" fmla="*/ 92 w 140"/>
                  <a:gd name="T3" fmla="*/ 8 h 111"/>
                  <a:gd name="T4" fmla="*/ 60 w 140"/>
                  <a:gd name="T5" fmla="*/ 28 h 111"/>
                  <a:gd name="T6" fmla="*/ 44 w 140"/>
                  <a:gd name="T7" fmla="*/ 40 h 111"/>
                  <a:gd name="T8" fmla="*/ 30 w 140"/>
                  <a:gd name="T9" fmla="*/ 55 h 111"/>
                  <a:gd name="T10" fmla="*/ 29 w 140"/>
                  <a:gd name="T11" fmla="*/ 63 h 111"/>
                  <a:gd name="T12" fmla="*/ 25 w 140"/>
                  <a:gd name="T13" fmla="*/ 68 h 111"/>
                  <a:gd name="T14" fmla="*/ 21 w 140"/>
                  <a:gd name="T15" fmla="*/ 75 h 111"/>
                  <a:gd name="T16" fmla="*/ 18 w 140"/>
                  <a:gd name="T17" fmla="*/ 77 h 111"/>
                  <a:gd name="T18" fmla="*/ 16 w 140"/>
                  <a:gd name="T19" fmla="*/ 80 h 111"/>
                  <a:gd name="T20" fmla="*/ 10 w 140"/>
                  <a:gd name="T21" fmla="*/ 86 h 111"/>
                  <a:gd name="T22" fmla="*/ 5 w 140"/>
                  <a:gd name="T23" fmla="*/ 95 h 111"/>
                  <a:gd name="T24" fmla="*/ 2 w 140"/>
                  <a:gd name="T25" fmla="*/ 102 h 111"/>
                  <a:gd name="T26" fmla="*/ 0 w 140"/>
                  <a:gd name="T27" fmla="*/ 107 h 111"/>
                  <a:gd name="T28" fmla="*/ 1 w 140"/>
                  <a:gd name="T29" fmla="*/ 110 h 111"/>
                  <a:gd name="T30" fmla="*/ 1 w 140"/>
                  <a:gd name="T31" fmla="*/ 111 h 111"/>
                  <a:gd name="T32" fmla="*/ 4 w 140"/>
                  <a:gd name="T33" fmla="*/ 110 h 111"/>
                  <a:gd name="T34" fmla="*/ 7 w 140"/>
                  <a:gd name="T35" fmla="*/ 107 h 111"/>
                  <a:gd name="T36" fmla="*/ 13 w 140"/>
                  <a:gd name="T37" fmla="*/ 103 h 111"/>
                  <a:gd name="T38" fmla="*/ 25 w 140"/>
                  <a:gd name="T39" fmla="*/ 97 h 111"/>
                  <a:gd name="T40" fmla="*/ 41 w 140"/>
                  <a:gd name="T41" fmla="*/ 94 h 111"/>
                  <a:gd name="T42" fmla="*/ 57 w 140"/>
                  <a:gd name="T43" fmla="*/ 91 h 111"/>
                  <a:gd name="T44" fmla="*/ 76 w 140"/>
                  <a:gd name="T45" fmla="*/ 93 h 111"/>
                  <a:gd name="T46" fmla="*/ 91 w 140"/>
                  <a:gd name="T47" fmla="*/ 90 h 111"/>
                  <a:gd name="T48" fmla="*/ 106 w 140"/>
                  <a:gd name="T49" fmla="*/ 85 h 111"/>
                  <a:gd name="T50" fmla="*/ 119 w 140"/>
                  <a:gd name="T51" fmla="*/ 76 h 111"/>
                  <a:gd name="T52" fmla="*/ 124 w 140"/>
                  <a:gd name="T53" fmla="*/ 69 h 111"/>
                  <a:gd name="T54" fmla="*/ 130 w 140"/>
                  <a:gd name="T55" fmla="*/ 64 h 111"/>
                  <a:gd name="T56" fmla="*/ 135 w 140"/>
                  <a:gd name="T57" fmla="*/ 55 h 111"/>
                  <a:gd name="T58" fmla="*/ 139 w 140"/>
                  <a:gd name="T59" fmla="*/ 46 h 111"/>
                  <a:gd name="T60" fmla="*/ 140 w 140"/>
                  <a:gd name="T61" fmla="*/ 38 h 111"/>
                  <a:gd name="T62" fmla="*/ 140 w 140"/>
                  <a:gd name="T63" fmla="*/ 30 h 111"/>
                  <a:gd name="T64" fmla="*/ 137 w 140"/>
                  <a:gd name="T65" fmla="*/ 21 h 111"/>
                  <a:gd name="T66" fmla="*/ 135 w 140"/>
                  <a:gd name="T67" fmla="*/ 15 h 111"/>
                  <a:gd name="T68" fmla="*/ 131 w 140"/>
                  <a:gd name="T69" fmla="*/ 12 h 111"/>
                  <a:gd name="T70" fmla="*/ 126 w 140"/>
                  <a:gd name="T71" fmla="*/ 11 h 111"/>
                  <a:gd name="T72" fmla="*/ 116 w 140"/>
                  <a:gd name="T73" fmla="*/ 8 h 111"/>
                  <a:gd name="T74" fmla="*/ 109 w 140"/>
                  <a:gd name="T75" fmla="*/ 6 h 111"/>
                  <a:gd name="T76" fmla="*/ 104 w 140"/>
                  <a:gd name="T77" fmla="*/ 3 h 111"/>
                  <a:gd name="T78" fmla="*/ 103 w 140"/>
                  <a:gd name="T7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" h="111">
                    <a:moveTo>
                      <a:pt x="103" y="0"/>
                    </a:moveTo>
                    <a:lnTo>
                      <a:pt x="92" y="8"/>
                    </a:lnTo>
                    <a:lnTo>
                      <a:pt x="60" y="28"/>
                    </a:lnTo>
                    <a:lnTo>
                      <a:pt x="44" y="40"/>
                    </a:lnTo>
                    <a:lnTo>
                      <a:pt x="30" y="55"/>
                    </a:lnTo>
                    <a:lnTo>
                      <a:pt x="29" y="63"/>
                    </a:lnTo>
                    <a:lnTo>
                      <a:pt x="25" y="68"/>
                    </a:lnTo>
                    <a:lnTo>
                      <a:pt x="21" y="75"/>
                    </a:lnTo>
                    <a:lnTo>
                      <a:pt x="18" y="77"/>
                    </a:lnTo>
                    <a:lnTo>
                      <a:pt x="16" y="80"/>
                    </a:lnTo>
                    <a:lnTo>
                      <a:pt x="10" y="86"/>
                    </a:lnTo>
                    <a:lnTo>
                      <a:pt x="5" y="95"/>
                    </a:lnTo>
                    <a:lnTo>
                      <a:pt x="2" y="102"/>
                    </a:lnTo>
                    <a:lnTo>
                      <a:pt x="0" y="107"/>
                    </a:lnTo>
                    <a:lnTo>
                      <a:pt x="1" y="110"/>
                    </a:lnTo>
                    <a:lnTo>
                      <a:pt x="1" y="111"/>
                    </a:lnTo>
                    <a:lnTo>
                      <a:pt x="4" y="110"/>
                    </a:lnTo>
                    <a:lnTo>
                      <a:pt x="7" y="107"/>
                    </a:lnTo>
                    <a:lnTo>
                      <a:pt x="13" y="103"/>
                    </a:lnTo>
                    <a:lnTo>
                      <a:pt x="25" y="97"/>
                    </a:lnTo>
                    <a:lnTo>
                      <a:pt x="41" y="94"/>
                    </a:lnTo>
                    <a:lnTo>
                      <a:pt x="57" y="91"/>
                    </a:lnTo>
                    <a:lnTo>
                      <a:pt x="76" y="93"/>
                    </a:lnTo>
                    <a:lnTo>
                      <a:pt x="91" y="90"/>
                    </a:lnTo>
                    <a:lnTo>
                      <a:pt x="106" y="85"/>
                    </a:lnTo>
                    <a:lnTo>
                      <a:pt x="119" y="76"/>
                    </a:lnTo>
                    <a:lnTo>
                      <a:pt x="124" y="69"/>
                    </a:lnTo>
                    <a:lnTo>
                      <a:pt x="130" y="64"/>
                    </a:lnTo>
                    <a:lnTo>
                      <a:pt x="135" y="55"/>
                    </a:lnTo>
                    <a:lnTo>
                      <a:pt x="139" y="46"/>
                    </a:lnTo>
                    <a:lnTo>
                      <a:pt x="140" y="38"/>
                    </a:lnTo>
                    <a:lnTo>
                      <a:pt x="140" y="30"/>
                    </a:lnTo>
                    <a:lnTo>
                      <a:pt x="137" y="21"/>
                    </a:lnTo>
                    <a:lnTo>
                      <a:pt x="135" y="15"/>
                    </a:lnTo>
                    <a:lnTo>
                      <a:pt x="131" y="12"/>
                    </a:lnTo>
                    <a:lnTo>
                      <a:pt x="126" y="11"/>
                    </a:lnTo>
                    <a:lnTo>
                      <a:pt x="116" y="8"/>
                    </a:lnTo>
                    <a:lnTo>
                      <a:pt x="109" y="6"/>
                    </a:lnTo>
                    <a:lnTo>
                      <a:pt x="104" y="3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372">
                <a:extLst>
                  <a:ext uri="{FF2B5EF4-FFF2-40B4-BE49-F238E27FC236}">
                    <a16:creationId xmlns:a16="http://schemas.microsoft.com/office/drawing/2014/main" id="{0F9D247C-100E-3787-90E2-075EB3288A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4" y="1758"/>
                <a:ext cx="97" cy="134"/>
              </a:xfrm>
              <a:custGeom>
                <a:avLst/>
                <a:gdLst>
                  <a:gd name="T0" fmla="*/ 19 w 289"/>
                  <a:gd name="T1" fmla="*/ 392 h 401"/>
                  <a:gd name="T2" fmla="*/ 32 w 289"/>
                  <a:gd name="T3" fmla="*/ 380 h 401"/>
                  <a:gd name="T4" fmla="*/ 50 w 289"/>
                  <a:gd name="T5" fmla="*/ 372 h 401"/>
                  <a:gd name="T6" fmla="*/ 63 w 289"/>
                  <a:gd name="T7" fmla="*/ 347 h 401"/>
                  <a:gd name="T8" fmla="*/ 85 w 289"/>
                  <a:gd name="T9" fmla="*/ 301 h 401"/>
                  <a:gd name="T10" fmla="*/ 88 w 289"/>
                  <a:gd name="T11" fmla="*/ 289 h 401"/>
                  <a:gd name="T12" fmla="*/ 96 w 289"/>
                  <a:gd name="T13" fmla="*/ 271 h 401"/>
                  <a:gd name="T14" fmla="*/ 117 w 289"/>
                  <a:gd name="T15" fmla="*/ 205 h 401"/>
                  <a:gd name="T16" fmla="*/ 153 w 289"/>
                  <a:gd name="T17" fmla="*/ 168 h 401"/>
                  <a:gd name="T18" fmla="*/ 195 w 289"/>
                  <a:gd name="T19" fmla="*/ 152 h 401"/>
                  <a:gd name="T20" fmla="*/ 188 w 289"/>
                  <a:gd name="T21" fmla="*/ 194 h 401"/>
                  <a:gd name="T22" fmla="*/ 179 w 289"/>
                  <a:gd name="T23" fmla="*/ 214 h 401"/>
                  <a:gd name="T24" fmla="*/ 163 w 289"/>
                  <a:gd name="T25" fmla="*/ 252 h 401"/>
                  <a:gd name="T26" fmla="*/ 160 w 289"/>
                  <a:gd name="T27" fmla="*/ 268 h 401"/>
                  <a:gd name="T28" fmla="*/ 153 w 289"/>
                  <a:gd name="T29" fmla="*/ 294 h 401"/>
                  <a:gd name="T30" fmla="*/ 157 w 289"/>
                  <a:gd name="T31" fmla="*/ 310 h 401"/>
                  <a:gd name="T32" fmla="*/ 180 w 289"/>
                  <a:gd name="T33" fmla="*/ 291 h 401"/>
                  <a:gd name="T34" fmla="*/ 209 w 289"/>
                  <a:gd name="T35" fmla="*/ 274 h 401"/>
                  <a:gd name="T36" fmla="*/ 244 w 289"/>
                  <a:gd name="T37" fmla="*/ 261 h 401"/>
                  <a:gd name="T38" fmla="*/ 248 w 289"/>
                  <a:gd name="T39" fmla="*/ 255 h 401"/>
                  <a:gd name="T40" fmla="*/ 254 w 289"/>
                  <a:gd name="T41" fmla="*/ 246 h 401"/>
                  <a:gd name="T42" fmla="*/ 258 w 289"/>
                  <a:gd name="T43" fmla="*/ 230 h 401"/>
                  <a:gd name="T44" fmla="*/ 265 w 289"/>
                  <a:gd name="T45" fmla="*/ 198 h 401"/>
                  <a:gd name="T46" fmla="*/ 289 w 289"/>
                  <a:gd name="T47" fmla="*/ 170 h 401"/>
                  <a:gd name="T48" fmla="*/ 208 w 289"/>
                  <a:gd name="T49" fmla="*/ 120 h 401"/>
                  <a:gd name="T50" fmla="*/ 221 w 289"/>
                  <a:gd name="T51" fmla="*/ 59 h 401"/>
                  <a:gd name="T52" fmla="*/ 229 w 289"/>
                  <a:gd name="T53" fmla="*/ 0 h 401"/>
                  <a:gd name="T54" fmla="*/ 137 w 289"/>
                  <a:gd name="T55" fmla="*/ 111 h 401"/>
                  <a:gd name="T56" fmla="*/ 125 w 289"/>
                  <a:gd name="T57" fmla="*/ 133 h 401"/>
                  <a:gd name="T58" fmla="*/ 115 w 289"/>
                  <a:gd name="T59" fmla="*/ 147 h 401"/>
                  <a:gd name="T60" fmla="*/ 84 w 289"/>
                  <a:gd name="T61" fmla="*/ 189 h 401"/>
                  <a:gd name="T62" fmla="*/ 54 w 289"/>
                  <a:gd name="T63" fmla="*/ 222 h 401"/>
                  <a:gd name="T64" fmla="*/ 50 w 289"/>
                  <a:gd name="T65" fmla="*/ 243 h 401"/>
                  <a:gd name="T66" fmla="*/ 40 w 289"/>
                  <a:gd name="T67" fmla="*/ 266 h 401"/>
                  <a:gd name="T68" fmla="*/ 31 w 289"/>
                  <a:gd name="T69" fmla="*/ 273 h 401"/>
                  <a:gd name="T70" fmla="*/ 22 w 289"/>
                  <a:gd name="T71" fmla="*/ 278 h 401"/>
                  <a:gd name="T72" fmla="*/ 0 w 289"/>
                  <a:gd name="T73" fmla="*/ 285 h 401"/>
                  <a:gd name="T74" fmla="*/ 6 w 289"/>
                  <a:gd name="T75" fmla="*/ 306 h 401"/>
                  <a:gd name="T76" fmla="*/ 10 w 289"/>
                  <a:gd name="T77" fmla="*/ 325 h 401"/>
                  <a:gd name="T78" fmla="*/ 10 w 289"/>
                  <a:gd name="T79" fmla="*/ 341 h 401"/>
                  <a:gd name="T80" fmla="*/ 9 w 289"/>
                  <a:gd name="T81" fmla="*/ 354 h 401"/>
                  <a:gd name="T82" fmla="*/ 4 w 289"/>
                  <a:gd name="T83" fmla="*/ 371 h 401"/>
                  <a:gd name="T84" fmla="*/ 5 w 289"/>
                  <a:gd name="T85" fmla="*/ 385 h 401"/>
                  <a:gd name="T86" fmla="*/ 10 w 289"/>
                  <a:gd name="T87" fmla="*/ 395 h 401"/>
                  <a:gd name="T88" fmla="*/ 20 w 289"/>
                  <a:gd name="T89" fmla="*/ 401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89" h="401">
                    <a:moveTo>
                      <a:pt x="20" y="401"/>
                    </a:moveTo>
                    <a:lnTo>
                      <a:pt x="19" y="392"/>
                    </a:lnTo>
                    <a:lnTo>
                      <a:pt x="24" y="385"/>
                    </a:lnTo>
                    <a:lnTo>
                      <a:pt x="32" y="380"/>
                    </a:lnTo>
                    <a:lnTo>
                      <a:pt x="47" y="378"/>
                    </a:lnTo>
                    <a:lnTo>
                      <a:pt x="50" y="372"/>
                    </a:lnTo>
                    <a:lnTo>
                      <a:pt x="56" y="361"/>
                    </a:lnTo>
                    <a:lnTo>
                      <a:pt x="63" y="347"/>
                    </a:lnTo>
                    <a:lnTo>
                      <a:pt x="72" y="331"/>
                    </a:lnTo>
                    <a:lnTo>
                      <a:pt x="85" y="301"/>
                    </a:lnTo>
                    <a:lnTo>
                      <a:pt x="87" y="293"/>
                    </a:lnTo>
                    <a:lnTo>
                      <a:pt x="88" y="289"/>
                    </a:lnTo>
                    <a:lnTo>
                      <a:pt x="90" y="285"/>
                    </a:lnTo>
                    <a:lnTo>
                      <a:pt x="96" y="271"/>
                    </a:lnTo>
                    <a:lnTo>
                      <a:pt x="107" y="238"/>
                    </a:lnTo>
                    <a:lnTo>
                      <a:pt x="117" y="205"/>
                    </a:lnTo>
                    <a:lnTo>
                      <a:pt x="134" y="183"/>
                    </a:lnTo>
                    <a:lnTo>
                      <a:pt x="153" y="168"/>
                    </a:lnTo>
                    <a:lnTo>
                      <a:pt x="173" y="156"/>
                    </a:lnTo>
                    <a:lnTo>
                      <a:pt x="195" y="152"/>
                    </a:lnTo>
                    <a:lnTo>
                      <a:pt x="193" y="173"/>
                    </a:lnTo>
                    <a:lnTo>
                      <a:pt x="188" y="194"/>
                    </a:lnTo>
                    <a:lnTo>
                      <a:pt x="183" y="203"/>
                    </a:lnTo>
                    <a:lnTo>
                      <a:pt x="179" y="214"/>
                    </a:lnTo>
                    <a:lnTo>
                      <a:pt x="168" y="235"/>
                    </a:lnTo>
                    <a:lnTo>
                      <a:pt x="163" y="252"/>
                    </a:lnTo>
                    <a:lnTo>
                      <a:pt x="161" y="259"/>
                    </a:lnTo>
                    <a:lnTo>
                      <a:pt x="160" y="268"/>
                    </a:lnTo>
                    <a:lnTo>
                      <a:pt x="156" y="281"/>
                    </a:lnTo>
                    <a:lnTo>
                      <a:pt x="153" y="294"/>
                    </a:lnTo>
                    <a:lnTo>
                      <a:pt x="141" y="332"/>
                    </a:lnTo>
                    <a:lnTo>
                      <a:pt x="157" y="310"/>
                    </a:lnTo>
                    <a:lnTo>
                      <a:pt x="168" y="299"/>
                    </a:lnTo>
                    <a:lnTo>
                      <a:pt x="180" y="291"/>
                    </a:lnTo>
                    <a:lnTo>
                      <a:pt x="193" y="281"/>
                    </a:lnTo>
                    <a:lnTo>
                      <a:pt x="209" y="274"/>
                    </a:lnTo>
                    <a:lnTo>
                      <a:pt x="225" y="266"/>
                    </a:lnTo>
                    <a:lnTo>
                      <a:pt x="244" y="261"/>
                    </a:lnTo>
                    <a:lnTo>
                      <a:pt x="247" y="257"/>
                    </a:lnTo>
                    <a:lnTo>
                      <a:pt x="248" y="255"/>
                    </a:lnTo>
                    <a:lnTo>
                      <a:pt x="250" y="254"/>
                    </a:lnTo>
                    <a:lnTo>
                      <a:pt x="254" y="246"/>
                    </a:lnTo>
                    <a:lnTo>
                      <a:pt x="257" y="238"/>
                    </a:lnTo>
                    <a:lnTo>
                      <a:pt x="258" y="230"/>
                    </a:lnTo>
                    <a:lnTo>
                      <a:pt x="259" y="213"/>
                    </a:lnTo>
                    <a:lnTo>
                      <a:pt x="265" y="198"/>
                    </a:lnTo>
                    <a:lnTo>
                      <a:pt x="274" y="183"/>
                    </a:lnTo>
                    <a:lnTo>
                      <a:pt x="289" y="170"/>
                    </a:lnTo>
                    <a:lnTo>
                      <a:pt x="236" y="132"/>
                    </a:lnTo>
                    <a:lnTo>
                      <a:pt x="208" y="120"/>
                    </a:lnTo>
                    <a:lnTo>
                      <a:pt x="224" y="93"/>
                    </a:lnTo>
                    <a:lnTo>
                      <a:pt x="221" y="59"/>
                    </a:lnTo>
                    <a:lnTo>
                      <a:pt x="234" y="40"/>
                    </a:lnTo>
                    <a:lnTo>
                      <a:pt x="229" y="0"/>
                    </a:lnTo>
                    <a:lnTo>
                      <a:pt x="142" y="105"/>
                    </a:lnTo>
                    <a:lnTo>
                      <a:pt x="137" y="111"/>
                    </a:lnTo>
                    <a:lnTo>
                      <a:pt x="133" y="118"/>
                    </a:lnTo>
                    <a:lnTo>
                      <a:pt x="125" y="133"/>
                    </a:lnTo>
                    <a:lnTo>
                      <a:pt x="119" y="139"/>
                    </a:lnTo>
                    <a:lnTo>
                      <a:pt x="115" y="147"/>
                    </a:lnTo>
                    <a:lnTo>
                      <a:pt x="106" y="161"/>
                    </a:lnTo>
                    <a:lnTo>
                      <a:pt x="84" y="189"/>
                    </a:lnTo>
                    <a:lnTo>
                      <a:pt x="59" y="216"/>
                    </a:lnTo>
                    <a:lnTo>
                      <a:pt x="54" y="222"/>
                    </a:lnTo>
                    <a:lnTo>
                      <a:pt x="52" y="232"/>
                    </a:lnTo>
                    <a:lnTo>
                      <a:pt x="50" y="243"/>
                    </a:lnTo>
                    <a:lnTo>
                      <a:pt x="51" y="257"/>
                    </a:lnTo>
                    <a:lnTo>
                      <a:pt x="40" y="266"/>
                    </a:lnTo>
                    <a:lnTo>
                      <a:pt x="34" y="271"/>
                    </a:lnTo>
                    <a:lnTo>
                      <a:pt x="31" y="273"/>
                    </a:lnTo>
                    <a:lnTo>
                      <a:pt x="29" y="276"/>
                    </a:lnTo>
                    <a:lnTo>
                      <a:pt x="22" y="278"/>
                    </a:lnTo>
                    <a:lnTo>
                      <a:pt x="15" y="281"/>
                    </a:lnTo>
                    <a:lnTo>
                      <a:pt x="0" y="285"/>
                    </a:lnTo>
                    <a:lnTo>
                      <a:pt x="3" y="296"/>
                    </a:lnTo>
                    <a:lnTo>
                      <a:pt x="6" y="306"/>
                    </a:lnTo>
                    <a:lnTo>
                      <a:pt x="8" y="316"/>
                    </a:lnTo>
                    <a:lnTo>
                      <a:pt x="10" y="325"/>
                    </a:lnTo>
                    <a:lnTo>
                      <a:pt x="10" y="333"/>
                    </a:lnTo>
                    <a:lnTo>
                      <a:pt x="10" y="341"/>
                    </a:lnTo>
                    <a:lnTo>
                      <a:pt x="9" y="347"/>
                    </a:lnTo>
                    <a:lnTo>
                      <a:pt x="9" y="354"/>
                    </a:lnTo>
                    <a:lnTo>
                      <a:pt x="5" y="362"/>
                    </a:lnTo>
                    <a:lnTo>
                      <a:pt x="4" y="371"/>
                    </a:lnTo>
                    <a:lnTo>
                      <a:pt x="3" y="378"/>
                    </a:lnTo>
                    <a:lnTo>
                      <a:pt x="5" y="385"/>
                    </a:lnTo>
                    <a:lnTo>
                      <a:pt x="6" y="391"/>
                    </a:lnTo>
                    <a:lnTo>
                      <a:pt x="10" y="395"/>
                    </a:lnTo>
                    <a:lnTo>
                      <a:pt x="14" y="398"/>
                    </a:lnTo>
                    <a:lnTo>
                      <a:pt x="20" y="401"/>
                    </a:lnTo>
                    <a:close/>
                  </a:path>
                </a:pathLst>
              </a:custGeom>
              <a:solidFill>
                <a:srgbClr val="C2D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373">
                <a:extLst>
                  <a:ext uri="{FF2B5EF4-FFF2-40B4-BE49-F238E27FC236}">
                    <a16:creationId xmlns:a16="http://schemas.microsoft.com/office/drawing/2014/main" id="{0E297AD1-7699-58D5-79EE-3EEE358C7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714"/>
                <a:ext cx="2910" cy="2660"/>
              </a:xfrm>
              <a:custGeom>
                <a:avLst/>
                <a:gdLst>
                  <a:gd name="T0" fmla="*/ 223 w 8729"/>
                  <a:gd name="T1" fmla="*/ 1855 h 7980"/>
                  <a:gd name="T2" fmla="*/ 438 w 8729"/>
                  <a:gd name="T3" fmla="*/ 2016 h 7980"/>
                  <a:gd name="T4" fmla="*/ 724 w 8729"/>
                  <a:gd name="T5" fmla="*/ 2137 h 7980"/>
                  <a:gd name="T6" fmla="*/ 716 w 8729"/>
                  <a:gd name="T7" fmla="*/ 2279 h 7980"/>
                  <a:gd name="T8" fmla="*/ 707 w 8729"/>
                  <a:gd name="T9" fmla="*/ 2607 h 7980"/>
                  <a:gd name="T10" fmla="*/ 1342 w 8729"/>
                  <a:gd name="T11" fmla="*/ 3325 h 7980"/>
                  <a:gd name="T12" fmla="*/ 1511 w 8729"/>
                  <a:gd name="T13" fmla="*/ 3636 h 7980"/>
                  <a:gd name="T14" fmla="*/ 1781 w 8729"/>
                  <a:gd name="T15" fmla="*/ 4682 h 7980"/>
                  <a:gd name="T16" fmla="*/ 1310 w 8729"/>
                  <a:gd name="T17" fmla="*/ 5161 h 7980"/>
                  <a:gd name="T18" fmla="*/ 915 w 8729"/>
                  <a:gd name="T19" fmla="*/ 6601 h 7980"/>
                  <a:gd name="T20" fmla="*/ 933 w 8729"/>
                  <a:gd name="T21" fmla="*/ 6801 h 7980"/>
                  <a:gd name="T22" fmla="*/ 1119 w 8729"/>
                  <a:gd name="T23" fmla="*/ 6997 h 7980"/>
                  <a:gd name="T24" fmla="*/ 1477 w 8729"/>
                  <a:gd name="T25" fmla="*/ 7172 h 7980"/>
                  <a:gd name="T26" fmla="*/ 1674 w 8729"/>
                  <a:gd name="T27" fmla="*/ 7287 h 7980"/>
                  <a:gd name="T28" fmla="*/ 1928 w 8729"/>
                  <a:gd name="T29" fmla="*/ 7362 h 7980"/>
                  <a:gd name="T30" fmla="*/ 2197 w 8729"/>
                  <a:gd name="T31" fmla="*/ 7514 h 7980"/>
                  <a:gd name="T32" fmla="*/ 2551 w 8729"/>
                  <a:gd name="T33" fmla="*/ 7507 h 7980"/>
                  <a:gd name="T34" fmla="*/ 2806 w 8729"/>
                  <a:gd name="T35" fmla="*/ 7511 h 7980"/>
                  <a:gd name="T36" fmla="*/ 3018 w 8729"/>
                  <a:gd name="T37" fmla="*/ 7431 h 7980"/>
                  <a:gd name="T38" fmla="*/ 3385 w 8729"/>
                  <a:gd name="T39" fmla="*/ 7545 h 7980"/>
                  <a:gd name="T40" fmla="*/ 3592 w 8729"/>
                  <a:gd name="T41" fmla="*/ 7632 h 7980"/>
                  <a:gd name="T42" fmla="*/ 3832 w 8729"/>
                  <a:gd name="T43" fmla="*/ 7842 h 7980"/>
                  <a:gd name="T44" fmla="*/ 4340 w 8729"/>
                  <a:gd name="T45" fmla="*/ 7972 h 7980"/>
                  <a:gd name="T46" fmla="*/ 4648 w 8729"/>
                  <a:gd name="T47" fmla="*/ 7842 h 7980"/>
                  <a:gd name="T48" fmla="*/ 4825 w 8729"/>
                  <a:gd name="T49" fmla="*/ 7732 h 7980"/>
                  <a:gd name="T50" fmla="*/ 5378 w 8729"/>
                  <a:gd name="T51" fmla="*/ 6758 h 7980"/>
                  <a:gd name="T52" fmla="*/ 5723 w 8729"/>
                  <a:gd name="T53" fmla="*/ 6653 h 7980"/>
                  <a:gd name="T54" fmla="*/ 6266 w 8729"/>
                  <a:gd name="T55" fmla="*/ 6803 h 7980"/>
                  <a:gd name="T56" fmla="*/ 6453 w 8729"/>
                  <a:gd name="T57" fmla="*/ 6739 h 7980"/>
                  <a:gd name="T58" fmla="*/ 6914 w 8729"/>
                  <a:gd name="T59" fmla="*/ 6944 h 7980"/>
                  <a:gd name="T60" fmla="*/ 7237 w 8729"/>
                  <a:gd name="T61" fmla="*/ 7042 h 7980"/>
                  <a:gd name="T62" fmla="*/ 7732 w 8729"/>
                  <a:gd name="T63" fmla="*/ 6976 h 7980"/>
                  <a:gd name="T64" fmla="*/ 8072 w 8729"/>
                  <a:gd name="T65" fmla="*/ 6590 h 7980"/>
                  <a:gd name="T66" fmla="*/ 8368 w 8729"/>
                  <a:gd name="T67" fmla="*/ 6328 h 7980"/>
                  <a:gd name="T68" fmla="*/ 8522 w 8729"/>
                  <a:gd name="T69" fmla="*/ 6114 h 7980"/>
                  <a:gd name="T70" fmla="*/ 8643 w 8729"/>
                  <a:gd name="T71" fmla="*/ 5755 h 7980"/>
                  <a:gd name="T72" fmla="*/ 8120 w 8729"/>
                  <a:gd name="T73" fmla="*/ 5730 h 7980"/>
                  <a:gd name="T74" fmla="*/ 8002 w 8729"/>
                  <a:gd name="T75" fmla="*/ 5332 h 7980"/>
                  <a:gd name="T76" fmla="*/ 8068 w 8729"/>
                  <a:gd name="T77" fmla="*/ 5104 h 7980"/>
                  <a:gd name="T78" fmla="*/ 7808 w 8729"/>
                  <a:gd name="T79" fmla="*/ 4828 h 7980"/>
                  <a:gd name="T80" fmla="*/ 7940 w 8729"/>
                  <a:gd name="T81" fmla="*/ 4655 h 7980"/>
                  <a:gd name="T82" fmla="*/ 8105 w 8729"/>
                  <a:gd name="T83" fmla="*/ 4340 h 7980"/>
                  <a:gd name="T84" fmla="*/ 7872 w 8729"/>
                  <a:gd name="T85" fmla="*/ 4059 h 7980"/>
                  <a:gd name="T86" fmla="*/ 8013 w 8729"/>
                  <a:gd name="T87" fmla="*/ 3785 h 7980"/>
                  <a:gd name="T88" fmla="*/ 7803 w 8729"/>
                  <a:gd name="T89" fmla="*/ 3537 h 7980"/>
                  <a:gd name="T90" fmla="*/ 7563 w 8729"/>
                  <a:gd name="T91" fmla="*/ 3191 h 7980"/>
                  <a:gd name="T92" fmla="*/ 7345 w 8729"/>
                  <a:gd name="T93" fmla="*/ 3493 h 7980"/>
                  <a:gd name="T94" fmla="*/ 7248 w 8729"/>
                  <a:gd name="T95" fmla="*/ 3455 h 7980"/>
                  <a:gd name="T96" fmla="*/ 7259 w 8729"/>
                  <a:gd name="T97" fmla="*/ 3086 h 7980"/>
                  <a:gd name="T98" fmla="*/ 7516 w 8729"/>
                  <a:gd name="T99" fmla="*/ 2600 h 7980"/>
                  <a:gd name="T100" fmla="*/ 7856 w 8729"/>
                  <a:gd name="T101" fmla="*/ 2221 h 7980"/>
                  <a:gd name="T102" fmla="*/ 7885 w 8729"/>
                  <a:gd name="T103" fmla="*/ 2024 h 7980"/>
                  <a:gd name="T104" fmla="*/ 8186 w 8729"/>
                  <a:gd name="T105" fmla="*/ 2037 h 7980"/>
                  <a:gd name="T106" fmla="*/ 8335 w 8729"/>
                  <a:gd name="T107" fmla="*/ 1830 h 7980"/>
                  <a:gd name="T108" fmla="*/ 8289 w 8729"/>
                  <a:gd name="T109" fmla="*/ 1332 h 7980"/>
                  <a:gd name="T110" fmla="*/ 8457 w 8729"/>
                  <a:gd name="T111" fmla="*/ 627 h 7980"/>
                  <a:gd name="T112" fmla="*/ 8531 w 8729"/>
                  <a:gd name="T113" fmla="*/ 172 h 7980"/>
                  <a:gd name="T114" fmla="*/ 8159 w 8729"/>
                  <a:gd name="T115" fmla="*/ 73 h 7980"/>
                  <a:gd name="T116" fmla="*/ 7901 w 8729"/>
                  <a:gd name="T117" fmla="*/ 102 h 7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29" h="7980">
                    <a:moveTo>
                      <a:pt x="0" y="1755"/>
                    </a:moveTo>
                    <a:lnTo>
                      <a:pt x="87" y="1748"/>
                    </a:lnTo>
                    <a:lnTo>
                      <a:pt x="135" y="1777"/>
                    </a:lnTo>
                    <a:lnTo>
                      <a:pt x="144" y="1729"/>
                    </a:lnTo>
                    <a:lnTo>
                      <a:pt x="180" y="1746"/>
                    </a:lnTo>
                    <a:lnTo>
                      <a:pt x="225" y="1728"/>
                    </a:lnTo>
                    <a:lnTo>
                      <a:pt x="284" y="1716"/>
                    </a:lnTo>
                    <a:lnTo>
                      <a:pt x="341" y="1750"/>
                    </a:lnTo>
                    <a:lnTo>
                      <a:pt x="299" y="1809"/>
                    </a:lnTo>
                    <a:lnTo>
                      <a:pt x="225" y="1809"/>
                    </a:lnTo>
                    <a:lnTo>
                      <a:pt x="197" y="1797"/>
                    </a:lnTo>
                    <a:lnTo>
                      <a:pt x="184" y="1805"/>
                    </a:lnTo>
                    <a:lnTo>
                      <a:pt x="223" y="1855"/>
                    </a:lnTo>
                    <a:lnTo>
                      <a:pt x="252" y="1873"/>
                    </a:lnTo>
                    <a:lnTo>
                      <a:pt x="338" y="1864"/>
                    </a:lnTo>
                    <a:lnTo>
                      <a:pt x="387" y="1828"/>
                    </a:lnTo>
                    <a:lnTo>
                      <a:pt x="420" y="1817"/>
                    </a:lnTo>
                    <a:lnTo>
                      <a:pt x="429" y="1850"/>
                    </a:lnTo>
                    <a:lnTo>
                      <a:pt x="484" y="1852"/>
                    </a:lnTo>
                    <a:lnTo>
                      <a:pt x="513" y="1876"/>
                    </a:lnTo>
                    <a:lnTo>
                      <a:pt x="489" y="1918"/>
                    </a:lnTo>
                    <a:lnTo>
                      <a:pt x="490" y="1932"/>
                    </a:lnTo>
                    <a:lnTo>
                      <a:pt x="512" y="1942"/>
                    </a:lnTo>
                    <a:lnTo>
                      <a:pt x="515" y="1976"/>
                    </a:lnTo>
                    <a:lnTo>
                      <a:pt x="489" y="1985"/>
                    </a:lnTo>
                    <a:lnTo>
                      <a:pt x="438" y="2016"/>
                    </a:lnTo>
                    <a:lnTo>
                      <a:pt x="462" y="2055"/>
                    </a:lnTo>
                    <a:lnTo>
                      <a:pt x="466" y="2095"/>
                    </a:lnTo>
                    <a:lnTo>
                      <a:pt x="486" y="2105"/>
                    </a:lnTo>
                    <a:lnTo>
                      <a:pt x="481" y="2119"/>
                    </a:lnTo>
                    <a:lnTo>
                      <a:pt x="447" y="2109"/>
                    </a:lnTo>
                    <a:lnTo>
                      <a:pt x="440" y="2109"/>
                    </a:lnTo>
                    <a:lnTo>
                      <a:pt x="440" y="2116"/>
                    </a:lnTo>
                    <a:lnTo>
                      <a:pt x="518" y="2156"/>
                    </a:lnTo>
                    <a:lnTo>
                      <a:pt x="537" y="2140"/>
                    </a:lnTo>
                    <a:lnTo>
                      <a:pt x="556" y="2139"/>
                    </a:lnTo>
                    <a:lnTo>
                      <a:pt x="628" y="2192"/>
                    </a:lnTo>
                    <a:lnTo>
                      <a:pt x="699" y="2160"/>
                    </a:lnTo>
                    <a:lnTo>
                      <a:pt x="724" y="2137"/>
                    </a:lnTo>
                    <a:lnTo>
                      <a:pt x="776" y="2125"/>
                    </a:lnTo>
                    <a:lnTo>
                      <a:pt x="803" y="2123"/>
                    </a:lnTo>
                    <a:lnTo>
                      <a:pt x="856" y="2125"/>
                    </a:lnTo>
                    <a:lnTo>
                      <a:pt x="905" y="2141"/>
                    </a:lnTo>
                    <a:lnTo>
                      <a:pt x="971" y="2195"/>
                    </a:lnTo>
                    <a:lnTo>
                      <a:pt x="963" y="2201"/>
                    </a:lnTo>
                    <a:lnTo>
                      <a:pt x="914" y="2167"/>
                    </a:lnTo>
                    <a:lnTo>
                      <a:pt x="832" y="2147"/>
                    </a:lnTo>
                    <a:lnTo>
                      <a:pt x="806" y="2157"/>
                    </a:lnTo>
                    <a:lnTo>
                      <a:pt x="733" y="2169"/>
                    </a:lnTo>
                    <a:lnTo>
                      <a:pt x="716" y="2198"/>
                    </a:lnTo>
                    <a:lnTo>
                      <a:pt x="726" y="2238"/>
                    </a:lnTo>
                    <a:lnTo>
                      <a:pt x="716" y="2279"/>
                    </a:lnTo>
                    <a:lnTo>
                      <a:pt x="705" y="2293"/>
                    </a:lnTo>
                    <a:lnTo>
                      <a:pt x="678" y="2295"/>
                    </a:lnTo>
                    <a:lnTo>
                      <a:pt x="660" y="2309"/>
                    </a:lnTo>
                    <a:lnTo>
                      <a:pt x="792" y="2365"/>
                    </a:lnTo>
                    <a:lnTo>
                      <a:pt x="799" y="2371"/>
                    </a:lnTo>
                    <a:lnTo>
                      <a:pt x="836" y="2414"/>
                    </a:lnTo>
                    <a:lnTo>
                      <a:pt x="853" y="2453"/>
                    </a:lnTo>
                    <a:lnTo>
                      <a:pt x="815" y="2469"/>
                    </a:lnTo>
                    <a:lnTo>
                      <a:pt x="787" y="2533"/>
                    </a:lnTo>
                    <a:lnTo>
                      <a:pt x="782" y="2540"/>
                    </a:lnTo>
                    <a:lnTo>
                      <a:pt x="745" y="2577"/>
                    </a:lnTo>
                    <a:lnTo>
                      <a:pt x="733" y="2597"/>
                    </a:lnTo>
                    <a:lnTo>
                      <a:pt x="707" y="2607"/>
                    </a:lnTo>
                    <a:lnTo>
                      <a:pt x="712" y="2674"/>
                    </a:lnTo>
                    <a:lnTo>
                      <a:pt x="722" y="2692"/>
                    </a:lnTo>
                    <a:lnTo>
                      <a:pt x="810" y="2784"/>
                    </a:lnTo>
                    <a:lnTo>
                      <a:pt x="841" y="2836"/>
                    </a:lnTo>
                    <a:lnTo>
                      <a:pt x="864" y="2846"/>
                    </a:lnTo>
                    <a:lnTo>
                      <a:pt x="911" y="2930"/>
                    </a:lnTo>
                    <a:lnTo>
                      <a:pt x="951" y="3071"/>
                    </a:lnTo>
                    <a:lnTo>
                      <a:pt x="985" y="3083"/>
                    </a:lnTo>
                    <a:lnTo>
                      <a:pt x="1094" y="3172"/>
                    </a:lnTo>
                    <a:lnTo>
                      <a:pt x="1177" y="3199"/>
                    </a:lnTo>
                    <a:lnTo>
                      <a:pt x="1216" y="3262"/>
                    </a:lnTo>
                    <a:lnTo>
                      <a:pt x="1304" y="3273"/>
                    </a:lnTo>
                    <a:lnTo>
                      <a:pt x="1342" y="3325"/>
                    </a:lnTo>
                    <a:lnTo>
                      <a:pt x="1349" y="3330"/>
                    </a:lnTo>
                    <a:lnTo>
                      <a:pt x="1348" y="3318"/>
                    </a:lnTo>
                    <a:lnTo>
                      <a:pt x="1355" y="3318"/>
                    </a:lnTo>
                    <a:lnTo>
                      <a:pt x="1404" y="3359"/>
                    </a:lnTo>
                    <a:lnTo>
                      <a:pt x="1427" y="3310"/>
                    </a:lnTo>
                    <a:lnTo>
                      <a:pt x="1522" y="3314"/>
                    </a:lnTo>
                    <a:lnTo>
                      <a:pt x="1490" y="3331"/>
                    </a:lnTo>
                    <a:lnTo>
                      <a:pt x="1473" y="3380"/>
                    </a:lnTo>
                    <a:lnTo>
                      <a:pt x="1425" y="3430"/>
                    </a:lnTo>
                    <a:lnTo>
                      <a:pt x="1403" y="3479"/>
                    </a:lnTo>
                    <a:lnTo>
                      <a:pt x="1411" y="3498"/>
                    </a:lnTo>
                    <a:lnTo>
                      <a:pt x="1454" y="3529"/>
                    </a:lnTo>
                    <a:lnTo>
                      <a:pt x="1511" y="3636"/>
                    </a:lnTo>
                    <a:lnTo>
                      <a:pt x="1484" y="3793"/>
                    </a:lnTo>
                    <a:lnTo>
                      <a:pt x="1438" y="3858"/>
                    </a:lnTo>
                    <a:lnTo>
                      <a:pt x="1457" y="3916"/>
                    </a:lnTo>
                    <a:lnTo>
                      <a:pt x="1503" y="3978"/>
                    </a:lnTo>
                    <a:lnTo>
                      <a:pt x="1403" y="3914"/>
                    </a:lnTo>
                    <a:lnTo>
                      <a:pt x="1365" y="3938"/>
                    </a:lnTo>
                    <a:lnTo>
                      <a:pt x="1365" y="4012"/>
                    </a:lnTo>
                    <a:lnTo>
                      <a:pt x="1514" y="4118"/>
                    </a:lnTo>
                    <a:lnTo>
                      <a:pt x="1568" y="4180"/>
                    </a:lnTo>
                    <a:lnTo>
                      <a:pt x="1662" y="4265"/>
                    </a:lnTo>
                    <a:lnTo>
                      <a:pt x="1725" y="4352"/>
                    </a:lnTo>
                    <a:lnTo>
                      <a:pt x="1754" y="4464"/>
                    </a:lnTo>
                    <a:lnTo>
                      <a:pt x="1781" y="4682"/>
                    </a:lnTo>
                    <a:lnTo>
                      <a:pt x="1804" y="4774"/>
                    </a:lnTo>
                    <a:lnTo>
                      <a:pt x="1782" y="4763"/>
                    </a:lnTo>
                    <a:lnTo>
                      <a:pt x="1758" y="4731"/>
                    </a:lnTo>
                    <a:lnTo>
                      <a:pt x="1706" y="4515"/>
                    </a:lnTo>
                    <a:lnTo>
                      <a:pt x="1672" y="4431"/>
                    </a:lnTo>
                    <a:lnTo>
                      <a:pt x="1493" y="4247"/>
                    </a:lnTo>
                    <a:lnTo>
                      <a:pt x="1488" y="4187"/>
                    </a:lnTo>
                    <a:lnTo>
                      <a:pt x="1455" y="4197"/>
                    </a:lnTo>
                    <a:lnTo>
                      <a:pt x="1420" y="4253"/>
                    </a:lnTo>
                    <a:lnTo>
                      <a:pt x="1404" y="4294"/>
                    </a:lnTo>
                    <a:lnTo>
                      <a:pt x="1276" y="5223"/>
                    </a:lnTo>
                    <a:lnTo>
                      <a:pt x="1283" y="5229"/>
                    </a:lnTo>
                    <a:lnTo>
                      <a:pt x="1310" y="5161"/>
                    </a:lnTo>
                    <a:lnTo>
                      <a:pt x="1365" y="5095"/>
                    </a:lnTo>
                    <a:lnTo>
                      <a:pt x="1438" y="5162"/>
                    </a:lnTo>
                    <a:lnTo>
                      <a:pt x="1463" y="5213"/>
                    </a:lnTo>
                    <a:lnTo>
                      <a:pt x="1418" y="5237"/>
                    </a:lnTo>
                    <a:lnTo>
                      <a:pt x="1383" y="5233"/>
                    </a:lnTo>
                    <a:lnTo>
                      <a:pt x="1356" y="5216"/>
                    </a:lnTo>
                    <a:lnTo>
                      <a:pt x="1329" y="5225"/>
                    </a:lnTo>
                    <a:lnTo>
                      <a:pt x="1273" y="5338"/>
                    </a:lnTo>
                    <a:lnTo>
                      <a:pt x="1269" y="5432"/>
                    </a:lnTo>
                    <a:lnTo>
                      <a:pt x="1183" y="5880"/>
                    </a:lnTo>
                    <a:lnTo>
                      <a:pt x="1177" y="5887"/>
                    </a:lnTo>
                    <a:lnTo>
                      <a:pt x="1053" y="6367"/>
                    </a:lnTo>
                    <a:lnTo>
                      <a:pt x="915" y="6601"/>
                    </a:lnTo>
                    <a:lnTo>
                      <a:pt x="859" y="6648"/>
                    </a:lnTo>
                    <a:lnTo>
                      <a:pt x="839" y="6641"/>
                    </a:lnTo>
                    <a:lnTo>
                      <a:pt x="787" y="6654"/>
                    </a:lnTo>
                    <a:lnTo>
                      <a:pt x="755" y="6683"/>
                    </a:lnTo>
                    <a:lnTo>
                      <a:pt x="791" y="6713"/>
                    </a:lnTo>
                    <a:lnTo>
                      <a:pt x="803" y="6752"/>
                    </a:lnTo>
                    <a:lnTo>
                      <a:pt x="854" y="6735"/>
                    </a:lnTo>
                    <a:lnTo>
                      <a:pt x="888" y="6744"/>
                    </a:lnTo>
                    <a:lnTo>
                      <a:pt x="891" y="6784"/>
                    </a:lnTo>
                    <a:lnTo>
                      <a:pt x="899" y="6797"/>
                    </a:lnTo>
                    <a:lnTo>
                      <a:pt x="899" y="6803"/>
                    </a:lnTo>
                    <a:lnTo>
                      <a:pt x="928" y="6808"/>
                    </a:lnTo>
                    <a:lnTo>
                      <a:pt x="933" y="6801"/>
                    </a:lnTo>
                    <a:lnTo>
                      <a:pt x="944" y="6765"/>
                    </a:lnTo>
                    <a:lnTo>
                      <a:pt x="990" y="6761"/>
                    </a:lnTo>
                    <a:lnTo>
                      <a:pt x="1025" y="6792"/>
                    </a:lnTo>
                    <a:lnTo>
                      <a:pt x="1066" y="6794"/>
                    </a:lnTo>
                    <a:lnTo>
                      <a:pt x="1081" y="6808"/>
                    </a:lnTo>
                    <a:lnTo>
                      <a:pt x="1091" y="6839"/>
                    </a:lnTo>
                    <a:lnTo>
                      <a:pt x="1089" y="6887"/>
                    </a:lnTo>
                    <a:lnTo>
                      <a:pt x="1055" y="6956"/>
                    </a:lnTo>
                    <a:lnTo>
                      <a:pt x="1012" y="7007"/>
                    </a:lnTo>
                    <a:lnTo>
                      <a:pt x="1037" y="7053"/>
                    </a:lnTo>
                    <a:lnTo>
                      <a:pt x="1099" y="7074"/>
                    </a:lnTo>
                    <a:lnTo>
                      <a:pt x="1111" y="7052"/>
                    </a:lnTo>
                    <a:lnTo>
                      <a:pt x="1119" y="6997"/>
                    </a:lnTo>
                    <a:lnTo>
                      <a:pt x="1138" y="6982"/>
                    </a:lnTo>
                    <a:lnTo>
                      <a:pt x="1164" y="6980"/>
                    </a:lnTo>
                    <a:lnTo>
                      <a:pt x="1148" y="7028"/>
                    </a:lnTo>
                    <a:lnTo>
                      <a:pt x="1178" y="7058"/>
                    </a:lnTo>
                    <a:lnTo>
                      <a:pt x="1224" y="7055"/>
                    </a:lnTo>
                    <a:lnTo>
                      <a:pt x="1237" y="7063"/>
                    </a:lnTo>
                    <a:lnTo>
                      <a:pt x="1268" y="7084"/>
                    </a:lnTo>
                    <a:lnTo>
                      <a:pt x="1283" y="7102"/>
                    </a:lnTo>
                    <a:lnTo>
                      <a:pt x="1308" y="7101"/>
                    </a:lnTo>
                    <a:lnTo>
                      <a:pt x="1337" y="7124"/>
                    </a:lnTo>
                    <a:lnTo>
                      <a:pt x="1385" y="7132"/>
                    </a:lnTo>
                    <a:lnTo>
                      <a:pt x="1443" y="7175"/>
                    </a:lnTo>
                    <a:lnTo>
                      <a:pt x="1477" y="7172"/>
                    </a:lnTo>
                    <a:lnTo>
                      <a:pt x="1482" y="7173"/>
                    </a:lnTo>
                    <a:lnTo>
                      <a:pt x="1491" y="7175"/>
                    </a:lnTo>
                    <a:lnTo>
                      <a:pt x="1502" y="7178"/>
                    </a:lnTo>
                    <a:lnTo>
                      <a:pt x="1512" y="7179"/>
                    </a:lnTo>
                    <a:lnTo>
                      <a:pt x="1545" y="7186"/>
                    </a:lnTo>
                    <a:lnTo>
                      <a:pt x="1550" y="7185"/>
                    </a:lnTo>
                    <a:lnTo>
                      <a:pt x="1603" y="7173"/>
                    </a:lnTo>
                    <a:lnTo>
                      <a:pt x="1618" y="7199"/>
                    </a:lnTo>
                    <a:lnTo>
                      <a:pt x="1629" y="7232"/>
                    </a:lnTo>
                    <a:lnTo>
                      <a:pt x="1616" y="7239"/>
                    </a:lnTo>
                    <a:lnTo>
                      <a:pt x="1625" y="7259"/>
                    </a:lnTo>
                    <a:lnTo>
                      <a:pt x="1638" y="7271"/>
                    </a:lnTo>
                    <a:lnTo>
                      <a:pt x="1674" y="7287"/>
                    </a:lnTo>
                    <a:lnTo>
                      <a:pt x="1718" y="7329"/>
                    </a:lnTo>
                    <a:lnTo>
                      <a:pt x="1727" y="7362"/>
                    </a:lnTo>
                    <a:lnTo>
                      <a:pt x="1749" y="7374"/>
                    </a:lnTo>
                    <a:lnTo>
                      <a:pt x="1764" y="7393"/>
                    </a:lnTo>
                    <a:lnTo>
                      <a:pt x="1790" y="7377"/>
                    </a:lnTo>
                    <a:lnTo>
                      <a:pt x="1806" y="7349"/>
                    </a:lnTo>
                    <a:lnTo>
                      <a:pt x="1826" y="7360"/>
                    </a:lnTo>
                    <a:lnTo>
                      <a:pt x="1835" y="7368"/>
                    </a:lnTo>
                    <a:lnTo>
                      <a:pt x="1849" y="7374"/>
                    </a:lnTo>
                    <a:lnTo>
                      <a:pt x="1856" y="7379"/>
                    </a:lnTo>
                    <a:lnTo>
                      <a:pt x="1902" y="7380"/>
                    </a:lnTo>
                    <a:lnTo>
                      <a:pt x="1919" y="7367"/>
                    </a:lnTo>
                    <a:lnTo>
                      <a:pt x="1928" y="7362"/>
                    </a:lnTo>
                    <a:lnTo>
                      <a:pt x="1936" y="7356"/>
                    </a:lnTo>
                    <a:lnTo>
                      <a:pt x="1939" y="7352"/>
                    </a:lnTo>
                    <a:lnTo>
                      <a:pt x="1943" y="7349"/>
                    </a:lnTo>
                    <a:lnTo>
                      <a:pt x="1952" y="7342"/>
                    </a:lnTo>
                    <a:lnTo>
                      <a:pt x="1952" y="7341"/>
                    </a:lnTo>
                    <a:lnTo>
                      <a:pt x="1957" y="7335"/>
                    </a:lnTo>
                    <a:lnTo>
                      <a:pt x="1965" y="7332"/>
                    </a:lnTo>
                    <a:lnTo>
                      <a:pt x="1973" y="7328"/>
                    </a:lnTo>
                    <a:lnTo>
                      <a:pt x="1982" y="7334"/>
                    </a:lnTo>
                    <a:lnTo>
                      <a:pt x="2057" y="7385"/>
                    </a:lnTo>
                    <a:lnTo>
                      <a:pt x="2099" y="7402"/>
                    </a:lnTo>
                    <a:lnTo>
                      <a:pt x="2138" y="7465"/>
                    </a:lnTo>
                    <a:lnTo>
                      <a:pt x="2197" y="7514"/>
                    </a:lnTo>
                    <a:lnTo>
                      <a:pt x="2216" y="7524"/>
                    </a:lnTo>
                    <a:lnTo>
                      <a:pt x="2218" y="7525"/>
                    </a:lnTo>
                    <a:lnTo>
                      <a:pt x="2248" y="7517"/>
                    </a:lnTo>
                    <a:lnTo>
                      <a:pt x="2270" y="7512"/>
                    </a:lnTo>
                    <a:lnTo>
                      <a:pt x="2340" y="7491"/>
                    </a:lnTo>
                    <a:lnTo>
                      <a:pt x="2362" y="7484"/>
                    </a:lnTo>
                    <a:lnTo>
                      <a:pt x="2386" y="7475"/>
                    </a:lnTo>
                    <a:lnTo>
                      <a:pt x="2450" y="7504"/>
                    </a:lnTo>
                    <a:lnTo>
                      <a:pt x="2466" y="7529"/>
                    </a:lnTo>
                    <a:lnTo>
                      <a:pt x="2481" y="7547"/>
                    </a:lnTo>
                    <a:lnTo>
                      <a:pt x="2500" y="7538"/>
                    </a:lnTo>
                    <a:lnTo>
                      <a:pt x="2530" y="7503"/>
                    </a:lnTo>
                    <a:lnTo>
                      <a:pt x="2551" y="7507"/>
                    </a:lnTo>
                    <a:lnTo>
                      <a:pt x="2599" y="7536"/>
                    </a:lnTo>
                    <a:lnTo>
                      <a:pt x="2639" y="7527"/>
                    </a:lnTo>
                    <a:lnTo>
                      <a:pt x="2668" y="7537"/>
                    </a:lnTo>
                    <a:lnTo>
                      <a:pt x="2673" y="7530"/>
                    </a:lnTo>
                    <a:lnTo>
                      <a:pt x="2686" y="7522"/>
                    </a:lnTo>
                    <a:lnTo>
                      <a:pt x="2727" y="7531"/>
                    </a:lnTo>
                    <a:lnTo>
                      <a:pt x="2739" y="7524"/>
                    </a:lnTo>
                    <a:lnTo>
                      <a:pt x="2794" y="7538"/>
                    </a:lnTo>
                    <a:lnTo>
                      <a:pt x="2801" y="7545"/>
                    </a:lnTo>
                    <a:lnTo>
                      <a:pt x="2809" y="7544"/>
                    </a:lnTo>
                    <a:lnTo>
                      <a:pt x="2807" y="7530"/>
                    </a:lnTo>
                    <a:lnTo>
                      <a:pt x="2813" y="7524"/>
                    </a:lnTo>
                    <a:lnTo>
                      <a:pt x="2806" y="7511"/>
                    </a:lnTo>
                    <a:lnTo>
                      <a:pt x="2811" y="7504"/>
                    </a:lnTo>
                    <a:lnTo>
                      <a:pt x="2803" y="7497"/>
                    </a:lnTo>
                    <a:lnTo>
                      <a:pt x="2795" y="7478"/>
                    </a:lnTo>
                    <a:lnTo>
                      <a:pt x="2780" y="7466"/>
                    </a:lnTo>
                    <a:lnTo>
                      <a:pt x="2799" y="7445"/>
                    </a:lnTo>
                    <a:lnTo>
                      <a:pt x="2785" y="7432"/>
                    </a:lnTo>
                    <a:lnTo>
                      <a:pt x="2802" y="7410"/>
                    </a:lnTo>
                    <a:lnTo>
                      <a:pt x="2798" y="7371"/>
                    </a:lnTo>
                    <a:lnTo>
                      <a:pt x="2817" y="7355"/>
                    </a:lnTo>
                    <a:lnTo>
                      <a:pt x="2844" y="7347"/>
                    </a:lnTo>
                    <a:lnTo>
                      <a:pt x="2892" y="7376"/>
                    </a:lnTo>
                    <a:lnTo>
                      <a:pt x="2960" y="7390"/>
                    </a:lnTo>
                    <a:lnTo>
                      <a:pt x="3018" y="7431"/>
                    </a:lnTo>
                    <a:lnTo>
                      <a:pt x="3051" y="7421"/>
                    </a:lnTo>
                    <a:lnTo>
                      <a:pt x="3073" y="7440"/>
                    </a:lnTo>
                    <a:lnTo>
                      <a:pt x="3154" y="7445"/>
                    </a:lnTo>
                    <a:lnTo>
                      <a:pt x="3176" y="7469"/>
                    </a:lnTo>
                    <a:lnTo>
                      <a:pt x="3189" y="7483"/>
                    </a:lnTo>
                    <a:lnTo>
                      <a:pt x="3200" y="7509"/>
                    </a:lnTo>
                    <a:lnTo>
                      <a:pt x="3229" y="7532"/>
                    </a:lnTo>
                    <a:lnTo>
                      <a:pt x="3273" y="7513"/>
                    </a:lnTo>
                    <a:lnTo>
                      <a:pt x="3302" y="7526"/>
                    </a:lnTo>
                    <a:lnTo>
                      <a:pt x="3382" y="7524"/>
                    </a:lnTo>
                    <a:lnTo>
                      <a:pt x="3383" y="7542"/>
                    </a:lnTo>
                    <a:lnTo>
                      <a:pt x="3384" y="7544"/>
                    </a:lnTo>
                    <a:lnTo>
                      <a:pt x="3385" y="7545"/>
                    </a:lnTo>
                    <a:lnTo>
                      <a:pt x="3406" y="7564"/>
                    </a:lnTo>
                    <a:lnTo>
                      <a:pt x="3413" y="7583"/>
                    </a:lnTo>
                    <a:lnTo>
                      <a:pt x="3428" y="7600"/>
                    </a:lnTo>
                    <a:lnTo>
                      <a:pt x="3439" y="7633"/>
                    </a:lnTo>
                    <a:lnTo>
                      <a:pt x="3454" y="7658"/>
                    </a:lnTo>
                    <a:lnTo>
                      <a:pt x="3481" y="7649"/>
                    </a:lnTo>
                    <a:lnTo>
                      <a:pt x="3477" y="7622"/>
                    </a:lnTo>
                    <a:lnTo>
                      <a:pt x="3490" y="7608"/>
                    </a:lnTo>
                    <a:lnTo>
                      <a:pt x="3516" y="7613"/>
                    </a:lnTo>
                    <a:lnTo>
                      <a:pt x="3547" y="7604"/>
                    </a:lnTo>
                    <a:lnTo>
                      <a:pt x="3549" y="7602"/>
                    </a:lnTo>
                    <a:lnTo>
                      <a:pt x="3587" y="7629"/>
                    </a:lnTo>
                    <a:lnTo>
                      <a:pt x="3592" y="7632"/>
                    </a:lnTo>
                    <a:lnTo>
                      <a:pt x="3659" y="7642"/>
                    </a:lnTo>
                    <a:lnTo>
                      <a:pt x="3700" y="7649"/>
                    </a:lnTo>
                    <a:lnTo>
                      <a:pt x="3703" y="7675"/>
                    </a:lnTo>
                    <a:lnTo>
                      <a:pt x="3744" y="7699"/>
                    </a:lnTo>
                    <a:lnTo>
                      <a:pt x="3732" y="7707"/>
                    </a:lnTo>
                    <a:lnTo>
                      <a:pt x="3719" y="7708"/>
                    </a:lnTo>
                    <a:lnTo>
                      <a:pt x="3701" y="7729"/>
                    </a:lnTo>
                    <a:lnTo>
                      <a:pt x="3703" y="7749"/>
                    </a:lnTo>
                    <a:lnTo>
                      <a:pt x="3692" y="7763"/>
                    </a:lnTo>
                    <a:lnTo>
                      <a:pt x="3693" y="7776"/>
                    </a:lnTo>
                    <a:lnTo>
                      <a:pt x="3700" y="7789"/>
                    </a:lnTo>
                    <a:lnTo>
                      <a:pt x="3781" y="7802"/>
                    </a:lnTo>
                    <a:lnTo>
                      <a:pt x="3832" y="7842"/>
                    </a:lnTo>
                    <a:lnTo>
                      <a:pt x="3832" y="7843"/>
                    </a:lnTo>
                    <a:lnTo>
                      <a:pt x="3872" y="7841"/>
                    </a:lnTo>
                    <a:lnTo>
                      <a:pt x="3890" y="7879"/>
                    </a:lnTo>
                    <a:lnTo>
                      <a:pt x="3899" y="7924"/>
                    </a:lnTo>
                    <a:lnTo>
                      <a:pt x="3943" y="7955"/>
                    </a:lnTo>
                    <a:lnTo>
                      <a:pt x="3996" y="7943"/>
                    </a:lnTo>
                    <a:lnTo>
                      <a:pt x="4057" y="7876"/>
                    </a:lnTo>
                    <a:lnTo>
                      <a:pt x="4103" y="7880"/>
                    </a:lnTo>
                    <a:lnTo>
                      <a:pt x="4148" y="7861"/>
                    </a:lnTo>
                    <a:lnTo>
                      <a:pt x="4190" y="7872"/>
                    </a:lnTo>
                    <a:lnTo>
                      <a:pt x="4240" y="7900"/>
                    </a:lnTo>
                    <a:lnTo>
                      <a:pt x="4294" y="7916"/>
                    </a:lnTo>
                    <a:lnTo>
                      <a:pt x="4340" y="7972"/>
                    </a:lnTo>
                    <a:lnTo>
                      <a:pt x="4380" y="7980"/>
                    </a:lnTo>
                    <a:lnTo>
                      <a:pt x="4393" y="7979"/>
                    </a:lnTo>
                    <a:lnTo>
                      <a:pt x="4411" y="7958"/>
                    </a:lnTo>
                    <a:lnTo>
                      <a:pt x="4472" y="7965"/>
                    </a:lnTo>
                    <a:lnTo>
                      <a:pt x="4499" y="7968"/>
                    </a:lnTo>
                    <a:lnTo>
                      <a:pt x="4505" y="7962"/>
                    </a:lnTo>
                    <a:lnTo>
                      <a:pt x="4489" y="7924"/>
                    </a:lnTo>
                    <a:lnTo>
                      <a:pt x="4507" y="7903"/>
                    </a:lnTo>
                    <a:lnTo>
                      <a:pt x="4519" y="7895"/>
                    </a:lnTo>
                    <a:lnTo>
                      <a:pt x="4565" y="7877"/>
                    </a:lnTo>
                    <a:lnTo>
                      <a:pt x="4587" y="7889"/>
                    </a:lnTo>
                    <a:lnTo>
                      <a:pt x="4607" y="7886"/>
                    </a:lnTo>
                    <a:lnTo>
                      <a:pt x="4648" y="7842"/>
                    </a:lnTo>
                    <a:lnTo>
                      <a:pt x="4674" y="7834"/>
                    </a:lnTo>
                    <a:lnTo>
                      <a:pt x="4715" y="7836"/>
                    </a:lnTo>
                    <a:lnTo>
                      <a:pt x="4732" y="7815"/>
                    </a:lnTo>
                    <a:lnTo>
                      <a:pt x="4754" y="7833"/>
                    </a:lnTo>
                    <a:lnTo>
                      <a:pt x="4814" y="7826"/>
                    </a:lnTo>
                    <a:lnTo>
                      <a:pt x="4859" y="7876"/>
                    </a:lnTo>
                    <a:lnTo>
                      <a:pt x="4885" y="7867"/>
                    </a:lnTo>
                    <a:lnTo>
                      <a:pt x="4932" y="7870"/>
                    </a:lnTo>
                    <a:lnTo>
                      <a:pt x="4914" y="7824"/>
                    </a:lnTo>
                    <a:lnTo>
                      <a:pt x="4893" y="7813"/>
                    </a:lnTo>
                    <a:lnTo>
                      <a:pt x="4896" y="7773"/>
                    </a:lnTo>
                    <a:lnTo>
                      <a:pt x="4855" y="7763"/>
                    </a:lnTo>
                    <a:lnTo>
                      <a:pt x="4825" y="7732"/>
                    </a:lnTo>
                    <a:lnTo>
                      <a:pt x="4815" y="7619"/>
                    </a:lnTo>
                    <a:lnTo>
                      <a:pt x="4815" y="7405"/>
                    </a:lnTo>
                    <a:lnTo>
                      <a:pt x="4827" y="7318"/>
                    </a:lnTo>
                    <a:lnTo>
                      <a:pt x="4812" y="7292"/>
                    </a:lnTo>
                    <a:lnTo>
                      <a:pt x="4815" y="7265"/>
                    </a:lnTo>
                    <a:lnTo>
                      <a:pt x="4836" y="7189"/>
                    </a:lnTo>
                    <a:lnTo>
                      <a:pt x="4904" y="7063"/>
                    </a:lnTo>
                    <a:lnTo>
                      <a:pt x="4983" y="6976"/>
                    </a:lnTo>
                    <a:lnTo>
                      <a:pt x="5046" y="6922"/>
                    </a:lnTo>
                    <a:lnTo>
                      <a:pt x="5117" y="6890"/>
                    </a:lnTo>
                    <a:lnTo>
                      <a:pt x="5210" y="6901"/>
                    </a:lnTo>
                    <a:lnTo>
                      <a:pt x="5321" y="6784"/>
                    </a:lnTo>
                    <a:lnTo>
                      <a:pt x="5378" y="6758"/>
                    </a:lnTo>
                    <a:lnTo>
                      <a:pt x="5389" y="6737"/>
                    </a:lnTo>
                    <a:lnTo>
                      <a:pt x="5440" y="6713"/>
                    </a:lnTo>
                    <a:lnTo>
                      <a:pt x="5495" y="6653"/>
                    </a:lnTo>
                    <a:lnTo>
                      <a:pt x="5539" y="6624"/>
                    </a:lnTo>
                    <a:lnTo>
                      <a:pt x="5623" y="6581"/>
                    </a:lnTo>
                    <a:lnTo>
                      <a:pt x="5696" y="6575"/>
                    </a:lnTo>
                    <a:lnTo>
                      <a:pt x="5724" y="6586"/>
                    </a:lnTo>
                    <a:lnTo>
                      <a:pt x="5732" y="6605"/>
                    </a:lnTo>
                    <a:lnTo>
                      <a:pt x="5724" y="6612"/>
                    </a:lnTo>
                    <a:lnTo>
                      <a:pt x="5719" y="6613"/>
                    </a:lnTo>
                    <a:lnTo>
                      <a:pt x="5713" y="6627"/>
                    </a:lnTo>
                    <a:lnTo>
                      <a:pt x="5708" y="6628"/>
                    </a:lnTo>
                    <a:lnTo>
                      <a:pt x="5723" y="6653"/>
                    </a:lnTo>
                    <a:lnTo>
                      <a:pt x="5737" y="6665"/>
                    </a:lnTo>
                    <a:lnTo>
                      <a:pt x="5752" y="6671"/>
                    </a:lnTo>
                    <a:lnTo>
                      <a:pt x="5806" y="6686"/>
                    </a:lnTo>
                    <a:lnTo>
                      <a:pt x="5954" y="6698"/>
                    </a:lnTo>
                    <a:lnTo>
                      <a:pt x="6001" y="6688"/>
                    </a:lnTo>
                    <a:lnTo>
                      <a:pt x="6076" y="6694"/>
                    </a:lnTo>
                    <a:lnTo>
                      <a:pt x="6103" y="6712"/>
                    </a:lnTo>
                    <a:lnTo>
                      <a:pt x="6110" y="6731"/>
                    </a:lnTo>
                    <a:lnTo>
                      <a:pt x="6112" y="6744"/>
                    </a:lnTo>
                    <a:lnTo>
                      <a:pt x="6088" y="6774"/>
                    </a:lnTo>
                    <a:lnTo>
                      <a:pt x="6118" y="6797"/>
                    </a:lnTo>
                    <a:lnTo>
                      <a:pt x="6171" y="6805"/>
                    </a:lnTo>
                    <a:lnTo>
                      <a:pt x="6266" y="6803"/>
                    </a:lnTo>
                    <a:lnTo>
                      <a:pt x="6319" y="6825"/>
                    </a:lnTo>
                    <a:lnTo>
                      <a:pt x="6357" y="6795"/>
                    </a:lnTo>
                    <a:lnTo>
                      <a:pt x="6336" y="6771"/>
                    </a:lnTo>
                    <a:lnTo>
                      <a:pt x="6328" y="6758"/>
                    </a:lnTo>
                    <a:lnTo>
                      <a:pt x="6332" y="6731"/>
                    </a:lnTo>
                    <a:lnTo>
                      <a:pt x="6345" y="6722"/>
                    </a:lnTo>
                    <a:lnTo>
                      <a:pt x="6344" y="6710"/>
                    </a:lnTo>
                    <a:lnTo>
                      <a:pt x="6370" y="6720"/>
                    </a:lnTo>
                    <a:lnTo>
                      <a:pt x="6396" y="6703"/>
                    </a:lnTo>
                    <a:lnTo>
                      <a:pt x="6424" y="6716"/>
                    </a:lnTo>
                    <a:lnTo>
                      <a:pt x="6431" y="6721"/>
                    </a:lnTo>
                    <a:lnTo>
                      <a:pt x="6438" y="6734"/>
                    </a:lnTo>
                    <a:lnTo>
                      <a:pt x="6453" y="6739"/>
                    </a:lnTo>
                    <a:lnTo>
                      <a:pt x="6448" y="6753"/>
                    </a:lnTo>
                    <a:lnTo>
                      <a:pt x="6494" y="6821"/>
                    </a:lnTo>
                    <a:lnTo>
                      <a:pt x="6648" y="6815"/>
                    </a:lnTo>
                    <a:lnTo>
                      <a:pt x="6718" y="6782"/>
                    </a:lnTo>
                    <a:lnTo>
                      <a:pt x="6747" y="6806"/>
                    </a:lnTo>
                    <a:lnTo>
                      <a:pt x="6762" y="6832"/>
                    </a:lnTo>
                    <a:lnTo>
                      <a:pt x="6759" y="6865"/>
                    </a:lnTo>
                    <a:lnTo>
                      <a:pt x="6776" y="6903"/>
                    </a:lnTo>
                    <a:lnTo>
                      <a:pt x="6759" y="6933"/>
                    </a:lnTo>
                    <a:lnTo>
                      <a:pt x="6759" y="6945"/>
                    </a:lnTo>
                    <a:lnTo>
                      <a:pt x="6854" y="6951"/>
                    </a:lnTo>
                    <a:lnTo>
                      <a:pt x="6887" y="6960"/>
                    </a:lnTo>
                    <a:lnTo>
                      <a:pt x="6914" y="6944"/>
                    </a:lnTo>
                    <a:lnTo>
                      <a:pt x="6944" y="6982"/>
                    </a:lnTo>
                    <a:lnTo>
                      <a:pt x="6972" y="7000"/>
                    </a:lnTo>
                    <a:lnTo>
                      <a:pt x="6997" y="6971"/>
                    </a:lnTo>
                    <a:lnTo>
                      <a:pt x="7029" y="6974"/>
                    </a:lnTo>
                    <a:lnTo>
                      <a:pt x="7053" y="7012"/>
                    </a:lnTo>
                    <a:lnTo>
                      <a:pt x="7109" y="7026"/>
                    </a:lnTo>
                    <a:lnTo>
                      <a:pt x="7145" y="7049"/>
                    </a:lnTo>
                    <a:lnTo>
                      <a:pt x="7148" y="7097"/>
                    </a:lnTo>
                    <a:lnTo>
                      <a:pt x="7176" y="7114"/>
                    </a:lnTo>
                    <a:lnTo>
                      <a:pt x="7203" y="7105"/>
                    </a:lnTo>
                    <a:lnTo>
                      <a:pt x="7226" y="7076"/>
                    </a:lnTo>
                    <a:lnTo>
                      <a:pt x="7225" y="7049"/>
                    </a:lnTo>
                    <a:lnTo>
                      <a:pt x="7237" y="7042"/>
                    </a:lnTo>
                    <a:lnTo>
                      <a:pt x="7312" y="7056"/>
                    </a:lnTo>
                    <a:lnTo>
                      <a:pt x="7340" y="7079"/>
                    </a:lnTo>
                    <a:lnTo>
                      <a:pt x="7407" y="7080"/>
                    </a:lnTo>
                    <a:lnTo>
                      <a:pt x="7416" y="7105"/>
                    </a:lnTo>
                    <a:lnTo>
                      <a:pt x="7412" y="7126"/>
                    </a:lnTo>
                    <a:lnTo>
                      <a:pt x="7439" y="7129"/>
                    </a:lnTo>
                    <a:lnTo>
                      <a:pt x="7447" y="7069"/>
                    </a:lnTo>
                    <a:lnTo>
                      <a:pt x="7478" y="7040"/>
                    </a:lnTo>
                    <a:lnTo>
                      <a:pt x="7537" y="7027"/>
                    </a:lnTo>
                    <a:lnTo>
                      <a:pt x="7605" y="7054"/>
                    </a:lnTo>
                    <a:lnTo>
                      <a:pt x="7622" y="7013"/>
                    </a:lnTo>
                    <a:lnTo>
                      <a:pt x="7641" y="6998"/>
                    </a:lnTo>
                    <a:lnTo>
                      <a:pt x="7732" y="6976"/>
                    </a:lnTo>
                    <a:lnTo>
                      <a:pt x="7783" y="6938"/>
                    </a:lnTo>
                    <a:lnTo>
                      <a:pt x="7837" y="6953"/>
                    </a:lnTo>
                    <a:lnTo>
                      <a:pt x="7868" y="6917"/>
                    </a:lnTo>
                    <a:lnTo>
                      <a:pt x="7864" y="6877"/>
                    </a:lnTo>
                    <a:lnTo>
                      <a:pt x="7881" y="6842"/>
                    </a:lnTo>
                    <a:lnTo>
                      <a:pt x="7867" y="6837"/>
                    </a:lnTo>
                    <a:lnTo>
                      <a:pt x="7807" y="6849"/>
                    </a:lnTo>
                    <a:lnTo>
                      <a:pt x="7801" y="6836"/>
                    </a:lnTo>
                    <a:lnTo>
                      <a:pt x="7899" y="6747"/>
                    </a:lnTo>
                    <a:lnTo>
                      <a:pt x="7924" y="6663"/>
                    </a:lnTo>
                    <a:lnTo>
                      <a:pt x="8004" y="6662"/>
                    </a:lnTo>
                    <a:lnTo>
                      <a:pt x="8061" y="6625"/>
                    </a:lnTo>
                    <a:lnTo>
                      <a:pt x="8072" y="6590"/>
                    </a:lnTo>
                    <a:lnTo>
                      <a:pt x="8090" y="6569"/>
                    </a:lnTo>
                    <a:lnTo>
                      <a:pt x="8081" y="6543"/>
                    </a:lnTo>
                    <a:lnTo>
                      <a:pt x="8104" y="6514"/>
                    </a:lnTo>
                    <a:lnTo>
                      <a:pt x="8137" y="6504"/>
                    </a:lnTo>
                    <a:lnTo>
                      <a:pt x="8157" y="6515"/>
                    </a:lnTo>
                    <a:lnTo>
                      <a:pt x="8202" y="6478"/>
                    </a:lnTo>
                    <a:lnTo>
                      <a:pt x="8237" y="6502"/>
                    </a:lnTo>
                    <a:lnTo>
                      <a:pt x="8230" y="6428"/>
                    </a:lnTo>
                    <a:lnTo>
                      <a:pt x="8234" y="6401"/>
                    </a:lnTo>
                    <a:lnTo>
                      <a:pt x="8253" y="6379"/>
                    </a:lnTo>
                    <a:lnTo>
                      <a:pt x="8293" y="6374"/>
                    </a:lnTo>
                    <a:lnTo>
                      <a:pt x="8329" y="6332"/>
                    </a:lnTo>
                    <a:lnTo>
                      <a:pt x="8368" y="6328"/>
                    </a:lnTo>
                    <a:lnTo>
                      <a:pt x="8380" y="6320"/>
                    </a:lnTo>
                    <a:lnTo>
                      <a:pt x="8389" y="6332"/>
                    </a:lnTo>
                    <a:lnTo>
                      <a:pt x="8406" y="6299"/>
                    </a:lnTo>
                    <a:lnTo>
                      <a:pt x="8465" y="6287"/>
                    </a:lnTo>
                    <a:lnTo>
                      <a:pt x="8458" y="6280"/>
                    </a:lnTo>
                    <a:lnTo>
                      <a:pt x="8476" y="6259"/>
                    </a:lnTo>
                    <a:lnTo>
                      <a:pt x="8482" y="6258"/>
                    </a:lnTo>
                    <a:lnTo>
                      <a:pt x="8501" y="6243"/>
                    </a:lnTo>
                    <a:lnTo>
                      <a:pt x="8515" y="6247"/>
                    </a:lnTo>
                    <a:lnTo>
                      <a:pt x="8526" y="6228"/>
                    </a:lnTo>
                    <a:lnTo>
                      <a:pt x="8552" y="6211"/>
                    </a:lnTo>
                    <a:lnTo>
                      <a:pt x="8524" y="6135"/>
                    </a:lnTo>
                    <a:lnTo>
                      <a:pt x="8522" y="6114"/>
                    </a:lnTo>
                    <a:lnTo>
                      <a:pt x="8572" y="6076"/>
                    </a:lnTo>
                    <a:lnTo>
                      <a:pt x="8581" y="6027"/>
                    </a:lnTo>
                    <a:lnTo>
                      <a:pt x="8644" y="5983"/>
                    </a:lnTo>
                    <a:lnTo>
                      <a:pt x="8655" y="5961"/>
                    </a:lnTo>
                    <a:lnTo>
                      <a:pt x="8655" y="5958"/>
                    </a:lnTo>
                    <a:lnTo>
                      <a:pt x="8646" y="5930"/>
                    </a:lnTo>
                    <a:lnTo>
                      <a:pt x="8667" y="5914"/>
                    </a:lnTo>
                    <a:lnTo>
                      <a:pt x="8678" y="5906"/>
                    </a:lnTo>
                    <a:lnTo>
                      <a:pt x="8688" y="5884"/>
                    </a:lnTo>
                    <a:lnTo>
                      <a:pt x="8685" y="5877"/>
                    </a:lnTo>
                    <a:lnTo>
                      <a:pt x="8679" y="5858"/>
                    </a:lnTo>
                    <a:lnTo>
                      <a:pt x="8648" y="5809"/>
                    </a:lnTo>
                    <a:lnTo>
                      <a:pt x="8643" y="5755"/>
                    </a:lnTo>
                    <a:lnTo>
                      <a:pt x="8623" y="5756"/>
                    </a:lnTo>
                    <a:lnTo>
                      <a:pt x="8599" y="5785"/>
                    </a:lnTo>
                    <a:lnTo>
                      <a:pt x="8506" y="5800"/>
                    </a:lnTo>
                    <a:lnTo>
                      <a:pt x="8443" y="5834"/>
                    </a:lnTo>
                    <a:lnTo>
                      <a:pt x="8397" y="5837"/>
                    </a:lnTo>
                    <a:lnTo>
                      <a:pt x="8375" y="5813"/>
                    </a:lnTo>
                    <a:lnTo>
                      <a:pt x="8314" y="5812"/>
                    </a:lnTo>
                    <a:lnTo>
                      <a:pt x="8291" y="5780"/>
                    </a:lnTo>
                    <a:lnTo>
                      <a:pt x="8264" y="5777"/>
                    </a:lnTo>
                    <a:lnTo>
                      <a:pt x="8220" y="5748"/>
                    </a:lnTo>
                    <a:lnTo>
                      <a:pt x="8200" y="5749"/>
                    </a:lnTo>
                    <a:lnTo>
                      <a:pt x="8152" y="5719"/>
                    </a:lnTo>
                    <a:lnTo>
                      <a:pt x="8120" y="5730"/>
                    </a:lnTo>
                    <a:lnTo>
                      <a:pt x="8099" y="5718"/>
                    </a:lnTo>
                    <a:lnTo>
                      <a:pt x="8073" y="5667"/>
                    </a:lnTo>
                    <a:lnTo>
                      <a:pt x="8051" y="5649"/>
                    </a:lnTo>
                    <a:lnTo>
                      <a:pt x="8007" y="5593"/>
                    </a:lnTo>
                    <a:lnTo>
                      <a:pt x="7985" y="5581"/>
                    </a:lnTo>
                    <a:lnTo>
                      <a:pt x="7990" y="5560"/>
                    </a:lnTo>
                    <a:lnTo>
                      <a:pt x="7985" y="5515"/>
                    </a:lnTo>
                    <a:lnTo>
                      <a:pt x="8024" y="5491"/>
                    </a:lnTo>
                    <a:lnTo>
                      <a:pt x="7971" y="5442"/>
                    </a:lnTo>
                    <a:lnTo>
                      <a:pt x="7948" y="5390"/>
                    </a:lnTo>
                    <a:lnTo>
                      <a:pt x="7965" y="5362"/>
                    </a:lnTo>
                    <a:lnTo>
                      <a:pt x="7985" y="5354"/>
                    </a:lnTo>
                    <a:lnTo>
                      <a:pt x="8002" y="5332"/>
                    </a:lnTo>
                    <a:lnTo>
                      <a:pt x="8012" y="5304"/>
                    </a:lnTo>
                    <a:lnTo>
                      <a:pt x="8016" y="5297"/>
                    </a:lnTo>
                    <a:lnTo>
                      <a:pt x="8019" y="5294"/>
                    </a:lnTo>
                    <a:lnTo>
                      <a:pt x="8030" y="5275"/>
                    </a:lnTo>
                    <a:lnTo>
                      <a:pt x="8024" y="5260"/>
                    </a:lnTo>
                    <a:lnTo>
                      <a:pt x="8013" y="5238"/>
                    </a:lnTo>
                    <a:lnTo>
                      <a:pt x="8025" y="5217"/>
                    </a:lnTo>
                    <a:lnTo>
                      <a:pt x="8043" y="5202"/>
                    </a:lnTo>
                    <a:lnTo>
                      <a:pt x="8117" y="5202"/>
                    </a:lnTo>
                    <a:lnTo>
                      <a:pt x="8108" y="5169"/>
                    </a:lnTo>
                    <a:lnTo>
                      <a:pt x="8088" y="5163"/>
                    </a:lnTo>
                    <a:lnTo>
                      <a:pt x="8079" y="5144"/>
                    </a:lnTo>
                    <a:lnTo>
                      <a:pt x="8068" y="5104"/>
                    </a:lnTo>
                    <a:lnTo>
                      <a:pt x="8052" y="5086"/>
                    </a:lnTo>
                    <a:lnTo>
                      <a:pt x="8063" y="5047"/>
                    </a:lnTo>
                    <a:lnTo>
                      <a:pt x="8063" y="5045"/>
                    </a:lnTo>
                    <a:lnTo>
                      <a:pt x="8059" y="5040"/>
                    </a:lnTo>
                    <a:lnTo>
                      <a:pt x="8048" y="5026"/>
                    </a:lnTo>
                    <a:lnTo>
                      <a:pt x="7991" y="5005"/>
                    </a:lnTo>
                    <a:lnTo>
                      <a:pt x="7973" y="5020"/>
                    </a:lnTo>
                    <a:lnTo>
                      <a:pt x="7932" y="5017"/>
                    </a:lnTo>
                    <a:lnTo>
                      <a:pt x="7841" y="4958"/>
                    </a:lnTo>
                    <a:lnTo>
                      <a:pt x="7847" y="4892"/>
                    </a:lnTo>
                    <a:lnTo>
                      <a:pt x="7825" y="4866"/>
                    </a:lnTo>
                    <a:lnTo>
                      <a:pt x="7830" y="4839"/>
                    </a:lnTo>
                    <a:lnTo>
                      <a:pt x="7808" y="4828"/>
                    </a:lnTo>
                    <a:lnTo>
                      <a:pt x="7768" y="4825"/>
                    </a:lnTo>
                    <a:lnTo>
                      <a:pt x="7757" y="4778"/>
                    </a:lnTo>
                    <a:lnTo>
                      <a:pt x="7725" y="4729"/>
                    </a:lnTo>
                    <a:lnTo>
                      <a:pt x="7754" y="4714"/>
                    </a:lnTo>
                    <a:lnTo>
                      <a:pt x="7758" y="4712"/>
                    </a:lnTo>
                    <a:lnTo>
                      <a:pt x="7763" y="4707"/>
                    </a:lnTo>
                    <a:lnTo>
                      <a:pt x="7769" y="4699"/>
                    </a:lnTo>
                    <a:lnTo>
                      <a:pt x="7777" y="4698"/>
                    </a:lnTo>
                    <a:lnTo>
                      <a:pt x="7823" y="4693"/>
                    </a:lnTo>
                    <a:lnTo>
                      <a:pt x="7841" y="4671"/>
                    </a:lnTo>
                    <a:lnTo>
                      <a:pt x="7910" y="4698"/>
                    </a:lnTo>
                    <a:lnTo>
                      <a:pt x="7937" y="4689"/>
                    </a:lnTo>
                    <a:lnTo>
                      <a:pt x="7940" y="4655"/>
                    </a:lnTo>
                    <a:lnTo>
                      <a:pt x="7959" y="4650"/>
                    </a:lnTo>
                    <a:lnTo>
                      <a:pt x="7979" y="4645"/>
                    </a:lnTo>
                    <a:lnTo>
                      <a:pt x="7984" y="4636"/>
                    </a:lnTo>
                    <a:lnTo>
                      <a:pt x="8003" y="4604"/>
                    </a:lnTo>
                    <a:lnTo>
                      <a:pt x="8061" y="4584"/>
                    </a:lnTo>
                    <a:lnTo>
                      <a:pt x="8082" y="4595"/>
                    </a:lnTo>
                    <a:lnTo>
                      <a:pt x="8125" y="4552"/>
                    </a:lnTo>
                    <a:lnTo>
                      <a:pt x="8125" y="4550"/>
                    </a:lnTo>
                    <a:lnTo>
                      <a:pt x="8127" y="4517"/>
                    </a:lnTo>
                    <a:lnTo>
                      <a:pt x="8110" y="4467"/>
                    </a:lnTo>
                    <a:lnTo>
                      <a:pt x="8146" y="4423"/>
                    </a:lnTo>
                    <a:lnTo>
                      <a:pt x="8161" y="4367"/>
                    </a:lnTo>
                    <a:lnTo>
                      <a:pt x="8105" y="4340"/>
                    </a:lnTo>
                    <a:lnTo>
                      <a:pt x="8088" y="4313"/>
                    </a:lnTo>
                    <a:lnTo>
                      <a:pt x="8094" y="4300"/>
                    </a:lnTo>
                    <a:lnTo>
                      <a:pt x="8054" y="4298"/>
                    </a:lnTo>
                    <a:lnTo>
                      <a:pt x="8052" y="4278"/>
                    </a:lnTo>
                    <a:lnTo>
                      <a:pt x="8011" y="4261"/>
                    </a:lnTo>
                    <a:lnTo>
                      <a:pt x="8001" y="4228"/>
                    </a:lnTo>
                    <a:lnTo>
                      <a:pt x="7995" y="4182"/>
                    </a:lnTo>
                    <a:lnTo>
                      <a:pt x="7982" y="4163"/>
                    </a:lnTo>
                    <a:lnTo>
                      <a:pt x="7997" y="4108"/>
                    </a:lnTo>
                    <a:lnTo>
                      <a:pt x="7968" y="4097"/>
                    </a:lnTo>
                    <a:lnTo>
                      <a:pt x="7936" y="4100"/>
                    </a:lnTo>
                    <a:lnTo>
                      <a:pt x="7911" y="4070"/>
                    </a:lnTo>
                    <a:lnTo>
                      <a:pt x="7872" y="4059"/>
                    </a:lnTo>
                    <a:lnTo>
                      <a:pt x="7840" y="4016"/>
                    </a:lnTo>
                    <a:lnTo>
                      <a:pt x="7827" y="3956"/>
                    </a:lnTo>
                    <a:lnTo>
                      <a:pt x="7832" y="3930"/>
                    </a:lnTo>
                    <a:lnTo>
                      <a:pt x="7831" y="3910"/>
                    </a:lnTo>
                    <a:lnTo>
                      <a:pt x="7843" y="3895"/>
                    </a:lnTo>
                    <a:lnTo>
                      <a:pt x="7862" y="3886"/>
                    </a:lnTo>
                    <a:lnTo>
                      <a:pt x="7877" y="3898"/>
                    </a:lnTo>
                    <a:lnTo>
                      <a:pt x="7888" y="3878"/>
                    </a:lnTo>
                    <a:lnTo>
                      <a:pt x="7915" y="3882"/>
                    </a:lnTo>
                    <a:lnTo>
                      <a:pt x="7934" y="3873"/>
                    </a:lnTo>
                    <a:lnTo>
                      <a:pt x="7978" y="3842"/>
                    </a:lnTo>
                    <a:lnTo>
                      <a:pt x="7995" y="3801"/>
                    </a:lnTo>
                    <a:lnTo>
                      <a:pt x="8013" y="3785"/>
                    </a:lnTo>
                    <a:lnTo>
                      <a:pt x="8003" y="3747"/>
                    </a:lnTo>
                    <a:lnTo>
                      <a:pt x="7988" y="3734"/>
                    </a:lnTo>
                    <a:lnTo>
                      <a:pt x="7993" y="3714"/>
                    </a:lnTo>
                    <a:lnTo>
                      <a:pt x="7964" y="3690"/>
                    </a:lnTo>
                    <a:lnTo>
                      <a:pt x="7918" y="3628"/>
                    </a:lnTo>
                    <a:lnTo>
                      <a:pt x="7887" y="3651"/>
                    </a:lnTo>
                    <a:lnTo>
                      <a:pt x="7872" y="3645"/>
                    </a:lnTo>
                    <a:lnTo>
                      <a:pt x="7871" y="3631"/>
                    </a:lnTo>
                    <a:lnTo>
                      <a:pt x="7884" y="3611"/>
                    </a:lnTo>
                    <a:lnTo>
                      <a:pt x="7876" y="3591"/>
                    </a:lnTo>
                    <a:lnTo>
                      <a:pt x="7885" y="3557"/>
                    </a:lnTo>
                    <a:lnTo>
                      <a:pt x="7818" y="3556"/>
                    </a:lnTo>
                    <a:lnTo>
                      <a:pt x="7803" y="3537"/>
                    </a:lnTo>
                    <a:lnTo>
                      <a:pt x="7801" y="3517"/>
                    </a:lnTo>
                    <a:lnTo>
                      <a:pt x="7813" y="3496"/>
                    </a:lnTo>
                    <a:lnTo>
                      <a:pt x="7809" y="3464"/>
                    </a:lnTo>
                    <a:lnTo>
                      <a:pt x="7844" y="3407"/>
                    </a:lnTo>
                    <a:lnTo>
                      <a:pt x="7850" y="3386"/>
                    </a:lnTo>
                    <a:lnTo>
                      <a:pt x="7848" y="3372"/>
                    </a:lnTo>
                    <a:lnTo>
                      <a:pt x="7783" y="3319"/>
                    </a:lnTo>
                    <a:lnTo>
                      <a:pt x="7774" y="3300"/>
                    </a:lnTo>
                    <a:lnTo>
                      <a:pt x="7791" y="3273"/>
                    </a:lnTo>
                    <a:lnTo>
                      <a:pt x="7793" y="3271"/>
                    </a:lnTo>
                    <a:lnTo>
                      <a:pt x="7806" y="3209"/>
                    </a:lnTo>
                    <a:lnTo>
                      <a:pt x="7689" y="3187"/>
                    </a:lnTo>
                    <a:lnTo>
                      <a:pt x="7563" y="3191"/>
                    </a:lnTo>
                    <a:lnTo>
                      <a:pt x="7495" y="3239"/>
                    </a:lnTo>
                    <a:lnTo>
                      <a:pt x="7423" y="3258"/>
                    </a:lnTo>
                    <a:lnTo>
                      <a:pt x="7361" y="3310"/>
                    </a:lnTo>
                    <a:lnTo>
                      <a:pt x="7350" y="3332"/>
                    </a:lnTo>
                    <a:lnTo>
                      <a:pt x="7350" y="3339"/>
                    </a:lnTo>
                    <a:lnTo>
                      <a:pt x="7345" y="3347"/>
                    </a:lnTo>
                    <a:lnTo>
                      <a:pt x="7333" y="3367"/>
                    </a:lnTo>
                    <a:lnTo>
                      <a:pt x="7354" y="3379"/>
                    </a:lnTo>
                    <a:lnTo>
                      <a:pt x="7349" y="3406"/>
                    </a:lnTo>
                    <a:lnTo>
                      <a:pt x="7372" y="3430"/>
                    </a:lnTo>
                    <a:lnTo>
                      <a:pt x="7406" y="3433"/>
                    </a:lnTo>
                    <a:lnTo>
                      <a:pt x="7401" y="3461"/>
                    </a:lnTo>
                    <a:lnTo>
                      <a:pt x="7345" y="3493"/>
                    </a:lnTo>
                    <a:lnTo>
                      <a:pt x="7319" y="3515"/>
                    </a:lnTo>
                    <a:lnTo>
                      <a:pt x="7309" y="3543"/>
                    </a:lnTo>
                    <a:lnTo>
                      <a:pt x="7277" y="3566"/>
                    </a:lnTo>
                    <a:lnTo>
                      <a:pt x="7216" y="3559"/>
                    </a:lnTo>
                    <a:lnTo>
                      <a:pt x="7198" y="3573"/>
                    </a:lnTo>
                    <a:lnTo>
                      <a:pt x="7165" y="3570"/>
                    </a:lnTo>
                    <a:lnTo>
                      <a:pt x="7132" y="3579"/>
                    </a:lnTo>
                    <a:lnTo>
                      <a:pt x="7153" y="3524"/>
                    </a:lnTo>
                    <a:lnTo>
                      <a:pt x="7137" y="3506"/>
                    </a:lnTo>
                    <a:lnTo>
                      <a:pt x="7143" y="3485"/>
                    </a:lnTo>
                    <a:lnTo>
                      <a:pt x="7187" y="3461"/>
                    </a:lnTo>
                    <a:lnTo>
                      <a:pt x="7233" y="3450"/>
                    </a:lnTo>
                    <a:lnTo>
                      <a:pt x="7248" y="3455"/>
                    </a:lnTo>
                    <a:lnTo>
                      <a:pt x="7259" y="3441"/>
                    </a:lnTo>
                    <a:lnTo>
                      <a:pt x="7242" y="3402"/>
                    </a:lnTo>
                    <a:lnTo>
                      <a:pt x="7258" y="3361"/>
                    </a:lnTo>
                    <a:lnTo>
                      <a:pt x="7288" y="3318"/>
                    </a:lnTo>
                    <a:lnTo>
                      <a:pt x="7287" y="3305"/>
                    </a:lnTo>
                    <a:lnTo>
                      <a:pt x="7283" y="3301"/>
                    </a:lnTo>
                    <a:lnTo>
                      <a:pt x="7230" y="3263"/>
                    </a:lnTo>
                    <a:lnTo>
                      <a:pt x="7202" y="3251"/>
                    </a:lnTo>
                    <a:lnTo>
                      <a:pt x="7218" y="3224"/>
                    </a:lnTo>
                    <a:lnTo>
                      <a:pt x="7215" y="3190"/>
                    </a:lnTo>
                    <a:lnTo>
                      <a:pt x="7228" y="3171"/>
                    </a:lnTo>
                    <a:lnTo>
                      <a:pt x="7269" y="3111"/>
                    </a:lnTo>
                    <a:lnTo>
                      <a:pt x="7259" y="3086"/>
                    </a:lnTo>
                    <a:lnTo>
                      <a:pt x="7238" y="3068"/>
                    </a:lnTo>
                    <a:lnTo>
                      <a:pt x="7242" y="3059"/>
                    </a:lnTo>
                    <a:lnTo>
                      <a:pt x="7244" y="3055"/>
                    </a:lnTo>
                    <a:lnTo>
                      <a:pt x="7265" y="3033"/>
                    </a:lnTo>
                    <a:lnTo>
                      <a:pt x="7366" y="2930"/>
                    </a:lnTo>
                    <a:lnTo>
                      <a:pt x="7416" y="2897"/>
                    </a:lnTo>
                    <a:lnTo>
                      <a:pt x="7491" y="2831"/>
                    </a:lnTo>
                    <a:lnTo>
                      <a:pt x="7496" y="2810"/>
                    </a:lnTo>
                    <a:lnTo>
                      <a:pt x="7480" y="2784"/>
                    </a:lnTo>
                    <a:lnTo>
                      <a:pt x="7495" y="2736"/>
                    </a:lnTo>
                    <a:lnTo>
                      <a:pt x="7498" y="2696"/>
                    </a:lnTo>
                    <a:lnTo>
                      <a:pt x="7473" y="2652"/>
                    </a:lnTo>
                    <a:lnTo>
                      <a:pt x="7516" y="2600"/>
                    </a:lnTo>
                    <a:lnTo>
                      <a:pt x="7531" y="2599"/>
                    </a:lnTo>
                    <a:lnTo>
                      <a:pt x="7626" y="2564"/>
                    </a:lnTo>
                    <a:lnTo>
                      <a:pt x="7643" y="2529"/>
                    </a:lnTo>
                    <a:lnTo>
                      <a:pt x="7688" y="2505"/>
                    </a:lnTo>
                    <a:lnTo>
                      <a:pt x="7673" y="2486"/>
                    </a:lnTo>
                    <a:lnTo>
                      <a:pt x="7684" y="2465"/>
                    </a:lnTo>
                    <a:lnTo>
                      <a:pt x="7703" y="2450"/>
                    </a:lnTo>
                    <a:lnTo>
                      <a:pt x="7707" y="2429"/>
                    </a:lnTo>
                    <a:lnTo>
                      <a:pt x="7752" y="2405"/>
                    </a:lnTo>
                    <a:lnTo>
                      <a:pt x="7795" y="2362"/>
                    </a:lnTo>
                    <a:lnTo>
                      <a:pt x="7787" y="2355"/>
                    </a:lnTo>
                    <a:lnTo>
                      <a:pt x="7861" y="2274"/>
                    </a:lnTo>
                    <a:lnTo>
                      <a:pt x="7856" y="2221"/>
                    </a:lnTo>
                    <a:lnTo>
                      <a:pt x="7895" y="2205"/>
                    </a:lnTo>
                    <a:lnTo>
                      <a:pt x="7905" y="2178"/>
                    </a:lnTo>
                    <a:lnTo>
                      <a:pt x="7925" y="2169"/>
                    </a:lnTo>
                    <a:lnTo>
                      <a:pt x="7937" y="2154"/>
                    </a:lnTo>
                    <a:lnTo>
                      <a:pt x="7928" y="2135"/>
                    </a:lnTo>
                    <a:lnTo>
                      <a:pt x="7906" y="2124"/>
                    </a:lnTo>
                    <a:lnTo>
                      <a:pt x="7802" y="2146"/>
                    </a:lnTo>
                    <a:lnTo>
                      <a:pt x="7806" y="2120"/>
                    </a:lnTo>
                    <a:lnTo>
                      <a:pt x="7818" y="2104"/>
                    </a:lnTo>
                    <a:lnTo>
                      <a:pt x="7823" y="2090"/>
                    </a:lnTo>
                    <a:lnTo>
                      <a:pt x="7843" y="2082"/>
                    </a:lnTo>
                    <a:lnTo>
                      <a:pt x="7841" y="2056"/>
                    </a:lnTo>
                    <a:lnTo>
                      <a:pt x="7885" y="2024"/>
                    </a:lnTo>
                    <a:lnTo>
                      <a:pt x="7873" y="1978"/>
                    </a:lnTo>
                    <a:lnTo>
                      <a:pt x="7899" y="1971"/>
                    </a:lnTo>
                    <a:lnTo>
                      <a:pt x="7947" y="1985"/>
                    </a:lnTo>
                    <a:lnTo>
                      <a:pt x="7985" y="1961"/>
                    </a:lnTo>
                    <a:lnTo>
                      <a:pt x="8027" y="1978"/>
                    </a:lnTo>
                    <a:lnTo>
                      <a:pt x="8025" y="2025"/>
                    </a:lnTo>
                    <a:lnTo>
                      <a:pt x="8026" y="2033"/>
                    </a:lnTo>
                    <a:lnTo>
                      <a:pt x="8066" y="2035"/>
                    </a:lnTo>
                    <a:lnTo>
                      <a:pt x="8082" y="2054"/>
                    </a:lnTo>
                    <a:lnTo>
                      <a:pt x="8145" y="2027"/>
                    </a:lnTo>
                    <a:lnTo>
                      <a:pt x="8152" y="2027"/>
                    </a:lnTo>
                    <a:lnTo>
                      <a:pt x="8159" y="2034"/>
                    </a:lnTo>
                    <a:lnTo>
                      <a:pt x="8186" y="2037"/>
                    </a:lnTo>
                    <a:lnTo>
                      <a:pt x="8218" y="2014"/>
                    </a:lnTo>
                    <a:lnTo>
                      <a:pt x="8243" y="1985"/>
                    </a:lnTo>
                    <a:lnTo>
                      <a:pt x="8220" y="1974"/>
                    </a:lnTo>
                    <a:lnTo>
                      <a:pt x="8218" y="1960"/>
                    </a:lnTo>
                    <a:lnTo>
                      <a:pt x="8254" y="1978"/>
                    </a:lnTo>
                    <a:lnTo>
                      <a:pt x="8279" y="1948"/>
                    </a:lnTo>
                    <a:lnTo>
                      <a:pt x="8290" y="1920"/>
                    </a:lnTo>
                    <a:lnTo>
                      <a:pt x="8275" y="1909"/>
                    </a:lnTo>
                    <a:lnTo>
                      <a:pt x="8312" y="1878"/>
                    </a:lnTo>
                    <a:lnTo>
                      <a:pt x="8311" y="1865"/>
                    </a:lnTo>
                    <a:lnTo>
                      <a:pt x="8331" y="1862"/>
                    </a:lnTo>
                    <a:lnTo>
                      <a:pt x="8336" y="1842"/>
                    </a:lnTo>
                    <a:lnTo>
                      <a:pt x="8335" y="1830"/>
                    </a:lnTo>
                    <a:lnTo>
                      <a:pt x="8318" y="1797"/>
                    </a:lnTo>
                    <a:lnTo>
                      <a:pt x="8274" y="1761"/>
                    </a:lnTo>
                    <a:lnTo>
                      <a:pt x="8272" y="1721"/>
                    </a:lnTo>
                    <a:lnTo>
                      <a:pt x="8289" y="1693"/>
                    </a:lnTo>
                    <a:lnTo>
                      <a:pt x="8294" y="1673"/>
                    </a:lnTo>
                    <a:lnTo>
                      <a:pt x="8275" y="1628"/>
                    </a:lnTo>
                    <a:lnTo>
                      <a:pt x="8296" y="1558"/>
                    </a:lnTo>
                    <a:lnTo>
                      <a:pt x="8292" y="1518"/>
                    </a:lnTo>
                    <a:lnTo>
                      <a:pt x="8311" y="1490"/>
                    </a:lnTo>
                    <a:lnTo>
                      <a:pt x="8307" y="1450"/>
                    </a:lnTo>
                    <a:lnTo>
                      <a:pt x="8335" y="1401"/>
                    </a:lnTo>
                    <a:lnTo>
                      <a:pt x="8326" y="1375"/>
                    </a:lnTo>
                    <a:lnTo>
                      <a:pt x="8289" y="1332"/>
                    </a:lnTo>
                    <a:lnTo>
                      <a:pt x="8294" y="1244"/>
                    </a:lnTo>
                    <a:lnTo>
                      <a:pt x="8294" y="1238"/>
                    </a:lnTo>
                    <a:lnTo>
                      <a:pt x="8333" y="1160"/>
                    </a:lnTo>
                    <a:lnTo>
                      <a:pt x="8358" y="1079"/>
                    </a:lnTo>
                    <a:lnTo>
                      <a:pt x="8362" y="1038"/>
                    </a:lnTo>
                    <a:lnTo>
                      <a:pt x="8373" y="1017"/>
                    </a:lnTo>
                    <a:lnTo>
                      <a:pt x="8404" y="986"/>
                    </a:lnTo>
                    <a:lnTo>
                      <a:pt x="8391" y="914"/>
                    </a:lnTo>
                    <a:lnTo>
                      <a:pt x="8410" y="845"/>
                    </a:lnTo>
                    <a:lnTo>
                      <a:pt x="8415" y="805"/>
                    </a:lnTo>
                    <a:lnTo>
                      <a:pt x="8438" y="776"/>
                    </a:lnTo>
                    <a:lnTo>
                      <a:pt x="8430" y="690"/>
                    </a:lnTo>
                    <a:lnTo>
                      <a:pt x="8457" y="627"/>
                    </a:lnTo>
                    <a:lnTo>
                      <a:pt x="8489" y="597"/>
                    </a:lnTo>
                    <a:lnTo>
                      <a:pt x="8542" y="532"/>
                    </a:lnTo>
                    <a:lnTo>
                      <a:pt x="8545" y="486"/>
                    </a:lnTo>
                    <a:lnTo>
                      <a:pt x="8579" y="483"/>
                    </a:lnTo>
                    <a:lnTo>
                      <a:pt x="8587" y="448"/>
                    </a:lnTo>
                    <a:lnTo>
                      <a:pt x="8620" y="438"/>
                    </a:lnTo>
                    <a:lnTo>
                      <a:pt x="8638" y="410"/>
                    </a:lnTo>
                    <a:lnTo>
                      <a:pt x="8698" y="251"/>
                    </a:lnTo>
                    <a:lnTo>
                      <a:pt x="8729" y="234"/>
                    </a:lnTo>
                    <a:lnTo>
                      <a:pt x="8626" y="218"/>
                    </a:lnTo>
                    <a:lnTo>
                      <a:pt x="8599" y="206"/>
                    </a:lnTo>
                    <a:lnTo>
                      <a:pt x="8583" y="188"/>
                    </a:lnTo>
                    <a:lnTo>
                      <a:pt x="8531" y="172"/>
                    </a:lnTo>
                    <a:lnTo>
                      <a:pt x="8501" y="148"/>
                    </a:lnTo>
                    <a:lnTo>
                      <a:pt x="8482" y="157"/>
                    </a:lnTo>
                    <a:lnTo>
                      <a:pt x="8461" y="159"/>
                    </a:lnTo>
                    <a:lnTo>
                      <a:pt x="8443" y="174"/>
                    </a:lnTo>
                    <a:lnTo>
                      <a:pt x="8393" y="145"/>
                    </a:lnTo>
                    <a:lnTo>
                      <a:pt x="8362" y="167"/>
                    </a:lnTo>
                    <a:lnTo>
                      <a:pt x="8321" y="158"/>
                    </a:lnTo>
                    <a:lnTo>
                      <a:pt x="8301" y="166"/>
                    </a:lnTo>
                    <a:lnTo>
                      <a:pt x="8275" y="162"/>
                    </a:lnTo>
                    <a:lnTo>
                      <a:pt x="8259" y="138"/>
                    </a:lnTo>
                    <a:lnTo>
                      <a:pt x="8212" y="135"/>
                    </a:lnTo>
                    <a:lnTo>
                      <a:pt x="8190" y="117"/>
                    </a:lnTo>
                    <a:lnTo>
                      <a:pt x="8159" y="73"/>
                    </a:lnTo>
                    <a:lnTo>
                      <a:pt x="8164" y="53"/>
                    </a:lnTo>
                    <a:lnTo>
                      <a:pt x="8150" y="40"/>
                    </a:lnTo>
                    <a:lnTo>
                      <a:pt x="8130" y="42"/>
                    </a:lnTo>
                    <a:lnTo>
                      <a:pt x="8102" y="24"/>
                    </a:lnTo>
                    <a:lnTo>
                      <a:pt x="8063" y="35"/>
                    </a:lnTo>
                    <a:lnTo>
                      <a:pt x="8064" y="48"/>
                    </a:lnTo>
                    <a:lnTo>
                      <a:pt x="8051" y="69"/>
                    </a:lnTo>
                    <a:lnTo>
                      <a:pt x="8032" y="79"/>
                    </a:lnTo>
                    <a:lnTo>
                      <a:pt x="8008" y="106"/>
                    </a:lnTo>
                    <a:lnTo>
                      <a:pt x="7966" y="90"/>
                    </a:lnTo>
                    <a:lnTo>
                      <a:pt x="7934" y="106"/>
                    </a:lnTo>
                    <a:lnTo>
                      <a:pt x="7921" y="95"/>
                    </a:lnTo>
                    <a:lnTo>
                      <a:pt x="7901" y="102"/>
                    </a:lnTo>
                    <a:lnTo>
                      <a:pt x="7880" y="85"/>
                    </a:lnTo>
                    <a:lnTo>
                      <a:pt x="7866" y="86"/>
                    </a:lnTo>
                    <a:lnTo>
                      <a:pt x="7864" y="66"/>
                    </a:lnTo>
                    <a:lnTo>
                      <a:pt x="7844" y="76"/>
                    </a:lnTo>
                    <a:lnTo>
                      <a:pt x="7847" y="102"/>
                    </a:lnTo>
                    <a:lnTo>
                      <a:pt x="7828" y="118"/>
                    </a:lnTo>
                    <a:lnTo>
                      <a:pt x="7804" y="60"/>
                    </a:lnTo>
                    <a:lnTo>
                      <a:pt x="7808" y="33"/>
                    </a:lnTo>
                    <a:lnTo>
                      <a:pt x="7788" y="33"/>
                    </a:lnTo>
                    <a:lnTo>
                      <a:pt x="7766" y="16"/>
                    </a:lnTo>
                    <a:lnTo>
                      <a:pt x="7746" y="17"/>
                    </a:lnTo>
                    <a:lnTo>
                      <a:pt x="7724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374">
                <a:extLst>
                  <a:ext uri="{FF2B5EF4-FFF2-40B4-BE49-F238E27FC236}">
                    <a16:creationId xmlns:a16="http://schemas.microsoft.com/office/drawing/2014/main" id="{9D937F79-8BE4-4441-17DB-387CB2871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19"/>
                <a:ext cx="1718" cy="721"/>
              </a:xfrm>
              <a:custGeom>
                <a:avLst/>
                <a:gdLst>
                  <a:gd name="T0" fmla="*/ 5094 w 5153"/>
                  <a:gd name="T1" fmla="*/ 2097 h 2164"/>
                  <a:gd name="T2" fmla="*/ 5019 w 5153"/>
                  <a:gd name="T3" fmla="*/ 2159 h 2164"/>
                  <a:gd name="T4" fmla="*/ 4988 w 5153"/>
                  <a:gd name="T5" fmla="*/ 2100 h 2164"/>
                  <a:gd name="T6" fmla="*/ 4954 w 5153"/>
                  <a:gd name="T7" fmla="*/ 2030 h 2164"/>
                  <a:gd name="T8" fmla="*/ 4892 w 5153"/>
                  <a:gd name="T9" fmla="*/ 1941 h 2164"/>
                  <a:gd name="T10" fmla="*/ 4854 w 5153"/>
                  <a:gd name="T11" fmla="*/ 1879 h 2164"/>
                  <a:gd name="T12" fmla="*/ 4720 w 5153"/>
                  <a:gd name="T13" fmla="*/ 1817 h 2164"/>
                  <a:gd name="T14" fmla="*/ 4652 w 5153"/>
                  <a:gd name="T15" fmla="*/ 1783 h 2164"/>
                  <a:gd name="T16" fmla="*/ 4539 w 5153"/>
                  <a:gd name="T17" fmla="*/ 1801 h 2164"/>
                  <a:gd name="T18" fmla="*/ 4435 w 5153"/>
                  <a:gd name="T19" fmla="*/ 1844 h 2164"/>
                  <a:gd name="T20" fmla="*/ 4366 w 5153"/>
                  <a:gd name="T21" fmla="*/ 1804 h 2164"/>
                  <a:gd name="T22" fmla="*/ 4307 w 5153"/>
                  <a:gd name="T23" fmla="*/ 1755 h 2164"/>
                  <a:gd name="T24" fmla="*/ 4271 w 5153"/>
                  <a:gd name="T25" fmla="*/ 1732 h 2164"/>
                  <a:gd name="T26" fmla="*/ 4246 w 5153"/>
                  <a:gd name="T27" fmla="*/ 1747 h 2164"/>
                  <a:gd name="T28" fmla="*/ 4156 w 5153"/>
                  <a:gd name="T29" fmla="*/ 1796 h 2164"/>
                  <a:gd name="T30" fmla="*/ 4042 w 5153"/>
                  <a:gd name="T31" fmla="*/ 1773 h 2164"/>
                  <a:gd name="T32" fmla="*/ 3950 w 5153"/>
                  <a:gd name="T33" fmla="*/ 1667 h 2164"/>
                  <a:gd name="T34" fmla="*/ 3904 w 5153"/>
                  <a:gd name="T35" fmla="*/ 1599 h 2164"/>
                  <a:gd name="T36" fmla="*/ 3756 w 5153"/>
                  <a:gd name="T37" fmla="*/ 1511 h 2164"/>
                  <a:gd name="T38" fmla="*/ 3626 w 5153"/>
                  <a:gd name="T39" fmla="*/ 1490 h 2164"/>
                  <a:gd name="T40" fmla="*/ 3600 w 5153"/>
                  <a:gd name="T41" fmla="*/ 1346 h 2164"/>
                  <a:gd name="T42" fmla="*/ 3544 w 5153"/>
                  <a:gd name="T43" fmla="*/ 1256 h 2164"/>
                  <a:gd name="T44" fmla="*/ 3563 w 5153"/>
                  <a:gd name="T45" fmla="*/ 1162 h 2164"/>
                  <a:gd name="T46" fmla="*/ 3597 w 5153"/>
                  <a:gd name="T47" fmla="*/ 1092 h 2164"/>
                  <a:gd name="T48" fmla="*/ 3529 w 5153"/>
                  <a:gd name="T49" fmla="*/ 1078 h 2164"/>
                  <a:gd name="T50" fmla="*/ 3449 w 5153"/>
                  <a:gd name="T51" fmla="*/ 1159 h 2164"/>
                  <a:gd name="T52" fmla="*/ 3373 w 5153"/>
                  <a:gd name="T53" fmla="*/ 1273 h 2164"/>
                  <a:gd name="T54" fmla="*/ 3173 w 5153"/>
                  <a:gd name="T55" fmla="*/ 1291 h 2164"/>
                  <a:gd name="T56" fmla="*/ 3072 w 5153"/>
                  <a:gd name="T57" fmla="*/ 1287 h 2164"/>
                  <a:gd name="T58" fmla="*/ 3057 w 5153"/>
                  <a:gd name="T59" fmla="*/ 1262 h 2164"/>
                  <a:gd name="T60" fmla="*/ 3092 w 5153"/>
                  <a:gd name="T61" fmla="*/ 1138 h 2164"/>
                  <a:gd name="T62" fmla="*/ 3047 w 5153"/>
                  <a:gd name="T63" fmla="*/ 1008 h 2164"/>
                  <a:gd name="T64" fmla="*/ 3047 w 5153"/>
                  <a:gd name="T65" fmla="*/ 936 h 2164"/>
                  <a:gd name="T66" fmla="*/ 3024 w 5153"/>
                  <a:gd name="T67" fmla="*/ 910 h 2164"/>
                  <a:gd name="T68" fmla="*/ 2819 w 5153"/>
                  <a:gd name="T69" fmla="*/ 857 h 2164"/>
                  <a:gd name="T70" fmla="*/ 2722 w 5153"/>
                  <a:gd name="T71" fmla="*/ 904 h 2164"/>
                  <a:gd name="T72" fmla="*/ 2680 w 5153"/>
                  <a:gd name="T73" fmla="*/ 727 h 2164"/>
                  <a:gd name="T74" fmla="*/ 2562 w 5153"/>
                  <a:gd name="T75" fmla="*/ 684 h 2164"/>
                  <a:gd name="T76" fmla="*/ 2528 w 5153"/>
                  <a:gd name="T77" fmla="*/ 676 h 2164"/>
                  <a:gd name="T78" fmla="*/ 2405 w 5153"/>
                  <a:gd name="T79" fmla="*/ 573 h 2164"/>
                  <a:gd name="T80" fmla="*/ 2379 w 5153"/>
                  <a:gd name="T81" fmla="*/ 435 h 2164"/>
                  <a:gd name="T82" fmla="*/ 2284 w 5153"/>
                  <a:gd name="T83" fmla="*/ 350 h 2164"/>
                  <a:gd name="T84" fmla="*/ 2146 w 5153"/>
                  <a:gd name="T85" fmla="*/ 442 h 2164"/>
                  <a:gd name="T86" fmla="*/ 2065 w 5153"/>
                  <a:gd name="T87" fmla="*/ 430 h 2164"/>
                  <a:gd name="T88" fmla="*/ 1994 w 5153"/>
                  <a:gd name="T89" fmla="*/ 323 h 2164"/>
                  <a:gd name="T90" fmla="*/ 1916 w 5153"/>
                  <a:gd name="T91" fmla="*/ 202 h 2164"/>
                  <a:gd name="T92" fmla="*/ 1894 w 5153"/>
                  <a:gd name="T93" fmla="*/ 98 h 2164"/>
                  <a:gd name="T94" fmla="*/ 1720 w 5153"/>
                  <a:gd name="T95" fmla="*/ 41 h 2164"/>
                  <a:gd name="T96" fmla="*/ 1605 w 5153"/>
                  <a:gd name="T97" fmla="*/ 91 h 2164"/>
                  <a:gd name="T98" fmla="*/ 1309 w 5153"/>
                  <a:gd name="T99" fmla="*/ 152 h 2164"/>
                  <a:gd name="T100" fmla="*/ 1181 w 5153"/>
                  <a:gd name="T101" fmla="*/ 358 h 2164"/>
                  <a:gd name="T102" fmla="*/ 1162 w 5153"/>
                  <a:gd name="T103" fmla="*/ 588 h 2164"/>
                  <a:gd name="T104" fmla="*/ 1155 w 5153"/>
                  <a:gd name="T105" fmla="*/ 802 h 2164"/>
                  <a:gd name="T106" fmla="*/ 1138 w 5153"/>
                  <a:gd name="T107" fmla="*/ 830 h 2164"/>
                  <a:gd name="T108" fmla="*/ 1181 w 5153"/>
                  <a:gd name="T109" fmla="*/ 993 h 2164"/>
                  <a:gd name="T110" fmla="*/ 1182 w 5153"/>
                  <a:gd name="T111" fmla="*/ 1027 h 2164"/>
                  <a:gd name="T112" fmla="*/ 1082 w 5153"/>
                  <a:gd name="T113" fmla="*/ 1036 h 2164"/>
                  <a:gd name="T114" fmla="*/ 863 w 5153"/>
                  <a:gd name="T115" fmla="*/ 1270 h 2164"/>
                  <a:gd name="T116" fmla="*/ 546 w 5153"/>
                  <a:gd name="T117" fmla="*/ 1373 h 2164"/>
                  <a:gd name="T118" fmla="*/ 114 w 5153"/>
                  <a:gd name="T119" fmla="*/ 1540 h 2164"/>
                  <a:gd name="T120" fmla="*/ 0 w 5153"/>
                  <a:gd name="T121" fmla="*/ 1771 h 2164"/>
                  <a:gd name="T122" fmla="*/ 95 w 5153"/>
                  <a:gd name="T123" fmla="*/ 1843 h 2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153" h="2164">
                    <a:moveTo>
                      <a:pt x="5153" y="2086"/>
                    </a:moveTo>
                    <a:lnTo>
                      <a:pt x="5134" y="2101"/>
                    </a:lnTo>
                    <a:lnTo>
                      <a:pt x="5101" y="2089"/>
                    </a:lnTo>
                    <a:lnTo>
                      <a:pt x="5094" y="2097"/>
                    </a:lnTo>
                    <a:lnTo>
                      <a:pt x="5105" y="2136"/>
                    </a:lnTo>
                    <a:lnTo>
                      <a:pt x="5093" y="2164"/>
                    </a:lnTo>
                    <a:lnTo>
                      <a:pt x="5046" y="2155"/>
                    </a:lnTo>
                    <a:lnTo>
                      <a:pt x="5019" y="2159"/>
                    </a:lnTo>
                    <a:lnTo>
                      <a:pt x="4998" y="2132"/>
                    </a:lnTo>
                    <a:lnTo>
                      <a:pt x="5008" y="2111"/>
                    </a:lnTo>
                    <a:lnTo>
                      <a:pt x="5001" y="2099"/>
                    </a:lnTo>
                    <a:lnTo>
                      <a:pt x="4988" y="2100"/>
                    </a:lnTo>
                    <a:lnTo>
                      <a:pt x="4980" y="2094"/>
                    </a:lnTo>
                    <a:lnTo>
                      <a:pt x="4970" y="2062"/>
                    </a:lnTo>
                    <a:lnTo>
                      <a:pt x="4956" y="2049"/>
                    </a:lnTo>
                    <a:lnTo>
                      <a:pt x="4954" y="2030"/>
                    </a:lnTo>
                    <a:lnTo>
                      <a:pt x="4911" y="2001"/>
                    </a:lnTo>
                    <a:lnTo>
                      <a:pt x="4880" y="1949"/>
                    </a:lnTo>
                    <a:lnTo>
                      <a:pt x="4879" y="1943"/>
                    </a:lnTo>
                    <a:lnTo>
                      <a:pt x="4892" y="1941"/>
                    </a:lnTo>
                    <a:lnTo>
                      <a:pt x="4899" y="1935"/>
                    </a:lnTo>
                    <a:lnTo>
                      <a:pt x="4883" y="1909"/>
                    </a:lnTo>
                    <a:lnTo>
                      <a:pt x="4855" y="1891"/>
                    </a:lnTo>
                    <a:lnTo>
                      <a:pt x="4854" y="1879"/>
                    </a:lnTo>
                    <a:lnTo>
                      <a:pt x="4866" y="1870"/>
                    </a:lnTo>
                    <a:lnTo>
                      <a:pt x="4766" y="1813"/>
                    </a:lnTo>
                    <a:lnTo>
                      <a:pt x="4740" y="1823"/>
                    </a:lnTo>
                    <a:lnTo>
                      <a:pt x="4720" y="1817"/>
                    </a:lnTo>
                    <a:lnTo>
                      <a:pt x="4721" y="1832"/>
                    </a:lnTo>
                    <a:lnTo>
                      <a:pt x="4694" y="1820"/>
                    </a:lnTo>
                    <a:lnTo>
                      <a:pt x="4665" y="1802"/>
                    </a:lnTo>
                    <a:lnTo>
                      <a:pt x="4652" y="1783"/>
                    </a:lnTo>
                    <a:lnTo>
                      <a:pt x="4623" y="1774"/>
                    </a:lnTo>
                    <a:lnTo>
                      <a:pt x="4577" y="1784"/>
                    </a:lnTo>
                    <a:lnTo>
                      <a:pt x="4559" y="1805"/>
                    </a:lnTo>
                    <a:lnTo>
                      <a:pt x="4539" y="1801"/>
                    </a:lnTo>
                    <a:lnTo>
                      <a:pt x="4515" y="1843"/>
                    </a:lnTo>
                    <a:lnTo>
                      <a:pt x="4494" y="1832"/>
                    </a:lnTo>
                    <a:lnTo>
                      <a:pt x="4476" y="1854"/>
                    </a:lnTo>
                    <a:lnTo>
                      <a:pt x="4435" y="1844"/>
                    </a:lnTo>
                    <a:lnTo>
                      <a:pt x="4427" y="1832"/>
                    </a:lnTo>
                    <a:lnTo>
                      <a:pt x="4425" y="1812"/>
                    </a:lnTo>
                    <a:lnTo>
                      <a:pt x="4406" y="1800"/>
                    </a:lnTo>
                    <a:lnTo>
                      <a:pt x="4366" y="1804"/>
                    </a:lnTo>
                    <a:lnTo>
                      <a:pt x="4330" y="1786"/>
                    </a:lnTo>
                    <a:lnTo>
                      <a:pt x="4321" y="1774"/>
                    </a:lnTo>
                    <a:lnTo>
                      <a:pt x="4321" y="1760"/>
                    </a:lnTo>
                    <a:lnTo>
                      <a:pt x="4307" y="1755"/>
                    </a:lnTo>
                    <a:lnTo>
                      <a:pt x="4306" y="1748"/>
                    </a:lnTo>
                    <a:lnTo>
                      <a:pt x="4299" y="1742"/>
                    </a:lnTo>
                    <a:lnTo>
                      <a:pt x="4285" y="1744"/>
                    </a:lnTo>
                    <a:lnTo>
                      <a:pt x="4271" y="1732"/>
                    </a:lnTo>
                    <a:lnTo>
                      <a:pt x="4257" y="1734"/>
                    </a:lnTo>
                    <a:lnTo>
                      <a:pt x="4261" y="1753"/>
                    </a:lnTo>
                    <a:lnTo>
                      <a:pt x="4247" y="1761"/>
                    </a:lnTo>
                    <a:lnTo>
                      <a:pt x="4246" y="1747"/>
                    </a:lnTo>
                    <a:lnTo>
                      <a:pt x="4221" y="1756"/>
                    </a:lnTo>
                    <a:lnTo>
                      <a:pt x="4186" y="1746"/>
                    </a:lnTo>
                    <a:lnTo>
                      <a:pt x="4161" y="1768"/>
                    </a:lnTo>
                    <a:lnTo>
                      <a:pt x="4156" y="1796"/>
                    </a:lnTo>
                    <a:lnTo>
                      <a:pt x="4115" y="1773"/>
                    </a:lnTo>
                    <a:lnTo>
                      <a:pt x="4044" y="1813"/>
                    </a:lnTo>
                    <a:lnTo>
                      <a:pt x="4029" y="1788"/>
                    </a:lnTo>
                    <a:lnTo>
                      <a:pt x="4042" y="1773"/>
                    </a:lnTo>
                    <a:lnTo>
                      <a:pt x="4026" y="1755"/>
                    </a:lnTo>
                    <a:lnTo>
                      <a:pt x="4030" y="1734"/>
                    </a:lnTo>
                    <a:lnTo>
                      <a:pt x="3986" y="1678"/>
                    </a:lnTo>
                    <a:lnTo>
                      <a:pt x="3950" y="1667"/>
                    </a:lnTo>
                    <a:lnTo>
                      <a:pt x="3925" y="1677"/>
                    </a:lnTo>
                    <a:lnTo>
                      <a:pt x="3925" y="1671"/>
                    </a:lnTo>
                    <a:lnTo>
                      <a:pt x="3935" y="1636"/>
                    </a:lnTo>
                    <a:lnTo>
                      <a:pt x="3904" y="1599"/>
                    </a:lnTo>
                    <a:lnTo>
                      <a:pt x="3823" y="1593"/>
                    </a:lnTo>
                    <a:lnTo>
                      <a:pt x="3802" y="1569"/>
                    </a:lnTo>
                    <a:lnTo>
                      <a:pt x="3788" y="1569"/>
                    </a:lnTo>
                    <a:lnTo>
                      <a:pt x="3756" y="1511"/>
                    </a:lnTo>
                    <a:lnTo>
                      <a:pt x="3701" y="1497"/>
                    </a:lnTo>
                    <a:lnTo>
                      <a:pt x="3678" y="1471"/>
                    </a:lnTo>
                    <a:lnTo>
                      <a:pt x="3665" y="1473"/>
                    </a:lnTo>
                    <a:lnTo>
                      <a:pt x="3626" y="1490"/>
                    </a:lnTo>
                    <a:lnTo>
                      <a:pt x="3579" y="1481"/>
                    </a:lnTo>
                    <a:lnTo>
                      <a:pt x="3590" y="1453"/>
                    </a:lnTo>
                    <a:lnTo>
                      <a:pt x="3578" y="1408"/>
                    </a:lnTo>
                    <a:lnTo>
                      <a:pt x="3600" y="1346"/>
                    </a:lnTo>
                    <a:lnTo>
                      <a:pt x="3571" y="1307"/>
                    </a:lnTo>
                    <a:lnTo>
                      <a:pt x="3529" y="1299"/>
                    </a:lnTo>
                    <a:lnTo>
                      <a:pt x="3527" y="1285"/>
                    </a:lnTo>
                    <a:lnTo>
                      <a:pt x="3544" y="1256"/>
                    </a:lnTo>
                    <a:lnTo>
                      <a:pt x="3548" y="1215"/>
                    </a:lnTo>
                    <a:lnTo>
                      <a:pt x="3559" y="1202"/>
                    </a:lnTo>
                    <a:lnTo>
                      <a:pt x="3551" y="1176"/>
                    </a:lnTo>
                    <a:lnTo>
                      <a:pt x="3563" y="1162"/>
                    </a:lnTo>
                    <a:lnTo>
                      <a:pt x="3559" y="1134"/>
                    </a:lnTo>
                    <a:lnTo>
                      <a:pt x="3580" y="1141"/>
                    </a:lnTo>
                    <a:lnTo>
                      <a:pt x="3578" y="1107"/>
                    </a:lnTo>
                    <a:lnTo>
                      <a:pt x="3597" y="1092"/>
                    </a:lnTo>
                    <a:lnTo>
                      <a:pt x="3581" y="1073"/>
                    </a:lnTo>
                    <a:lnTo>
                      <a:pt x="3554" y="1068"/>
                    </a:lnTo>
                    <a:lnTo>
                      <a:pt x="3547" y="1056"/>
                    </a:lnTo>
                    <a:lnTo>
                      <a:pt x="3529" y="1078"/>
                    </a:lnTo>
                    <a:lnTo>
                      <a:pt x="3503" y="1087"/>
                    </a:lnTo>
                    <a:lnTo>
                      <a:pt x="3492" y="1122"/>
                    </a:lnTo>
                    <a:lnTo>
                      <a:pt x="3460" y="1136"/>
                    </a:lnTo>
                    <a:lnTo>
                      <a:pt x="3449" y="1159"/>
                    </a:lnTo>
                    <a:lnTo>
                      <a:pt x="3444" y="1172"/>
                    </a:lnTo>
                    <a:lnTo>
                      <a:pt x="3452" y="1191"/>
                    </a:lnTo>
                    <a:lnTo>
                      <a:pt x="3444" y="1253"/>
                    </a:lnTo>
                    <a:lnTo>
                      <a:pt x="3373" y="1273"/>
                    </a:lnTo>
                    <a:lnTo>
                      <a:pt x="3323" y="1310"/>
                    </a:lnTo>
                    <a:lnTo>
                      <a:pt x="3264" y="1317"/>
                    </a:lnTo>
                    <a:lnTo>
                      <a:pt x="3203" y="1308"/>
                    </a:lnTo>
                    <a:lnTo>
                      <a:pt x="3173" y="1291"/>
                    </a:lnTo>
                    <a:lnTo>
                      <a:pt x="3114" y="1303"/>
                    </a:lnTo>
                    <a:lnTo>
                      <a:pt x="3088" y="1306"/>
                    </a:lnTo>
                    <a:lnTo>
                      <a:pt x="3086" y="1292"/>
                    </a:lnTo>
                    <a:lnTo>
                      <a:pt x="3072" y="1287"/>
                    </a:lnTo>
                    <a:lnTo>
                      <a:pt x="3072" y="1281"/>
                    </a:lnTo>
                    <a:lnTo>
                      <a:pt x="3052" y="1283"/>
                    </a:lnTo>
                    <a:lnTo>
                      <a:pt x="3045" y="1276"/>
                    </a:lnTo>
                    <a:lnTo>
                      <a:pt x="3057" y="1262"/>
                    </a:lnTo>
                    <a:lnTo>
                      <a:pt x="3042" y="1236"/>
                    </a:lnTo>
                    <a:lnTo>
                      <a:pt x="3052" y="1209"/>
                    </a:lnTo>
                    <a:lnTo>
                      <a:pt x="3109" y="1170"/>
                    </a:lnTo>
                    <a:lnTo>
                      <a:pt x="3092" y="1138"/>
                    </a:lnTo>
                    <a:lnTo>
                      <a:pt x="3083" y="1099"/>
                    </a:lnTo>
                    <a:lnTo>
                      <a:pt x="3036" y="1097"/>
                    </a:lnTo>
                    <a:lnTo>
                      <a:pt x="3052" y="1069"/>
                    </a:lnTo>
                    <a:lnTo>
                      <a:pt x="3047" y="1008"/>
                    </a:lnTo>
                    <a:lnTo>
                      <a:pt x="3097" y="957"/>
                    </a:lnTo>
                    <a:lnTo>
                      <a:pt x="3087" y="938"/>
                    </a:lnTo>
                    <a:lnTo>
                      <a:pt x="3060" y="927"/>
                    </a:lnTo>
                    <a:lnTo>
                      <a:pt x="3047" y="936"/>
                    </a:lnTo>
                    <a:lnTo>
                      <a:pt x="3056" y="955"/>
                    </a:lnTo>
                    <a:lnTo>
                      <a:pt x="3042" y="956"/>
                    </a:lnTo>
                    <a:lnTo>
                      <a:pt x="3027" y="937"/>
                    </a:lnTo>
                    <a:lnTo>
                      <a:pt x="3024" y="910"/>
                    </a:lnTo>
                    <a:lnTo>
                      <a:pt x="2998" y="899"/>
                    </a:lnTo>
                    <a:lnTo>
                      <a:pt x="2951" y="843"/>
                    </a:lnTo>
                    <a:lnTo>
                      <a:pt x="2861" y="878"/>
                    </a:lnTo>
                    <a:lnTo>
                      <a:pt x="2819" y="857"/>
                    </a:lnTo>
                    <a:lnTo>
                      <a:pt x="2752" y="856"/>
                    </a:lnTo>
                    <a:lnTo>
                      <a:pt x="2740" y="869"/>
                    </a:lnTo>
                    <a:lnTo>
                      <a:pt x="2736" y="897"/>
                    </a:lnTo>
                    <a:lnTo>
                      <a:pt x="2722" y="904"/>
                    </a:lnTo>
                    <a:lnTo>
                      <a:pt x="2692" y="855"/>
                    </a:lnTo>
                    <a:lnTo>
                      <a:pt x="2682" y="827"/>
                    </a:lnTo>
                    <a:lnTo>
                      <a:pt x="2693" y="787"/>
                    </a:lnTo>
                    <a:lnTo>
                      <a:pt x="2680" y="727"/>
                    </a:lnTo>
                    <a:lnTo>
                      <a:pt x="2650" y="691"/>
                    </a:lnTo>
                    <a:lnTo>
                      <a:pt x="2615" y="681"/>
                    </a:lnTo>
                    <a:lnTo>
                      <a:pt x="2569" y="691"/>
                    </a:lnTo>
                    <a:lnTo>
                      <a:pt x="2562" y="684"/>
                    </a:lnTo>
                    <a:lnTo>
                      <a:pt x="2580" y="657"/>
                    </a:lnTo>
                    <a:lnTo>
                      <a:pt x="2567" y="652"/>
                    </a:lnTo>
                    <a:lnTo>
                      <a:pt x="2546" y="646"/>
                    </a:lnTo>
                    <a:lnTo>
                      <a:pt x="2528" y="676"/>
                    </a:lnTo>
                    <a:lnTo>
                      <a:pt x="2476" y="694"/>
                    </a:lnTo>
                    <a:lnTo>
                      <a:pt x="2413" y="652"/>
                    </a:lnTo>
                    <a:lnTo>
                      <a:pt x="2405" y="639"/>
                    </a:lnTo>
                    <a:lnTo>
                      <a:pt x="2405" y="573"/>
                    </a:lnTo>
                    <a:lnTo>
                      <a:pt x="2378" y="501"/>
                    </a:lnTo>
                    <a:lnTo>
                      <a:pt x="2390" y="480"/>
                    </a:lnTo>
                    <a:lnTo>
                      <a:pt x="2387" y="454"/>
                    </a:lnTo>
                    <a:lnTo>
                      <a:pt x="2379" y="435"/>
                    </a:lnTo>
                    <a:lnTo>
                      <a:pt x="2352" y="436"/>
                    </a:lnTo>
                    <a:lnTo>
                      <a:pt x="2328" y="386"/>
                    </a:lnTo>
                    <a:lnTo>
                      <a:pt x="2304" y="355"/>
                    </a:lnTo>
                    <a:lnTo>
                      <a:pt x="2284" y="350"/>
                    </a:lnTo>
                    <a:lnTo>
                      <a:pt x="2271" y="364"/>
                    </a:lnTo>
                    <a:lnTo>
                      <a:pt x="2212" y="370"/>
                    </a:lnTo>
                    <a:lnTo>
                      <a:pt x="2161" y="394"/>
                    </a:lnTo>
                    <a:lnTo>
                      <a:pt x="2146" y="442"/>
                    </a:lnTo>
                    <a:lnTo>
                      <a:pt x="2133" y="457"/>
                    </a:lnTo>
                    <a:lnTo>
                      <a:pt x="2099" y="440"/>
                    </a:lnTo>
                    <a:lnTo>
                      <a:pt x="2090" y="428"/>
                    </a:lnTo>
                    <a:lnTo>
                      <a:pt x="2065" y="430"/>
                    </a:lnTo>
                    <a:lnTo>
                      <a:pt x="2049" y="418"/>
                    </a:lnTo>
                    <a:lnTo>
                      <a:pt x="2041" y="393"/>
                    </a:lnTo>
                    <a:lnTo>
                      <a:pt x="2003" y="355"/>
                    </a:lnTo>
                    <a:lnTo>
                      <a:pt x="1994" y="323"/>
                    </a:lnTo>
                    <a:lnTo>
                      <a:pt x="1981" y="317"/>
                    </a:lnTo>
                    <a:lnTo>
                      <a:pt x="1934" y="315"/>
                    </a:lnTo>
                    <a:lnTo>
                      <a:pt x="1909" y="276"/>
                    </a:lnTo>
                    <a:lnTo>
                      <a:pt x="1916" y="202"/>
                    </a:lnTo>
                    <a:lnTo>
                      <a:pt x="1902" y="197"/>
                    </a:lnTo>
                    <a:lnTo>
                      <a:pt x="1933" y="162"/>
                    </a:lnTo>
                    <a:lnTo>
                      <a:pt x="1914" y="115"/>
                    </a:lnTo>
                    <a:lnTo>
                      <a:pt x="1894" y="98"/>
                    </a:lnTo>
                    <a:lnTo>
                      <a:pt x="1871" y="0"/>
                    </a:lnTo>
                    <a:lnTo>
                      <a:pt x="1806" y="32"/>
                    </a:lnTo>
                    <a:lnTo>
                      <a:pt x="1741" y="51"/>
                    </a:lnTo>
                    <a:lnTo>
                      <a:pt x="1720" y="41"/>
                    </a:lnTo>
                    <a:lnTo>
                      <a:pt x="1669" y="65"/>
                    </a:lnTo>
                    <a:lnTo>
                      <a:pt x="1622" y="63"/>
                    </a:lnTo>
                    <a:lnTo>
                      <a:pt x="1604" y="79"/>
                    </a:lnTo>
                    <a:lnTo>
                      <a:pt x="1605" y="91"/>
                    </a:lnTo>
                    <a:lnTo>
                      <a:pt x="1584" y="73"/>
                    </a:lnTo>
                    <a:lnTo>
                      <a:pt x="1552" y="95"/>
                    </a:lnTo>
                    <a:lnTo>
                      <a:pt x="1525" y="92"/>
                    </a:lnTo>
                    <a:lnTo>
                      <a:pt x="1309" y="152"/>
                    </a:lnTo>
                    <a:lnTo>
                      <a:pt x="1252" y="191"/>
                    </a:lnTo>
                    <a:lnTo>
                      <a:pt x="1214" y="228"/>
                    </a:lnTo>
                    <a:lnTo>
                      <a:pt x="1170" y="252"/>
                    </a:lnTo>
                    <a:lnTo>
                      <a:pt x="1181" y="358"/>
                    </a:lnTo>
                    <a:lnTo>
                      <a:pt x="1171" y="399"/>
                    </a:lnTo>
                    <a:lnTo>
                      <a:pt x="1153" y="421"/>
                    </a:lnTo>
                    <a:lnTo>
                      <a:pt x="1148" y="449"/>
                    </a:lnTo>
                    <a:lnTo>
                      <a:pt x="1162" y="588"/>
                    </a:lnTo>
                    <a:lnTo>
                      <a:pt x="1180" y="633"/>
                    </a:lnTo>
                    <a:lnTo>
                      <a:pt x="1161" y="641"/>
                    </a:lnTo>
                    <a:lnTo>
                      <a:pt x="1139" y="777"/>
                    </a:lnTo>
                    <a:lnTo>
                      <a:pt x="1155" y="802"/>
                    </a:lnTo>
                    <a:lnTo>
                      <a:pt x="1190" y="818"/>
                    </a:lnTo>
                    <a:lnTo>
                      <a:pt x="1199" y="844"/>
                    </a:lnTo>
                    <a:lnTo>
                      <a:pt x="1184" y="825"/>
                    </a:lnTo>
                    <a:lnTo>
                      <a:pt x="1138" y="830"/>
                    </a:lnTo>
                    <a:lnTo>
                      <a:pt x="1120" y="919"/>
                    </a:lnTo>
                    <a:lnTo>
                      <a:pt x="1135" y="945"/>
                    </a:lnTo>
                    <a:lnTo>
                      <a:pt x="1162" y="948"/>
                    </a:lnTo>
                    <a:lnTo>
                      <a:pt x="1181" y="993"/>
                    </a:lnTo>
                    <a:lnTo>
                      <a:pt x="1221" y="1009"/>
                    </a:lnTo>
                    <a:lnTo>
                      <a:pt x="1224" y="1036"/>
                    </a:lnTo>
                    <a:lnTo>
                      <a:pt x="1210" y="1044"/>
                    </a:lnTo>
                    <a:lnTo>
                      <a:pt x="1182" y="1027"/>
                    </a:lnTo>
                    <a:lnTo>
                      <a:pt x="1156" y="1029"/>
                    </a:lnTo>
                    <a:lnTo>
                      <a:pt x="1132" y="999"/>
                    </a:lnTo>
                    <a:lnTo>
                      <a:pt x="1106" y="1006"/>
                    </a:lnTo>
                    <a:lnTo>
                      <a:pt x="1082" y="1036"/>
                    </a:lnTo>
                    <a:lnTo>
                      <a:pt x="1049" y="1119"/>
                    </a:lnTo>
                    <a:lnTo>
                      <a:pt x="1001" y="1163"/>
                    </a:lnTo>
                    <a:lnTo>
                      <a:pt x="969" y="1180"/>
                    </a:lnTo>
                    <a:lnTo>
                      <a:pt x="863" y="1270"/>
                    </a:lnTo>
                    <a:lnTo>
                      <a:pt x="769" y="1318"/>
                    </a:lnTo>
                    <a:lnTo>
                      <a:pt x="729" y="1329"/>
                    </a:lnTo>
                    <a:lnTo>
                      <a:pt x="681" y="1327"/>
                    </a:lnTo>
                    <a:lnTo>
                      <a:pt x="546" y="1373"/>
                    </a:lnTo>
                    <a:lnTo>
                      <a:pt x="486" y="1372"/>
                    </a:lnTo>
                    <a:lnTo>
                      <a:pt x="401" y="1393"/>
                    </a:lnTo>
                    <a:lnTo>
                      <a:pt x="204" y="1512"/>
                    </a:lnTo>
                    <a:lnTo>
                      <a:pt x="114" y="1540"/>
                    </a:lnTo>
                    <a:lnTo>
                      <a:pt x="94" y="1561"/>
                    </a:lnTo>
                    <a:lnTo>
                      <a:pt x="81" y="1569"/>
                    </a:lnTo>
                    <a:lnTo>
                      <a:pt x="67" y="1625"/>
                    </a:lnTo>
                    <a:lnTo>
                      <a:pt x="0" y="1771"/>
                    </a:lnTo>
                    <a:lnTo>
                      <a:pt x="44" y="1815"/>
                    </a:lnTo>
                    <a:lnTo>
                      <a:pt x="46" y="1827"/>
                    </a:lnTo>
                    <a:lnTo>
                      <a:pt x="86" y="1837"/>
                    </a:lnTo>
                    <a:lnTo>
                      <a:pt x="95" y="1843"/>
                    </a:lnTo>
                    <a:lnTo>
                      <a:pt x="228" y="1850"/>
                    </a:lnTo>
                    <a:lnTo>
                      <a:pt x="325" y="18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375">
                <a:extLst>
                  <a:ext uri="{FF2B5EF4-FFF2-40B4-BE49-F238E27FC236}">
                    <a16:creationId xmlns:a16="http://schemas.microsoft.com/office/drawing/2014/main" id="{66421F02-C46A-FCAB-FCAC-ED7A4F864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042"/>
                <a:ext cx="292" cy="630"/>
              </a:xfrm>
              <a:custGeom>
                <a:avLst/>
                <a:gdLst>
                  <a:gd name="T0" fmla="*/ 125 w 877"/>
                  <a:gd name="T1" fmla="*/ 564 h 1888"/>
                  <a:gd name="T2" fmla="*/ 85 w 877"/>
                  <a:gd name="T3" fmla="*/ 614 h 1888"/>
                  <a:gd name="T4" fmla="*/ 96 w 877"/>
                  <a:gd name="T5" fmla="*/ 667 h 1888"/>
                  <a:gd name="T6" fmla="*/ 80 w 877"/>
                  <a:gd name="T7" fmla="*/ 723 h 1888"/>
                  <a:gd name="T8" fmla="*/ 48 w 877"/>
                  <a:gd name="T9" fmla="*/ 731 h 1888"/>
                  <a:gd name="T10" fmla="*/ 18 w 877"/>
                  <a:gd name="T11" fmla="*/ 775 h 1888"/>
                  <a:gd name="T12" fmla="*/ 2 w 877"/>
                  <a:gd name="T13" fmla="*/ 816 h 1888"/>
                  <a:gd name="T14" fmla="*/ 59 w 877"/>
                  <a:gd name="T15" fmla="*/ 845 h 1888"/>
                  <a:gd name="T16" fmla="*/ 117 w 877"/>
                  <a:gd name="T17" fmla="*/ 893 h 1888"/>
                  <a:gd name="T18" fmla="*/ 21 w 877"/>
                  <a:gd name="T19" fmla="*/ 942 h 1888"/>
                  <a:gd name="T20" fmla="*/ 44 w 877"/>
                  <a:gd name="T21" fmla="*/ 1046 h 1888"/>
                  <a:gd name="T22" fmla="*/ 148 w 877"/>
                  <a:gd name="T23" fmla="*/ 1077 h 1888"/>
                  <a:gd name="T24" fmla="*/ 169 w 877"/>
                  <a:gd name="T25" fmla="*/ 1162 h 1888"/>
                  <a:gd name="T26" fmla="*/ 120 w 877"/>
                  <a:gd name="T27" fmla="*/ 1227 h 1888"/>
                  <a:gd name="T28" fmla="*/ 95 w 877"/>
                  <a:gd name="T29" fmla="*/ 1309 h 1888"/>
                  <a:gd name="T30" fmla="*/ 206 w 877"/>
                  <a:gd name="T31" fmla="*/ 1280 h 1888"/>
                  <a:gd name="T32" fmla="*/ 248 w 877"/>
                  <a:gd name="T33" fmla="*/ 1309 h 1888"/>
                  <a:gd name="T34" fmla="*/ 200 w 877"/>
                  <a:gd name="T35" fmla="*/ 1427 h 1888"/>
                  <a:gd name="T36" fmla="*/ 165 w 877"/>
                  <a:gd name="T37" fmla="*/ 1497 h 1888"/>
                  <a:gd name="T38" fmla="*/ 239 w 877"/>
                  <a:gd name="T39" fmla="*/ 1498 h 1888"/>
                  <a:gd name="T40" fmla="*/ 289 w 877"/>
                  <a:gd name="T41" fmla="*/ 1526 h 1888"/>
                  <a:gd name="T42" fmla="*/ 328 w 877"/>
                  <a:gd name="T43" fmla="*/ 1589 h 1888"/>
                  <a:gd name="T44" fmla="*/ 267 w 877"/>
                  <a:gd name="T45" fmla="*/ 1649 h 1888"/>
                  <a:gd name="T46" fmla="*/ 320 w 877"/>
                  <a:gd name="T47" fmla="*/ 1710 h 1888"/>
                  <a:gd name="T48" fmla="*/ 356 w 877"/>
                  <a:gd name="T49" fmla="*/ 1740 h 1888"/>
                  <a:gd name="T50" fmla="*/ 520 w 877"/>
                  <a:gd name="T51" fmla="*/ 1785 h 1888"/>
                  <a:gd name="T52" fmla="*/ 561 w 877"/>
                  <a:gd name="T53" fmla="*/ 1861 h 1888"/>
                  <a:gd name="T54" fmla="*/ 655 w 877"/>
                  <a:gd name="T55" fmla="*/ 1880 h 1888"/>
                  <a:gd name="T56" fmla="*/ 665 w 877"/>
                  <a:gd name="T57" fmla="*/ 1827 h 1888"/>
                  <a:gd name="T58" fmla="*/ 705 w 877"/>
                  <a:gd name="T59" fmla="*/ 1754 h 1888"/>
                  <a:gd name="T60" fmla="*/ 761 w 877"/>
                  <a:gd name="T61" fmla="*/ 1630 h 1888"/>
                  <a:gd name="T62" fmla="*/ 706 w 877"/>
                  <a:gd name="T63" fmla="*/ 1628 h 1888"/>
                  <a:gd name="T64" fmla="*/ 717 w 877"/>
                  <a:gd name="T65" fmla="*/ 1593 h 1888"/>
                  <a:gd name="T66" fmla="*/ 772 w 877"/>
                  <a:gd name="T67" fmla="*/ 1548 h 1888"/>
                  <a:gd name="T68" fmla="*/ 787 w 877"/>
                  <a:gd name="T69" fmla="*/ 1481 h 1888"/>
                  <a:gd name="T70" fmla="*/ 779 w 877"/>
                  <a:gd name="T71" fmla="*/ 1334 h 1888"/>
                  <a:gd name="T72" fmla="*/ 769 w 877"/>
                  <a:gd name="T73" fmla="*/ 1288 h 1888"/>
                  <a:gd name="T74" fmla="*/ 774 w 877"/>
                  <a:gd name="T75" fmla="*/ 1200 h 1888"/>
                  <a:gd name="T76" fmla="*/ 866 w 877"/>
                  <a:gd name="T77" fmla="*/ 816 h 1888"/>
                  <a:gd name="T78" fmla="*/ 837 w 877"/>
                  <a:gd name="T79" fmla="*/ 645 h 1888"/>
                  <a:gd name="T80" fmla="*/ 802 w 877"/>
                  <a:gd name="T81" fmla="*/ 482 h 1888"/>
                  <a:gd name="T82" fmla="*/ 743 w 877"/>
                  <a:gd name="T83" fmla="*/ 280 h 1888"/>
                  <a:gd name="T84" fmla="*/ 725 w 877"/>
                  <a:gd name="T85" fmla="*/ 87 h 1888"/>
                  <a:gd name="T86" fmla="*/ 712 w 877"/>
                  <a:gd name="T87" fmla="*/ 22 h 1888"/>
                  <a:gd name="T88" fmla="*/ 649 w 877"/>
                  <a:gd name="T89" fmla="*/ 0 h 1888"/>
                  <a:gd name="T90" fmla="*/ 624 w 877"/>
                  <a:gd name="T91" fmla="*/ 10 h 1888"/>
                  <a:gd name="T92" fmla="*/ 632 w 877"/>
                  <a:gd name="T93" fmla="*/ 102 h 1888"/>
                  <a:gd name="T94" fmla="*/ 619 w 877"/>
                  <a:gd name="T95" fmla="*/ 171 h 1888"/>
                  <a:gd name="T96" fmla="*/ 633 w 877"/>
                  <a:gd name="T97" fmla="*/ 249 h 1888"/>
                  <a:gd name="T98" fmla="*/ 616 w 877"/>
                  <a:gd name="T99" fmla="*/ 371 h 1888"/>
                  <a:gd name="T100" fmla="*/ 567 w 877"/>
                  <a:gd name="T101" fmla="*/ 343 h 1888"/>
                  <a:gd name="T102" fmla="*/ 453 w 877"/>
                  <a:gd name="T103" fmla="*/ 340 h 1888"/>
                  <a:gd name="T104" fmla="*/ 402 w 877"/>
                  <a:gd name="T105" fmla="*/ 425 h 1888"/>
                  <a:gd name="T106" fmla="*/ 291 w 877"/>
                  <a:gd name="T107" fmla="*/ 454 h 1888"/>
                  <a:gd name="T108" fmla="*/ 247 w 877"/>
                  <a:gd name="T109" fmla="*/ 492 h 1888"/>
                  <a:gd name="T110" fmla="*/ 203 w 877"/>
                  <a:gd name="T111" fmla="*/ 517 h 1888"/>
                  <a:gd name="T112" fmla="*/ 179 w 877"/>
                  <a:gd name="T113" fmla="*/ 559 h 1888"/>
                  <a:gd name="T114" fmla="*/ 158 w 877"/>
                  <a:gd name="T115" fmla="*/ 548 h 1888"/>
                  <a:gd name="T116" fmla="*/ 124 w 877"/>
                  <a:gd name="T117" fmla="*/ 538 h 1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7" h="1888">
                    <a:moveTo>
                      <a:pt x="117" y="545"/>
                    </a:moveTo>
                    <a:lnTo>
                      <a:pt x="125" y="564"/>
                    </a:lnTo>
                    <a:lnTo>
                      <a:pt x="122" y="599"/>
                    </a:lnTo>
                    <a:lnTo>
                      <a:pt x="85" y="614"/>
                    </a:lnTo>
                    <a:lnTo>
                      <a:pt x="75" y="655"/>
                    </a:lnTo>
                    <a:lnTo>
                      <a:pt x="96" y="667"/>
                    </a:lnTo>
                    <a:lnTo>
                      <a:pt x="79" y="694"/>
                    </a:lnTo>
                    <a:lnTo>
                      <a:pt x="80" y="723"/>
                    </a:lnTo>
                    <a:lnTo>
                      <a:pt x="62" y="730"/>
                    </a:lnTo>
                    <a:lnTo>
                      <a:pt x="48" y="731"/>
                    </a:lnTo>
                    <a:lnTo>
                      <a:pt x="44" y="766"/>
                    </a:lnTo>
                    <a:lnTo>
                      <a:pt x="18" y="775"/>
                    </a:lnTo>
                    <a:lnTo>
                      <a:pt x="0" y="791"/>
                    </a:lnTo>
                    <a:lnTo>
                      <a:pt x="2" y="816"/>
                    </a:lnTo>
                    <a:lnTo>
                      <a:pt x="56" y="811"/>
                    </a:lnTo>
                    <a:lnTo>
                      <a:pt x="59" y="845"/>
                    </a:lnTo>
                    <a:lnTo>
                      <a:pt x="95" y="861"/>
                    </a:lnTo>
                    <a:lnTo>
                      <a:pt x="117" y="893"/>
                    </a:lnTo>
                    <a:lnTo>
                      <a:pt x="111" y="907"/>
                    </a:lnTo>
                    <a:lnTo>
                      <a:pt x="21" y="942"/>
                    </a:lnTo>
                    <a:lnTo>
                      <a:pt x="30" y="968"/>
                    </a:lnTo>
                    <a:lnTo>
                      <a:pt x="44" y="1046"/>
                    </a:lnTo>
                    <a:lnTo>
                      <a:pt x="114" y="1080"/>
                    </a:lnTo>
                    <a:lnTo>
                      <a:pt x="148" y="1077"/>
                    </a:lnTo>
                    <a:lnTo>
                      <a:pt x="186" y="1140"/>
                    </a:lnTo>
                    <a:lnTo>
                      <a:pt x="169" y="1162"/>
                    </a:lnTo>
                    <a:lnTo>
                      <a:pt x="131" y="1186"/>
                    </a:lnTo>
                    <a:lnTo>
                      <a:pt x="120" y="1227"/>
                    </a:lnTo>
                    <a:lnTo>
                      <a:pt x="83" y="1250"/>
                    </a:lnTo>
                    <a:lnTo>
                      <a:pt x="95" y="1309"/>
                    </a:lnTo>
                    <a:lnTo>
                      <a:pt x="169" y="1303"/>
                    </a:lnTo>
                    <a:lnTo>
                      <a:pt x="206" y="1280"/>
                    </a:lnTo>
                    <a:lnTo>
                      <a:pt x="233" y="1284"/>
                    </a:lnTo>
                    <a:lnTo>
                      <a:pt x="248" y="1309"/>
                    </a:lnTo>
                    <a:lnTo>
                      <a:pt x="232" y="1404"/>
                    </a:lnTo>
                    <a:lnTo>
                      <a:pt x="200" y="1427"/>
                    </a:lnTo>
                    <a:lnTo>
                      <a:pt x="196" y="1461"/>
                    </a:lnTo>
                    <a:lnTo>
                      <a:pt x="165" y="1497"/>
                    </a:lnTo>
                    <a:lnTo>
                      <a:pt x="194" y="1514"/>
                    </a:lnTo>
                    <a:lnTo>
                      <a:pt x="239" y="1498"/>
                    </a:lnTo>
                    <a:lnTo>
                      <a:pt x="256" y="1528"/>
                    </a:lnTo>
                    <a:lnTo>
                      <a:pt x="289" y="1526"/>
                    </a:lnTo>
                    <a:lnTo>
                      <a:pt x="358" y="1546"/>
                    </a:lnTo>
                    <a:lnTo>
                      <a:pt x="328" y="1589"/>
                    </a:lnTo>
                    <a:lnTo>
                      <a:pt x="278" y="1621"/>
                    </a:lnTo>
                    <a:lnTo>
                      <a:pt x="267" y="1649"/>
                    </a:lnTo>
                    <a:lnTo>
                      <a:pt x="278" y="1693"/>
                    </a:lnTo>
                    <a:lnTo>
                      <a:pt x="320" y="1710"/>
                    </a:lnTo>
                    <a:lnTo>
                      <a:pt x="328" y="1736"/>
                    </a:lnTo>
                    <a:lnTo>
                      <a:pt x="356" y="1740"/>
                    </a:lnTo>
                    <a:lnTo>
                      <a:pt x="398" y="1763"/>
                    </a:lnTo>
                    <a:lnTo>
                      <a:pt x="520" y="1785"/>
                    </a:lnTo>
                    <a:lnTo>
                      <a:pt x="557" y="1816"/>
                    </a:lnTo>
                    <a:lnTo>
                      <a:pt x="561" y="1861"/>
                    </a:lnTo>
                    <a:lnTo>
                      <a:pt x="643" y="1888"/>
                    </a:lnTo>
                    <a:lnTo>
                      <a:pt x="655" y="1880"/>
                    </a:lnTo>
                    <a:lnTo>
                      <a:pt x="687" y="1844"/>
                    </a:lnTo>
                    <a:lnTo>
                      <a:pt x="665" y="1827"/>
                    </a:lnTo>
                    <a:lnTo>
                      <a:pt x="663" y="1812"/>
                    </a:lnTo>
                    <a:lnTo>
                      <a:pt x="705" y="1754"/>
                    </a:lnTo>
                    <a:lnTo>
                      <a:pt x="707" y="1702"/>
                    </a:lnTo>
                    <a:lnTo>
                      <a:pt x="761" y="1630"/>
                    </a:lnTo>
                    <a:lnTo>
                      <a:pt x="733" y="1618"/>
                    </a:lnTo>
                    <a:lnTo>
                      <a:pt x="706" y="1628"/>
                    </a:lnTo>
                    <a:lnTo>
                      <a:pt x="705" y="1614"/>
                    </a:lnTo>
                    <a:lnTo>
                      <a:pt x="717" y="1593"/>
                    </a:lnTo>
                    <a:lnTo>
                      <a:pt x="750" y="1583"/>
                    </a:lnTo>
                    <a:lnTo>
                      <a:pt x="772" y="1548"/>
                    </a:lnTo>
                    <a:lnTo>
                      <a:pt x="771" y="1522"/>
                    </a:lnTo>
                    <a:lnTo>
                      <a:pt x="787" y="1481"/>
                    </a:lnTo>
                    <a:lnTo>
                      <a:pt x="777" y="1387"/>
                    </a:lnTo>
                    <a:lnTo>
                      <a:pt x="779" y="1334"/>
                    </a:lnTo>
                    <a:lnTo>
                      <a:pt x="772" y="1315"/>
                    </a:lnTo>
                    <a:lnTo>
                      <a:pt x="769" y="1288"/>
                    </a:lnTo>
                    <a:lnTo>
                      <a:pt x="777" y="1240"/>
                    </a:lnTo>
                    <a:lnTo>
                      <a:pt x="774" y="1200"/>
                    </a:lnTo>
                    <a:lnTo>
                      <a:pt x="877" y="1023"/>
                    </a:lnTo>
                    <a:lnTo>
                      <a:pt x="866" y="816"/>
                    </a:lnTo>
                    <a:lnTo>
                      <a:pt x="837" y="726"/>
                    </a:lnTo>
                    <a:lnTo>
                      <a:pt x="837" y="645"/>
                    </a:lnTo>
                    <a:lnTo>
                      <a:pt x="818" y="520"/>
                    </a:lnTo>
                    <a:lnTo>
                      <a:pt x="802" y="482"/>
                    </a:lnTo>
                    <a:lnTo>
                      <a:pt x="732" y="387"/>
                    </a:lnTo>
                    <a:lnTo>
                      <a:pt x="743" y="280"/>
                    </a:lnTo>
                    <a:lnTo>
                      <a:pt x="757" y="224"/>
                    </a:lnTo>
                    <a:lnTo>
                      <a:pt x="725" y="87"/>
                    </a:lnTo>
                    <a:lnTo>
                      <a:pt x="708" y="49"/>
                    </a:lnTo>
                    <a:lnTo>
                      <a:pt x="712" y="22"/>
                    </a:lnTo>
                    <a:lnTo>
                      <a:pt x="690" y="3"/>
                    </a:lnTo>
                    <a:lnTo>
                      <a:pt x="649" y="0"/>
                    </a:lnTo>
                    <a:lnTo>
                      <a:pt x="630" y="10"/>
                    </a:lnTo>
                    <a:lnTo>
                      <a:pt x="624" y="10"/>
                    </a:lnTo>
                    <a:lnTo>
                      <a:pt x="619" y="23"/>
                    </a:lnTo>
                    <a:lnTo>
                      <a:pt x="632" y="102"/>
                    </a:lnTo>
                    <a:lnTo>
                      <a:pt x="608" y="132"/>
                    </a:lnTo>
                    <a:lnTo>
                      <a:pt x="619" y="171"/>
                    </a:lnTo>
                    <a:lnTo>
                      <a:pt x="602" y="206"/>
                    </a:lnTo>
                    <a:lnTo>
                      <a:pt x="633" y="249"/>
                    </a:lnTo>
                    <a:lnTo>
                      <a:pt x="639" y="308"/>
                    </a:lnTo>
                    <a:lnTo>
                      <a:pt x="616" y="371"/>
                    </a:lnTo>
                    <a:lnTo>
                      <a:pt x="599" y="386"/>
                    </a:lnTo>
                    <a:lnTo>
                      <a:pt x="567" y="343"/>
                    </a:lnTo>
                    <a:lnTo>
                      <a:pt x="533" y="331"/>
                    </a:lnTo>
                    <a:lnTo>
                      <a:pt x="453" y="340"/>
                    </a:lnTo>
                    <a:lnTo>
                      <a:pt x="404" y="384"/>
                    </a:lnTo>
                    <a:lnTo>
                      <a:pt x="402" y="425"/>
                    </a:lnTo>
                    <a:lnTo>
                      <a:pt x="369" y="448"/>
                    </a:lnTo>
                    <a:lnTo>
                      <a:pt x="291" y="454"/>
                    </a:lnTo>
                    <a:lnTo>
                      <a:pt x="259" y="471"/>
                    </a:lnTo>
                    <a:lnTo>
                      <a:pt x="247" y="492"/>
                    </a:lnTo>
                    <a:lnTo>
                      <a:pt x="201" y="503"/>
                    </a:lnTo>
                    <a:lnTo>
                      <a:pt x="203" y="517"/>
                    </a:lnTo>
                    <a:lnTo>
                      <a:pt x="198" y="544"/>
                    </a:lnTo>
                    <a:lnTo>
                      <a:pt x="179" y="559"/>
                    </a:lnTo>
                    <a:lnTo>
                      <a:pt x="165" y="561"/>
                    </a:lnTo>
                    <a:lnTo>
                      <a:pt x="158" y="548"/>
                    </a:lnTo>
                    <a:lnTo>
                      <a:pt x="132" y="550"/>
                    </a:lnTo>
                    <a:lnTo>
                      <a:pt x="124" y="538"/>
                    </a:lnTo>
                    <a:lnTo>
                      <a:pt x="117" y="54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376">
                <a:extLst>
                  <a:ext uri="{FF2B5EF4-FFF2-40B4-BE49-F238E27FC236}">
                    <a16:creationId xmlns:a16="http://schemas.microsoft.com/office/drawing/2014/main" id="{7558D9AC-A62E-1B42-BD36-53DD0C4942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3001"/>
                <a:ext cx="5" cy="7"/>
              </a:xfrm>
              <a:custGeom>
                <a:avLst/>
                <a:gdLst>
                  <a:gd name="T0" fmla="*/ 7 w 14"/>
                  <a:gd name="T1" fmla="*/ 0 h 21"/>
                  <a:gd name="T2" fmla="*/ 0 w 14"/>
                  <a:gd name="T3" fmla="*/ 8 h 21"/>
                  <a:gd name="T4" fmla="*/ 2 w 14"/>
                  <a:gd name="T5" fmla="*/ 21 h 21"/>
                  <a:gd name="T6" fmla="*/ 8 w 14"/>
                  <a:gd name="T7" fmla="*/ 20 h 21"/>
                  <a:gd name="T8" fmla="*/ 14 w 14"/>
                  <a:gd name="T9" fmla="*/ 6 h 21"/>
                  <a:gd name="T10" fmla="*/ 7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7" y="0"/>
                    </a:moveTo>
                    <a:lnTo>
                      <a:pt x="0" y="8"/>
                    </a:lnTo>
                    <a:lnTo>
                      <a:pt x="2" y="21"/>
                    </a:lnTo>
                    <a:lnTo>
                      <a:pt x="8" y="20"/>
                    </a:lnTo>
                    <a:lnTo>
                      <a:pt x="14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377">
                <a:extLst>
                  <a:ext uri="{FF2B5EF4-FFF2-40B4-BE49-F238E27FC236}">
                    <a16:creationId xmlns:a16="http://schemas.microsoft.com/office/drawing/2014/main" id="{F50C853A-37BC-FD11-EAA5-07096B76D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6"/>
                <a:ext cx="4" cy="9"/>
              </a:xfrm>
              <a:custGeom>
                <a:avLst/>
                <a:gdLst>
                  <a:gd name="T0" fmla="*/ 0 w 13"/>
                  <a:gd name="T1" fmla="*/ 8 h 27"/>
                  <a:gd name="T2" fmla="*/ 7 w 13"/>
                  <a:gd name="T3" fmla="*/ 27 h 27"/>
                  <a:gd name="T4" fmla="*/ 13 w 13"/>
                  <a:gd name="T5" fmla="*/ 20 h 27"/>
                  <a:gd name="T6" fmla="*/ 11 w 13"/>
                  <a:gd name="T7" fmla="*/ 0 h 27"/>
                  <a:gd name="T8" fmla="*/ 0 w 13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7">
                    <a:moveTo>
                      <a:pt x="0" y="8"/>
                    </a:moveTo>
                    <a:lnTo>
                      <a:pt x="7" y="27"/>
                    </a:lnTo>
                    <a:lnTo>
                      <a:pt x="13" y="20"/>
                    </a:lnTo>
                    <a:lnTo>
                      <a:pt x="11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378">
                <a:extLst>
                  <a:ext uri="{FF2B5EF4-FFF2-40B4-BE49-F238E27FC236}">
                    <a16:creationId xmlns:a16="http://schemas.microsoft.com/office/drawing/2014/main" id="{9FDDB927-D6C0-0F79-E9DB-89912C3CD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40"/>
                <a:ext cx="5" cy="6"/>
              </a:xfrm>
              <a:custGeom>
                <a:avLst/>
                <a:gdLst>
                  <a:gd name="T0" fmla="*/ 13 w 15"/>
                  <a:gd name="T1" fmla="*/ 6 h 19"/>
                  <a:gd name="T2" fmla="*/ 6 w 15"/>
                  <a:gd name="T3" fmla="*/ 0 h 19"/>
                  <a:gd name="T4" fmla="*/ 0 w 15"/>
                  <a:gd name="T5" fmla="*/ 13 h 19"/>
                  <a:gd name="T6" fmla="*/ 15 w 15"/>
                  <a:gd name="T7" fmla="*/ 19 h 19"/>
                  <a:gd name="T8" fmla="*/ 13 w 15"/>
                  <a:gd name="T9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3" y="6"/>
                    </a:moveTo>
                    <a:lnTo>
                      <a:pt x="6" y="0"/>
                    </a:lnTo>
                    <a:lnTo>
                      <a:pt x="0" y="13"/>
                    </a:lnTo>
                    <a:lnTo>
                      <a:pt x="15" y="19"/>
                    </a:lnTo>
                    <a:lnTo>
                      <a:pt x="13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379">
                <a:extLst>
                  <a:ext uri="{FF2B5EF4-FFF2-40B4-BE49-F238E27FC236}">
                    <a16:creationId xmlns:a16="http://schemas.microsoft.com/office/drawing/2014/main" id="{B525433A-CAA2-9558-3039-30D7828A6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2" y="2890"/>
                <a:ext cx="7" cy="5"/>
              </a:xfrm>
              <a:custGeom>
                <a:avLst/>
                <a:gdLst>
                  <a:gd name="T0" fmla="*/ 15 w 21"/>
                  <a:gd name="T1" fmla="*/ 12 h 14"/>
                  <a:gd name="T2" fmla="*/ 21 w 21"/>
                  <a:gd name="T3" fmla="*/ 5 h 14"/>
                  <a:gd name="T4" fmla="*/ 0 w 21"/>
                  <a:gd name="T5" fmla="*/ 0 h 14"/>
                  <a:gd name="T6" fmla="*/ 3 w 21"/>
                  <a:gd name="T7" fmla="*/ 14 h 14"/>
                  <a:gd name="T8" fmla="*/ 15 w 21"/>
                  <a:gd name="T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3" y="14"/>
                    </a:lnTo>
                    <a:lnTo>
                      <a:pt x="15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380">
                <a:extLst>
                  <a:ext uri="{FF2B5EF4-FFF2-40B4-BE49-F238E27FC236}">
                    <a16:creationId xmlns:a16="http://schemas.microsoft.com/office/drawing/2014/main" id="{47336AC4-2C94-FB63-BE64-4B65ED6D5F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3093"/>
                <a:ext cx="25" cy="17"/>
              </a:xfrm>
              <a:custGeom>
                <a:avLst/>
                <a:gdLst>
                  <a:gd name="T0" fmla="*/ 74 w 74"/>
                  <a:gd name="T1" fmla="*/ 26 h 49"/>
                  <a:gd name="T2" fmla="*/ 72 w 74"/>
                  <a:gd name="T3" fmla="*/ 6 h 49"/>
                  <a:gd name="T4" fmla="*/ 64 w 74"/>
                  <a:gd name="T5" fmla="*/ 0 h 49"/>
                  <a:gd name="T6" fmla="*/ 52 w 74"/>
                  <a:gd name="T7" fmla="*/ 12 h 49"/>
                  <a:gd name="T8" fmla="*/ 39 w 74"/>
                  <a:gd name="T9" fmla="*/ 14 h 49"/>
                  <a:gd name="T10" fmla="*/ 40 w 74"/>
                  <a:gd name="T11" fmla="*/ 21 h 49"/>
                  <a:gd name="T12" fmla="*/ 34 w 74"/>
                  <a:gd name="T13" fmla="*/ 29 h 49"/>
                  <a:gd name="T14" fmla="*/ 12 w 74"/>
                  <a:gd name="T15" fmla="*/ 16 h 49"/>
                  <a:gd name="T16" fmla="*/ 0 w 74"/>
                  <a:gd name="T17" fmla="*/ 32 h 49"/>
                  <a:gd name="T18" fmla="*/ 27 w 74"/>
                  <a:gd name="T19" fmla="*/ 42 h 49"/>
                  <a:gd name="T20" fmla="*/ 35 w 74"/>
                  <a:gd name="T21" fmla="*/ 49 h 49"/>
                  <a:gd name="T22" fmla="*/ 40 w 74"/>
                  <a:gd name="T23" fmla="*/ 33 h 49"/>
                  <a:gd name="T24" fmla="*/ 74 w 74"/>
                  <a:gd name="T25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49">
                    <a:moveTo>
                      <a:pt x="74" y="26"/>
                    </a:moveTo>
                    <a:lnTo>
                      <a:pt x="72" y="6"/>
                    </a:lnTo>
                    <a:lnTo>
                      <a:pt x="64" y="0"/>
                    </a:lnTo>
                    <a:lnTo>
                      <a:pt x="52" y="12"/>
                    </a:lnTo>
                    <a:lnTo>
                      <a:pt x="39" y="14"/>
                    </a:lnTo>
                    <a:lnTo>
                      <a:pt x="40" y="21"/>
                    </a:lnTo>
                    <a:lnTo>
                      <a:pt x="34" y="29"/>
                    </a:lnTo>
                    <a:lnTo>
                      <a:pt x="12" y="16"/>
                    </a:lnTo>
                    <a:lnTo>
                      <a:pt x="0" y="32"/>
                    </a:lnTo>
                    <a:lnTo>
                      <a:pt x="27" y="42"/>
                    </a:lnTo>
                    <a:lnTo>
                      <a:pt x="35" y="49"/>
                    </a:lnTo>
                    <a:lnTo>
                      <a:pt x="40" y="33"/>
                    </a:lnTo>
                    <a:lnTo>
                      <a:pt x="74" y="2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381">
                <a:extLst>
                  <a:ext uri="{FF2B5EF4-FFF2-40B4-BE49-F238E27FC236}">
                    <a16:creationId xmlns:a16="http://schemas.microsoft.com/office/drawing/2014/main" id="{977E6438-DC68-E806-4AF0-2BF60E96D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3080"/>
                <a:ext cx="21" cy="19"/>
              </a:xfrm>
              <a:custGeom>
                <a:avLst/>
                <a:gdLst>
                  <a:gd name="T0" fmla="*/ 33 w 63"/>
                  <a:gd name="T1" fmla="*/ 28 h 57"/>
                  <a:gd name="T2" fmla="*/ 44 w 63"/>
                  <a:gd name="T3" fmla="*/ 14 h 57"/>
                  <a:gd name="T4" fmla="*/ 63 w 63"/>
                  <a:gd name="T5" fmla="*/ 6 h 57"/>
                  <a:gd name="T6" fmla="*/ 62 w 63"/>
                  <a:gd name="T7" fmla="*/ 0 h 57"/>
                  <a:gd name="T8" fmla="*/ 30 w 63"/>
                  <a:gd name="T9" fmla="*/ 8 h 57"/>
                  <a:gd name="T10" fmla="*/ 18 w 63"/>
                  <a:gd name="T11" fmla="*/ 30 h 57"/>
                  <a:gd name="T12" fmla="*/ 5 w 63"/>
                  <a:gd name="T13" fmla="*/ 31 h 57"/>
                  <a:gd name="T14" fmla="*/ 0 w 63"/>
                  <a:gd name="T15" fmla="*/ 51 h 57"/>
                  <a:gd name="T16" fmla="*/ 8 w 63"/>
                  <a:gd name="T17" fmla="*/ 57 h 57"/>
                  <a:gd name="T18" fmla="*/ 13 w 63"/>
                  <a:gd name="T19" fmla="*/ 44 h 57"/>
                  <a:gd name="T20" fmla="*/ 33 w 63"/>
                  <a:gd name="T21" fmla="*/ 42 h 57"/>
                  <a:gd name="T22" fmla="*/ 33 w 63"/>
                  <a:gd name="T23" fmla="*/ 2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7">
                    <a:moveTo>
                      <a:pt x="33" y="28"/>
                    </a:moveTo>
                    <a:lnTo>
                      <a:pt x="44" y="14"/>
                    </a:lnTo>
                    <a:lnTo>
                      <a:pt x="63" y="6"/>
                    </a:lnTo>
                    <a:lnTo>
                      <a:pt x="62" y="0"/>
                    </a:lnTo>
                    <a:lnTo>
                      <a:pt x="30" y="8"/>
                    </a:lnTo>
                    <a:lnTo>
                      <a:pt x="18" y="30"/>
                    </a:lnTo>
                    <a:lnTo>
                      <a:pt x="5" y="31"/>
                    </a:lnTo>
                    <a:lnTo>
                      <a:pt x="0" y="51"/>
                    </a:lnTo>
                    <a:lnTo>
                      <a:pt x="8" y="57"/>
                    </a:lnTo>
                    <a:lnTo>
                      <a:pt x="13" y="44"/>
                    </a:lnTo>
                    <a:lnTo>
                      <a:pt x="33" y="42"/>
                    </a:lnTo>
                    <a:lnTo>
                      <a:pt x="33" y="2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382">
                <a:extLst>
                  <a:ext uri="{FF2B5EF4-FFF2-40B4-BE49-F238E27FC236}">
                    <a16:creationId xmlns:a16="http://schemas.microsoft.com/office/drawing/2014/main" id="{7EF5EB92-64CB-F49F-B348-4C7B96E19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3093"/>
                <a:ext cx="13" cy="9"/>
              </a:xfrm>
              <a:custGeom>
                <a:avLst/>
                <a:gdLst>
                  <a:gd name="T0" fmla="*/ 32 w 39"/>
                  <a:gd name="T1" fmla="*/ 0 h 27"/>
                  <a:gd name="T2" fmla="*/ 19 w 39"/>
                  <a:gd name="T3" fmla="*/ 7 h 27"/>
                  <a:gd name="T4" fmla="*/ 12 w 39"/>
                  <a:gd name="T5" fmla="*/ 8 h 27"/>
                  <a:gd name="T6" fmla="*/ 0 w 39"/>
                  <a:gd name="T7" fmla="*/ 23 h 27"/>
                  <a:gd name="T8" fmla="*/ 21 w 39"/>
                  <a:gd name="T9" fmla="*/ 27 h 27"/>
                  <a:gd name="T10" fmla="*/ 34 w 39"/>
                  <a:gd name="T11" fmla="*/ 27 h 27"/>
                  <a:gd name="T12" fmla="*/ 39 w 39"/>
                  <a:gd name="T13" fmla="*/ 12 h 27"/>
                  <a:gd name="T14" fmla="*/ 32 w 39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7">
                    <a:moveTo>
                      <a:pt x="32" y="0"/>
                    </a:moveTo>
                    <a:lnTo>
                      <a:pt x="19" y="7"/>
                    </a:lnTo>
                    <a:lnTo>
                      <a:pt x="12" y="8"/>
                    </a:lnTo>
                    <a:lnTo>
                      <a:pt x="0" y="23"/>
                    </a:lnTo>
                    <a:lnTo>
                      <a:pt x="21" y="27"/>
                    </a:lnTo>
                    <a:lnTo>
                      <a:pt x="34" y="27"/>
                    </a:lnTo>
                    <a:lnTo>
                      <a:pt x="39" y="12"/>
                    </a:lnTo>
                    <a:lnTo>
                      <a:pt x="3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383">
                <a:extLst>
                  <a:ext uri="{FF2B5EF4-FFF2-40B4-BE49-F238E27FC236}">
                    <a16:creationId xmlns:a16="http://schemas.microsoft.com/office/drawing/2014/main" id="{68C2C53D-2D76-5142-3D9F-672AE241F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73"/>
                <a:ext cx="16" cy="9"/>
              </a:xfrm>
              <a:custGeom>
                <a:avLst/>
                <a:gdLst>
                  <a:gd name="T0" fmla="*/ 11 w 47"/>
                  <a:gd name="T1" fmla="*/ 0 h 27"/>
                  <a:gd name="T2" fmla="*/ 0 w 47"/>
                  <a:gd name="T3" fmla="*/ 14 h 27"/>
                  <a:gd name="T4" fmla="*/ 7 w 47"/>
                  <a:gd name="T5" fmla="*/ 27 h 27"/>
                  <a:gd name="T6" fmla="*/ 27 w 47"/>
                  <a:gd name="T7" fmla="*/ 19 h 27"/>
                  <a:gd name="T8" fmla="*/ 41 w 47"/>
                  <a:gd name="T9" fmla="*/ 24 h 27"/>
                  <a:gd name="T10" fmla="*/ 47 w 47"/>
                  <a:gd name="T11" fmla="*/ 16 h 27"/>
                  <a:gd name="T12" fmla="*/ 33 w 47"/>
                  <a:gd name="T13" fmla="*/ 4 h 27"/>
                  <a:gd name="T14" fmla="*/ 20 w 47"/>
                  <a:gd name="T15" fmla="*/ 12 h 27"/>
                  <a:gd name="T16" fmla="*/ 11 w 47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11" y="0"/>
                    </a:moveTo>
                    <a:lnTo>
                      <a:pt x="0" y="14"/>
                    </a:lnTo>
                    <a:lnTo>
                      <a:pt x="7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6"/>
                    </a:lnTo>
                    <a:lnTo>
                      <a:pt x="33" y="4"/>
                    </a:lnTo>
                    <a:lnTo>
                      <a:pt x="20" y="12"/>
                    </a:lnTo>
                    <a:lnTo>
                      <a:pt x="1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384">
                <a:extLst>
                  <a:ext uri="{FF2B5EF4-FFF2-40B4-BE49-F238E27FC236}">
                    <a16:creationId xmlns:a16="http://schemas.microsoft.com/office/drawing/2014/main" id="{7A86E94E-4FD7-50F2-CF16-17F820096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76"/>
                <a:ext cx="4" cy="5"/>
              </a:xfrm>
              <a:custGeom>
                <a:avLst/>
                <a:gdLst>
                  <a:gd name="T0" fmla="*/ 6 w 13"/>
                  <a:gd name="T1" fmla="*/ 0 h 14"/>
                  <a:gd name="T2" fmla="*/ 0 w 13"/>
                  <a:gd name="T3" fmla="*/ 1 h 14"/>
                  <a:gd name="T4" fmla="*/ 1 w 13"/>
                  <a:gd name="T5" fmla="*/ 14 h 14"/>
                  <a:gd name="T6" fmla="*/ 7 w 13"/>
                  <a:gd name="T7" fmla="*/ 13 h 14"/>
                  <a:gd name="T8" fmla="*/ 13 w 13"/>
                  <a:gd name="T9" fmla="*/ 6 h 14"/>
                  <a:gd name="T10" fmla="*/ 6 w 1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lnTo>
                      <a:pt x="0" y="1"/>
                    </a:lnTo>
                    <a:lnTo>
                      <a:pt x="1" y="14"/>
                    </a:lnTo>
                    <a:lnTo>
                      <a:pt x="7" y="13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385">
                <a:extLst>
                  <a:ext uri="{FF2B5EF4-FFF2-40B4-BE49-F238E27FC236}">
                    <a16:creationId xmlns:a16="http://schemas.microsoft.com/office/drawing/2014/main" id="{035A4477-070E-BA23-7618-3094E1933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17 w 47"/>
                  <a:gd name="T1" fmla="*/ 13 h 58"/>
                  <a:gd name="T2" fmla="*/ 23 w 47"/>
                  <a:gd name="T3" fmla="*/ 0 h 58"/>
                  <a:gd name="T4" fmla="*/ 38 w 47"/>
                  <a:gd name="T5" fmla="*/ 11 h 58"/>
                  <a:gd name="T6" fmla="*/ 25 w 47"/>
                  <a:gd name="T7" fmla="*/ 26 h 58"/>
                  <a:gd name="T8" fmla="*/ 32 w 47"/>
                  <a:gd name="T9" fmla="*/ 39 h 58"/>
                  <a:gd name="T10" fmla="*/ 47 w 47"/>
                  <a:gd name="T11" fmla="*/ 51 h 58"/>
                  <a:gd name="T12" fmla="*/ 41 w 47"/>
                  <a:gd name="T13" fmla="*/ 58 h 58"/>
                  <a:gd name="T14" fmla="*/ 21 w 47"/>
                  <a:gd name="T15" fmla="*/ 53 h 58"/>
                  <a:gd name="T16" fmla="*/ 7 w 47"/>
                  <a:gd name="T17" fmla="*/ 48 h 58"/>
                  <a:gd name="T18" fmla="*/ 0 w 47"/>
                  <a:gd name="T19" fmla="*/ 42 h 58"/>
                  <a:gd name="T20" fmla="*/ 4 w 47"/>
                  <a:gd name="T21" fmla="*/ 22 h 58"/>
                  <a:gd name="T22" fmla="*/ 17 w 47"/>
                  <a:gd name="T23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17" y="13"/>
                    </a:moveTo>
                    <a:lnTo>
                      <a:pt x="23" y="0"/>
                    </a:lnTo>
                    <a:lnTo>
                      <a:pt x="38" y="11"/>
                    </a:lnTo>
                    <a:lnTo>
                      <a:pt x="25" y="26"/>
                    </a:lnTo>
                    <a:lnTo>
                      <a:pt x="32" y="39"/>
                    </a:lnTo>
                    <a:lnTo>
                      <a:pt x="47" y="51"/>
                    </a:lnTo>
                    <a:lnTo>
                      <a:pt x="41" y="58"/>
                    </a:ln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386">
                <a:extLst>
                  <a:ext uri="{FF2B5EF4-FFF2-40B4-BE49-F238E27FC236}">
                    <a16:creationId xmlns:a16="http://schemas.microsoft.com/office/drawing/2014/main" id="{D38E979D-5D1A-143A-7F1D-EFF398E1A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8" y="3666"/>
                <a:ext cx="7" cy="8"/>
              </a:xfrm>
              <a:custGeom>
                <a:avLst/>
                <a:gdLst>
                  <a:gd name="T0" fmla="*/ 0 w 20"/>
                  <a:gd name="T1" fmla="*/ 13 h 25"/>
                  <a:gd name="T2" fmla="*/ 14 w 20"/>
                  <a:gd name="T3" fmla="*/ 19 h 25"/>
                  <a:gd name="T4" fmla="*/ 14 w 20"/>
                  <a:gd name="T5" fmla="*/ 25 h 25"/>
                  <a:gd name="T6" fmla="*/ 20 w 20"/>
                  <a:gd name="T7" fmla="*/ 18 h 25"/>
                  <a:gd name="T8" fmla="*/ 5 w 20"/>
                  <a:gd name="T9" fmla="*/ 0 h 25"/>
                  <a:gd name="T10" fmla="*/ 0 w 20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5">
                    <a:moveTo>
                      <a:pt x="0" y="13"/>
                    </a:moveTo>
                    <a:lnTo>
                      <a:pt x="14" y="19"/>
                    </a:lnTo>
                    <a:lnTo>
                      <a:pt x="14" y="25"/>
                    </a:lnTo>
                    <a:lnTo>
                      <a:pt x="20" y="18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387">
                <a:extLst>
                  <a:ext uri="{FF2B5EF4-FFF2-40B4-BE49-F238E27FC236}">
                    <a16:creationId xmlns:a16="http://schemas.microsoft.com/office/drawing/2014/main" id="{CC3178D3-D0AB-9634-CC03-88C35218A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0" y="3498"/>
                <a:ext cx="4" cy="6"/>
              </a:xfrm>
              <a:custGeom>
                <a:avLst/>
                <a:gdLst>
                  <a:gd name="T0" fmla="*/ 0 w 13"/>
                  <a:gd name="T1" fmla="*/ 6 h 20"/>
                  <a:gd name="T2" fmla="*/ 1 w 13"/>
                  <a:gd name="T3" fmla="*/ 20 h 20"/>
                  <a:gd name="T4" fmla="*/ 13 w 13"/>
                  <a:gd name="T5" fmla="*/ 13 h 20"/>
                  <a:gd name="T6" fmla="*/ 12 w 13"/>
                  <a:gd name="T7" fmla="*/ 4 h 20"/>
                  <a:gd name="T8" fmla="*/ 5 w 13"/>
                  <a:gd name="T9" fmla="*/ 0 h 20"/>
                  <a:gd name="T10" fmla="*/ 0 w 13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6"/>
                    </a:moveTo>
                    <a:lnTo>
                      <a:pt x="1" y="20"/>
                    </a:lnTo>
                    <a:lnTo>
                      <a:pt x="13" y="13"/>
                    </a:lnTo>
                    <a:lnTo>
                      <a:pt x="12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388">
                <a:extLst>
                  <a:ext uri="{FF2B5EF4-FFF2-40B4-BE49-F238E27FC236}">
                    <a16:creationId xmlns:a16="http://schemas.microsoft.com/office/drawing/2014/main" id="{116F3DAD-9EF2-FF54-E4D8-608C3BEEB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8" y="499"/>
                <a:ext cx="1360" cy="800"/>
              </a:xfrm>
              <a:custGeom>
                <a:avLst/>
                <a:gdLst>
                  <a:gd name="T0" fmla="*/ 3809 w 4082"/>
                  <a:gd name="T1" fmla="*/ 455 h 2402"/>
                  <a:gd name="T2" fmla="*/ 3532 w 4082"/>
                  <a:gd name="T3" fmla="*/ 580 h 2402"/>
                  <a:gd name="T4" fmla="*/ 3087 w 4082"/>
                  <a:gd name="T5" fmla="*/ 473 h 2402"/>
                  <a:gd name="T6" fmla="*/ 2861 w 4082"/>
                  <a:gd name="T7" fmla="*/ 482 h 2402"/>
                  <a:gd name="T8" fmla="*/ 2830 w 4082"/>
                  <a:gd name="T9" fmla="*/ 424 h 2402"/>
                  <a:gd name="T10" fmla="*/ 2749 w 4082"/>
                  <a:gd name="T11" fmla="*/ 198 h 2402"/>
                  <a:gd name="T12" fmla="*/ 2788 w 4082"/>
                  <a:gd name="T13" fmla="*/ 121 h 2402"/>
                  <a:gd name="T14" fmla="*/ 2585 w 4082"/>
                  <a:gd name="T15" fmla="*/ 99 h 2402"/>
                  <a:gd name="T16" fmla="*/ 2343 w 4082"/>
                  <a:gd name="T17" fmla="*/ 15 h 2402"/>
                  <a:gd name="T18" fmla="*/ 2273 w 4082"/>
                  <a:gd name="T19" fmla="*/ 55 h 2402"/>
                  <a:gd name="T20" fmla="*/ 2303 w 4082"/>
                  <a:gd name="T21" fmla="*/ 225 h 2402"/>
                  <a:gd name="T22" fmla="*/ 2346 w 4082"/>
                  <a:gd name="T23" fmla="*/ 403 h 2402"/>
                  <a:gd name="T24" fmla="*/ 2425 w 4082"/>
                  <a:gd name="T25" fmla="*/ 461 h 2402"/>
                  <a:gd name="T26" fmla="*/ 2497 w 4082"/>
                  <a:gd name="T27" fmla="*/ 595 h 2402"/>
                  <a:gd name="T28" fmla="*/ 2488 w 4082"/>
                  <a:gd name="T29" fmla="*/ 711 h 2402"/>
                  <a:gd name="T30" fmla="*/ 2517 w 4082"/>
                  <a:gd name="T31" fmla="*/ 814 h 2402"/>
                  <a:gd name="T32" fmla="*/ 2505 w 4082"/>
                  <a:gd name="T33" fmla="*/ 962 h 2402"/>
                  <a:gd name="T34" fmla="*/ 2481 w 4082"/>
                  <a:gd name="T35" fmla="*/ 1146 h 2402"/>
                  <a:gd name="T36" fmla="*/ 2571 w 4082"/>
                  <a:gd name="T37" fmla="*/ 1252 h 2402"/>
                  <a:gd name="T38" fmla="*/ 2535 w 4082"/>
                  <a:gd name="T39" fmla="*/ 1294 h 2402"/>
                  <a:gd name="T40" fmla="*/ 2259 w 4082"/>
                  <a:gd name="T41" fmla="*/ 1274 h 2402"/>
                  <a:gd name="T42" fmla="*/ 2264 w 4082"/>
                  <a:gd name="T43" fmla="*/ 1179 h 2402"/>
                  <a:gd name="T44" fmla="*/ 2178 w 4082"/>
                  <a:gd name="T45" fmla="*/ 1194 h 2402"/>
                  <a:gd name="T46" fmla="*/ 2161 w 4082"/>
                  <a:gd name="T47" fmla="*/ 1302 h 2402"/>
                  <a:gd name="T48" fmla="*/ 2180 w 4082"/>
                  <a:gd name="T49" fmla="*/ 1361 h 2402"/>
                  <a:gd name="T50" fmla="*/ 2137 w 4082"/>
                  <a:gd name="T51" fmla="*/ 1332 h 2402"/>
                  <a:gd name="T52" fmla="*/ 2096 w 4082"/>
                  <a:gd name="T53" fmla="*/ 1242 h 2402"/>
                  <a:gd name="T54" fmla="*/ 2031 w 4082"/>
                  <a:gd name="T55" fmla="*/ 1275 h 2402"/>
                  <a:gd name="T56" fmla="*/ 1914 w 4082"/>
                  <a:gd name="T57" fmla="*/ 1238 h 2402"/>
                  <a:gd name="T58" fmla="*/ 1792 w 4082"/>
                  <a:gd name="T59" fmla="*/ 1217 h 2402"/>
                  <a:gd name="T60" fmla="*/ 1628 w 4082"/>
                  <a:gd name="T61" fmla="*/ 1332 h 2402"/>
                  <a:gd name="T62" fmla="*/ 1514 w 4082"/>
                  <a:gd name="T63" fmla="*/ 1174 h 2402"/>
                  <a:gd name="T64" fmla="*/ 1379 w 4082"/>
                  <a:gd name="T65" fmla="*/ 1013 h 2402"/>
                  <a:gd name="T66" fmla="*/ 1338 w 4082"/>
                  <a:gd name="T67" fmla="*/ 930 h 2402"/>
                  <a:gd name="T68" fmla="*/ 1243 w 4082"/>
                  <a:gd name="T69" fmla="*/ 926 h 2402"/>
                  <a:gd name="T70" fmla="*/ 1086 w 4082"/>
                  <a:gd name="T71" fmla="*/ 973 h 2402"/>
                  <a:gd name="T72" fmla="*/ 967 w 4082"/>
                  <a:gd name="T73" fmla="*/ 965 h 2402"/>
                  <a:gd name="T74" fmla="*/ 952 w 4082"/>
                  <a:gd name="T75" fmla="*/ 1100 h 2402"/>
                  <a:gd name="T76" fmla="*/ 898 w 4082"/>
                  <a:gd name="T77" fmla="*/ 1098 h 2402"/>
                  <a:gd name="T78" fmla="*/ 728 w 4082"/>
                  <a:gd name="T79" fmla="*/ 1134 h 2402"/>
                  <a:gd name="T80" fmla="*/ 650 w 4082"/>
                  <a:gd name="T81" fmla="*/ 1020 h 2402"/>
                  <a:gd name="T82" fmla="*/ 462 w 4082"/>
                  <a:gd name="T83" fmla="*/ 1084 h 2402"/>
                  <a:gd name="T84" fmla="*/ 366 w 4082"/>
                  <a:gd name="T85" fmla="*/ 1054 h 2402"/>
                  <a:gd name="T86" fmla="*/ 145 w 4082"/>
                  <a:gd name="T87" fmla="*/ 1134 h 2402"/>
                  <a:gd name="T88" fmla="*/ 30 w 4082"/>
                  <a:gd name="T89" fmla="*/ 1258 h 2402"/>
                  <a:gd name="T90" fmla="*/ 30 w 4082"/>
                  <a:gd name="T91" fmla="*/ 1406 h 2402"/>
                  <a:gd name="T92" fmla="*/ 295 w 4082"/>
                  <a:gd name="T93" fmla="*/ 1368 h 2402"/>
                  <a:gd name="T94" fmla="*/ 294 w 4082"/>
                  <a:gd name="T95" fmla="*/ 1441 h 2402"/>
                  <a:gd name="T96" fmla="*/ 393 w 4082"/>
                  <a:gd name="T97" fmla="*/ 1498 h 2402"/>
                  <a:gd name="T98" fmla="*/ 191 w 4082"/>
                  <a:gd name="T99" fmla="*/ 1470 h 2402"/>
                  <a:gd name="T100" fmla="*/ 132 w 4082"/>
                  <a:gd name="T101" fmla="*/ 1489 h 2402"/>
                  <a:gd name="T102" fmla="*/ 321 w 4082"/>
                  <a:gd name="T103" fmla="*/ 1587 h 2402"/>
                  <a:gd name="T104" fmla="*/ 326 w 4082"/>
                  <a:gd name="T105" fmla="*/ 1713 h 2402"/>
                  <a:gd name="T106" fmla="*/ 119 w 4082"/>
                  <a:gd name="T107" fmla="*/ 1792 h 2402"/>
                  <a:gd name="T108" fmla="*/ 269 w 4082"/>
                  <a:gd name="T109" fmla="*/ 1958 h 2402"/>
                  <a:gd name="T110" fmla="*/ 333 w 4082"/>
                  <a:gd name="T111" fmla="*/ 2067 h 2402"/>
                  <a:gd name="T112" fmla="*/ 412 w 4082"/>
                  <a:gd name="T113" fmla="*/ 1998 h 2402"/>
                  <a:gd name="T114" fmla="*/ 565 w 4082"/>
                  <a:gd name="T115" fmla="*/ 1985 h 2402"/>
                  <a:gd name="T116" fmla="*/ 662 w 4082"/>
                  <a:gd name="T117" fmla="*/ 2091 h 2402"/>
                  <a:gd name="T118" fmla="*/ 875 w 4082"/>
                  <a:gd name="T119" fmla="*/ 2151 h 2402"/>
                  <a:gd name="T120" fmla="*/ 901 w 4082"/>
                  <a:gd name="T121" fmla="*/ 2089 h 2402"/>
                  <a:gd name="T122" fmla="*/ 996 w 4082"/>
                  <a:gd name="T123" fmla="*/ 2234 h 2402"/>
                  <a:gd name="T124" fmla="*/ 1122 w 4082"/>
                  <a:gd name="T125" fmla="*/ 2301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82" h="2402">
                    <a:moveTo>
                      <a:pt x="4082" y="376"/>
                    </a:moveTo>
                    <a:lnTo>
                      <a:pt x="4006" y="417"/>
                    </a:lnTo>
                    <a:lnTo>
                      <a:pt x="3867" y="436"/>
                    </a:lnTo>
                    <a:lnTo>
                      <a:pt x="3809" y="455"/>
                    </a:lnTo>
                    <a:lnTo>
                      <a:pt x="3764" y="484"/>
                    </a:lnTo>
                    <a:lnTo>
                      <a:pt x="3697" y="545"/>
                    </a:lnTo>
                    <a:lnTo>
                      <a:pt x="3626" y="572"/>
                    </a:lnTo>
                    <a:lnTo>
                      <a:pt x="3532" y="580"/>
                    </a:lnTo>
                    <a:lnTo>
                      <a:pt x="3522" y="602"/>
                    </a:lnTo>
                    <a:lnTo>
                      <a:pt x="3506" y="575"/>
                    </a:lnTo>
                    <a:lnTo>
                      <a:pt x="3400" y="519"/>
                    </a:lnTo>
                    <a:lnTo>
                      <a:pt x="3087" y="473"/>
                    </a:lnTo>
                    <a:lnTo>
                      <a:pt x="2991" y="423"/>
                    </a:lnTo>
                    <a:lnTo>
                      <a:pt x="2890" y="432"/>
                    </a:lnTo>
                    <a:lnTo>
                      <a:pt x="2865" y="461"/>
                    </a:lnTo>
                    <a:lnTo>
                      <a:pt x="2861" y="482"/>
                    </a:lnTo>
                    <a:lnTo>
                      <a:pt x="2845" y="463"/>
                    </a:lnTo>
                    <a:lnTo>
                      <a:pt x="2819" y="459"/>
                    </a:lnTo>
                    <a:lnTo>
                      <a:pt x="2823" y="439"/>
                    </a:lnTo>
                    <a:lnTo>
                      <a:pt x="2830" y="424"/>
                    </a:lnTo>
                    <a:lnTo>
                      <a:pt x="2827" y="398"/>
                    </a:lnTo>
                    <a:lnTo>
                      <a:pt x="2766" y="309"/>
                    </a:lnTo>
                    <a:lnTo>
                      <a:pt x="2732" y="240"/>
                    </a:lnTo>
                    <a:lnTo>
                      <a:pt x="2749" y="198"/>
                    </a:lnTo>
                    <a:lnTo>
                      <a:pt x="2761" y="190"/>
                    </a:lnTo>
                    <a:lnTo>
                      <a:pt x="2779" y="169"/>
                    </a:lnTo>
                    <a:lnTo>
                      <a:pt x="2792" y="161"/>
                    </a:lnTo>
                    <a:lnTo>
                      <a:pt x="2788" y="121"/>
                    </a:lnTo>
                    <a:lnTo>
                      <a:pt x="2770" y="68"/>
                    </a:lnTo>
                    <a:lnTo>
                      <a:pt x="2674" y="51"/>
                    </a:lnTo>
                    <a:lnTo>
                      <a:pt x="2622" y="62"/>
                    </a:lnTo>
                    <a:lnTo>
                      <a:pt x="2585" y="99"/>
                    </a:lnTo>
                    <a:lnTo>
                      <a:pt x="2512" y="105"/>
                    </a:lnTo>
                    <a:lnTo>
                      <a:pt x="2455" y="72"/>
                    </a:lnTo>
                    <a:lnTo>
                      <a:pt x="2366" y="47"/>
                    </a:lnTo>
                    <a:lnTo>
                      <a:pt x="2343" y="15"/>
                    </a:lnTo>
                    <a:lnTo>
                      <a:pt x="2317" y="22"/>
                    </a:lnTo>
                    <a:lnTo>
                      <a:pt x="2281" y="0"/>
                    </a:lnTo>
                    <a:lnTo>
                      <a:pt x="2276" y="8"/>
                    </a:lnTo>
                    <a:lnTo>
                      <a:pt x="2273" y="55"/>
                    </a:lnTo>
                    <a:lnTo>
                      <a:pt x="2323" y="83"/>
                    </a:lnTo>
                    <a:lnTo>
                      <a:pt x="2340" y="122"/>
                    </a:lnTo>
                    <a:lnTo>
                      <a:pt x="2338" y="176"/>
                    </a:lnTo>
                    <a:lnTo>
                      <a:pt x="2303" y="225"/>
                    </a:lnTo>
                    <a:lnTo>
                      <a:pt x="2327" y="264"/>
                    </a:lnTo>
                    <a:lnTo>
                      <a:pt x="2338" y="322"/>
                    </a:lnTo>
                    <a:lnTo>
                      <a:pt x="2337" y="377"/>
                    </a:lnTo>
                    <a:lnTo>
                      <a:pt x="2346" y="403"/>
                    </a:lnTo>
                    <a:lnTo>
                      <a:pt x="2353" y="408"/>
                    </a:lnTo>
                    <a:lnTo>
                      <a:pt x="2374" y="420"/>
                    </a:lnTo>
                    <a:lnTo>
                      <a:pt x="2404" y="457"/>
                    </a:lnTo>
                    <a:lnTo>
                      <a:pt x="2425" y="461"/>
                    </a:lnTo>
                    <a:lnTo>
                      <a:pt x="2421" y="488"/>
                    </a:lnTo>
                    <a:lnTo>
                      <a:pt x="2465" y="599"/>
                    </a:lnTo>
                    <a:lnTo>
                      <a:pt x="2483" y="584"/>
                    </a:lnTo>
                    <a:lnTo>
                      <a:pt x="2497" y="595"/>
                    </a:lnTo>
                    <a:lnTo>
                      <a:pt x="2485" y="610"/>
                    </a:lnTo>
                    <a:lnTo>
                      <a:pt x="2491" y="676"/>
                    </a:lnTo>
                    <a:lnTo>
                      <a:pt x="2501" y="695"/>
                    </a:lnTo>
                    <a:lnTo>
                      <a:pt x="2488" y="711"/>
                    </a:lnTo>
                    <a:lnTo>
                      <a:pt x="2479" y="751"/>
                    </a:lnTo>
                    <a:lnTo>
                      <a:pt x="2487" y="844"/>
                    </a:lnTo>
                    <a:lnTo>
                      <a:pt x="2504" y="815"/>
                    </a:lnTo>
                    <a:lnTo>
                      <a:pt x="2517" y="814"/>
                    </a:lnTo>
                    <a:lnTo>
                      <a:pt x="2503" y="883"/>
                    </a:lnTo>
                    <a:lnTo>
                      <a:pt x="2501" y="916"/>
                    </a:lnTo>
                    <a:lnTo>
                      <a:pt x="2510" y="941"/>
                    </a:lnTo>
                    <a:lnTo>
                      <a:pt x="2505" y="962"/>
                    </a:lnTo>
                    <a:lnTo>
                      <a:pt x="2498" y="964"/>
                    </a:lnTo>
                    <a:lnTo>
                      <a:pt x="2465" y="1040"/>
                    </a:lnTo>
                    <a:lnTo>
                      <a:pt x="2482" y="1078"/>
                    </a:lnTo>
                    <a:lnTo>
                      <a:pt x="2481" y="1146"/>
                    </a:lnTo>
                    <a:lnTo>
                      <a:pt x="2510" y="1170"/>
                    </a:lnTo>
                    <a:lnTo>
                      <a:pt x="2527" y="1207"/>
                    </a:lnTo>
                    <a:lnTo>
                      <a:pt x="2542" y="1220"/>
                    </a:lnTo>
                    <a:lnTo>
                      <a:pt x="2571" y="1252"/>
                    </a:lnTo>
                    <a:lnTo>
                      <a:pt x="2609" y="1234"/>
                    </a:lnTo>
                    <a:lnTo>
                      <a:pt x="2612" y="1254"/>
                    </a:lnTo>
                    <a:lnTo>
                      <a:pt x="2619" y="1266"/>
                    </a:lnTo>
                    <a:lnTo>
                      <a:pt x="2535" y="1294"/>
                    </a:lnTo>
                    <a:lnTo>
                      <a:pt x="2473" y="1280"/>
                    </a:lnTo>
                    <a:lnTo>
                      <a:pt x="2369" y="1297"/>
                    </a:lnTo>
                    <a:lnTo>
                      <a:pt x="2281" y="1285"/>
                    </a:lnTo>
                    <a:lnTo>
                      <a:pt x="2259" y="1274"/>
                    </a:lnTo>
                    <a:lnTo>
                      <a:pt x="2249" y="1247"/>
                    </a:lnTo>
                    <a:lnTo>
                      <a:pt x="2255" y="1227"/>
                    </a:lnTo>
                    <a:lnTo>
                      <a:pt x="2272" y="1205"/>
                    </a:lnTo>
                    <a:lnTo>
                      <a:pt x="2264" y="1179"/>
                    </a:lnTo>
                    <a:lnTo>
                      <a:pt x="2225" y="1190"/>
                    </a:lnTo>
                    <a:lnTo>
                      <a:pt x="2204" y="1184"/>
                    </a:lnTo>
                    <a:lnTo>
                      <a:pt x="2185" y="1193"/>
                    </a:lnTo>
                    <a:lnTo>
                      <a:pt x="2178" y="1194"/>
                    </a:lnTo>
                    <a:lnTo>
                      <a:pt x="2164" y="1201"/>
                    </a:lnTo>
                    <a:lnTo>
                      <a:pt x="2128" y="1239"/>
                    </a:lnTo>
                    <a:lnTo>
                      <a:pt x="2140" y="1292"/>
                    </a:lnTo>
                    <a:lnTo>
                      <a:pt x="2161" y="1302"/>
                    </a:lnTo>
                    <a:lnTo>
                      <a:pt x="2168" y="1308"/>
                    </a:lnTo>
                    <a:lnTo>
                      <a:pt x="2155" y="1317"/>
                    </a:lnTo>
                    <a:lnTo>
                      <a:pt x="2167" y="1361"/>
                    </a:lnTo>
                    <a:lnTo>
                      <a:pt x="2180" y="1361"/>
                    </a:lnTo>
                    <a:lnTo>
                      <a:pt x="2156" y="1389"/>
                    </a:lnTo>
                    <a:lnTo>
                      <a:pt x="2147" y="1378"/>
                    </a:lnTo>
                    <a:lnTo>
                      <a:pt x="2159" y="1357"/>
                    </a:lnTo>
                    <a:lnTo>
                      <a:pt x="2137" y="1332"/>
                    </a:lnTo>
                    <a:lnTo>
                      <a:pt x="2141" y="1312"/>
                    </a:lnTo>
                    <a:lnTo>
                      <a:pt x="2127" y="1299"/>
                    </a:lnTo>
                    <a:lnTo>
                      <a:pt x="2117" y="1260"/>
                    </a:lnTo>
                    <a:lnTo>
                      <a:pt x="2096" y="1242"/>
                    </a:lnTo>
                    <a:lnTo>
                      <a:pt x="2042" y="1246"/>
                    </a:lnTo>
                    <a:lnTo>
                      <a:pt x="2036" y="1254"/>
                    </a:lnTo>
                    <a:lnTo>
                      <a:pt x="2052" y="1279"/>
                    </a:lnTo>
                    <a:lnTo>
                      <a:pt x="2031" y="1275"/>
                    </a:lnTo>
                    <a:lnTo>
                      <a:pt x="2014" y="1296"/>
                    </a:lnTo>
                    <a:lnTo>
                      <a:pt x="1986" y="1292"/>
                    </a:lnTo>
                    <a:lnTo>
                      <a:pt x="1954" y="1241"/>
                    </a:lnTo>
                    <a:lnTo>
                      <a:pt x="1914" y="1238"/>
                    </a:lnTo>
                    <a:lnTo>
                      <a:pt x="1918" y="1204"/>
                    </a:lnTo>
                    <a:lnTo>
                      <a:pt x="1902" y="1185"/>
                    </a:lnTo>
                    <a:lnTo>
                      <a:pt x="1838" y="1218"/>
                    </a:lnTo>
                    <a:lnTo>
                      <a:pt x="1792" y="1217"/>
                    </a:lnTo>
                    <a:lnTo>
                      <a:pt x="1774" y="1245"/>
                    </a:lnTo>
                    <a:lnTo>
                      <a:pt x="1724" y="1268"/>
                    </a:lnTo>
                    <a:lnTo>
                      <a:pt x="1662" y="1328"/>
                    </a:lnTo>
                    <a:lnTo>
                      <a:pt x="1628" y="1332"/>
                    </a:lnTo>
                    <a:lnTo>
                      <a:pt x="1611" y="1360"/>
                    </a:lnTo>
                    <a:lnTo>
                      <a:pt x="1586" y="1296"/>
                    </a:lnTo>
                    <a:lnTo>
                      <a:pt x="1520" y="1241"/>
                    </a:lnTo>
                    <a:lnTo>
                      <a:pt x="1514" y="1174"/>
                    </a:lnTo>
                    <a:lnTo>
                      <a:pt x="1439" y="1095"/>
                    </a:lnTo>
                    <a:lnTo>
                      <a:pt x="1443" y="1055"/>
                    </a:lnTo>
                    <a:lnTo>
                      <a:pt x="1387" y="1026"/>
                    </a:lnTo>
                    <a:lnTo>
                      <a:pt x="1379" y="1013"/>
                    </a:lnTo>
                    <a:lnTo>
                      <a:pt x="1391" y="999"/>
                    </a:lnTo>
                    <a:lnTo>
                      <a:pt x="1388" y="986"/>
                    </a:lnTo>
                    <a:lnTo>
                      <a:pt x="1347" y="976"/>
                    </a:lnTo>
                    <a:lnTo>
                      <a:pt x="1338" y="930"/>
                    </a:lnTo>
                    <a:lnTo>
                      <a:pt x="1330" y="925"/>
                    </a:lnTo>
                    <a:lnTo>
                      <a:pt x="1284" y="935"/>
                    </a:lnTo>
                    <a:lnTo>
                      <a:pt x="1254" y="957"/>
                    </a:lnTo>
                    <a:lnTo>
                      <a:pt x="1243" y="926"/>
                    </a:lnTo>
                    <a:lnTo>
                      <a:pt x="1235" y="913"/>
                    </a:lnTo>
                    <a:lnTo>
                      <a:pt x="1204" y="935"/>
                    </a:lnTo>
                    <a:lnTo>
                      <a:pt x="1158" y="940"/>
                    </a:lnTo>
                    <a:lnTo>
                      <a:pt x="1086" y="973"/>
                    </a:lnTo>
                    <a:lnTo>
                      <a:pt x="1043" y="931"/>
                    </a:lnTo>
                    <a:lnTo>
                      <a:pt x="1010" y="934"/>
                    </a:lnTo>
                    <a:lnTo>
                      <a:pt x="987" y="964"/>
                    </a:lnTo>
                    <a:lnTo>
                      <a:pt x="967" y="965"/>
                    </a:lnTo>
                    <a:lnTo>
                      <a:pt x="962" y="998"/>
                    </a:lnTo>
                    <a:lnTo>
                      <a:pt x="987" y="1043"/>
                    </a:lnTo>
                    <a:lnTo>
                      <a:pt x="955" y="1059"/>
                    </a:lnTo>
                    <a:lnTo>
                      <a:pt x="952" y="1100"/>
                    </a:lnTo>
                    <a:lnTo>
                      <a:pt x="932" y="1108"/>
                    </a:lnTo>
                    <a:lnTo>
                      <a:pt x="911" y="1096"/>
                    </a:lnTo>
                    <a:lnTo>
                      <a:pt x="893" y="1119"/>
                    </a:lnTo>
                    <a:lnTo>
                      <a:pt x="898" y="1098"/>
                    </a:lnTo>
                    <a:lnTo>
                      <a:pt x="889" y="1079"/>
                    </a:lnTo>
                    <a:lnTo>
                      <a:pt x="779" y="1049"/>
                    </a:lnTo>
                    <a:lnTo>
                      <a:pt x="756" y="1071"/>
                    </a:lnTo>
                    <a:lnTo>
                      <a:pt x="728" y="1134"/>
                    </a:lnTo>
                    <a:lnTo>
                      <a:pt x="696" y="1097"/>
                    </a:lnTo>
                    <a:lnTo>
                      <a:pt x="670" y="1093"/>
                    </a:lnTo>
                    <a:lnTo>
                      <a:pt x="658" y="1033"/>
                    </a:lnTo>
                    <a:lnTo>
                      <a:pt x="650" y="1020"/>
                    </a:lnTo>
                    <a:lnTo>
                      <a:pt x="617" y="1030"/>
                    </a:lnTo>
                    <a:lnTo>
                      <a:pt x="587" y="1053"/>
                    </a:lnTo>
                    <a:lnTo>
                      <a:pt x="512" y="1047"/>
                    </a:lnTo>
                    <a:lnTo>
                      <a:pt x="462" y="1084"/>
                    </a:lnTo>
                    <a:lnTo>
                      <a:pt x="422" y="1088"/>
                    </a:lnTo>
                    <a:lnTo>
                      <a:pt x="402" y="1083"/>
                    </a:lnTo>
                    <a:lnTo>
                      <a:pt x="393" y="1063"/>
                    </a:lnTo>
                    <a:lnTo>
                      <a:pt x="366" y="1054"/>
                    </a:lnTo>
                    <a:lnTo>
                      <a:pt x="281" y="1088"/>
                    </a:lnTo>
                    <a:lnTo>
                      <a:pt x="214" y="1088"/>
                    </a:lnTo>
                    <a:lnTo>
                      <a:pt x="196" y="1109"/>
                    </a:lnTo>
                    <a:lnTo>
                      <a:pt x="145" y="1134"/>
                    </a:lnTo>
                    <a:lnTo>
                      <a:pt x="100" y="1144"/>
                    </a:lnTo>
                    <a:lnTo>
                      <a:pt x="50" y="1176"/>
                    </a:lnTo>
                    <a:lnTo>
                      <a:pt x="32" y="1212"/>
                    </a:lnTo>
                    <a:lnTo>
                      <a:pt x="30" y="1258"/>
                    </a:lnTo>
                    <a:lnTo>
                      <a:pt x="8" y="1307"/>
                    </a:lnTo>
                    <a:lnTo>
                      <a:pt x="12" y="1354"/>
                    </a:lnTo>
                    <a:lnTo>
                      <a:pt x="0" y="1375"/>
                    </a:lnTo>
                    <a:lnTo>
                      <a:pt x="30" y="1406"/>
                    </a:lnTo>
                    <a:lnTo>
                      <a:pt x="83" y="1394"/>
                    </a:lnTo>
                    <a:lnTo>
                      <a:pt x="131" y="1409"/>
                    </a:lnTo>
                    <a:lnTo>
                      <a:pt x="222" y="1381"/>
                    </a:lnTo>
                    <a:lnTo>
                      <a:pt x="295" y="1368"/>
                    </a:lnTo>
                    <a:lnTo>
                      <a:pt x="295" y="1374"/>
                    </a:lnTo>
                    <a:lnTo>
                      <a:pt x="277" y="1409"/>
                    </a:lnTo>
                    <a:lnTo>
                      <a:pt x="274" y="1429"/>
                    </a:lnTo>
                    <a:lnTo>
                      <a:pt x="294" y="1441"/>
                    </a:lnTo>
                    <a:lnTo>
                      <a:pt x="360" y="1428"/>
                    </a:lnTo>
                    <a:lnTo>
                      <a:pt x="363" y="1462"/>
                    </a:lnTo>
                    <a:lnTo>
                      <a:pt x="400" y="1491"/>
                    </a:lnTo>
                    <a:lnTo>
                      <a:pt x="393" y="1498"/>
                    </a:lnTo>
                    <a:lnTo>
                      <a:pt x="352" y="1489"/>
                    </a:lnTo>
                    <a:lnTo>
                      <a:pt x="301" y="1501"/>
                    </a:lnTo>
                    <a:lnTo>
                      <a:pt x="212" y="1483"/>
                    </a:lnTo>
                    <a:lnTo>
                      <a:pt x="191" y="1470"/>
                    </a:lnTo>
                    <a:lnTo>
                      <a:pt x="180" y="1438"/>
                    </a:lnTo>
                    <a:lnTo>
                      <a:pt x="166" y="1432"/>
                    </a:lnTo>
                    <a:lnTo>
                      <a:pt x="150" y="1467"/>
                    </a:lnTo>
                    <a:lnTo>
                      <a:pt x="132" y="1489"/>
                    </a:lnTo>
                    <a:lnTo>
                      <a:pt x="161" y="1527"/>
                    </a:lnTo>
                    <a:lnTo>
                      <a:pt x="167" y="1592"/>
                    </a:lnTo>
                    <a:lnTo>
                      <a:pt x="224" y="1548"/>
                    </a:lnTo>
                    <a:lnTo>
                      <a:pt x="321" y="1587"/>
                    </a:lnTo>
                    <a:lnTo>
                      <a:pt x="344" y="1611"/>
                    </a:lnTo>
                    <a:lnTo>
                      <a:pt x="359" y="1635"/>
                    </a:lnTo>
                    <a:lnTo>
                      <a:pt x="351" y="1690"/>
                    </a:lnTo>
                    <a:lnTo>
                      <a:pt x="326" y="1713"/>
                    </a:lnTo>
                    <a:lnTo>
                      <a:pt x="264" y="1699"/>
                    </a:lnTo>
                    <a:lnTo>
                      <a:pt x="59" y="1716"/>
                    </a:lnTo>
                    <a:lnTo>
                      <a:pt x="28" y="1741"/>
                    </a:lnTo>
                    <a:lnTo>
                      <a:pt x="119" y="1792"/>
                    </a:lnTo>
                    <a:lnTo>
                      <a:pt x="161" y="1808"/>
                    </a:lnTo>
                    <a:lnTo>
                      <a:pt x="224" y="1856"/>
                    </a:lnTo>
                    <a:lnTo>
                      <a:pt x="258" y="1913"/>
                    </a:lnTo>
                    <a:lnTo>
                      <a:pt x="269" y="1958"/>
                    </a:lnTo>
                    <a:lnTo>
                      <a:pt x="272" y="1998"/>
                    </a:lnTo>
                    <a:lnTo>
                      <a:pt x="262" y="2033"/>
                    </a:lnTo>
                    <a:lnTo>
                      <a:pt x="264" y="2046"/>
                    </a:lnTo>
                    <a:lnTo>
                      <a:pt x="333" y="2067"/>
                    </a:lnTo>
                    <a:lnTo>
                      <a:pt x="379" y="2062"/>
                    </a:lnTo>
                    <a:lnTo>
                      <a:pt x="409" y="2039"/>
                    </a:lnTo>
                    <a:lnTo>
                      <a:pt x="406" y="2006"/>
                    </a:lnTo>
                    <a:lnTo>
                      <a:pt x="412" y="1998"/>
                    </a:lnTo>
                    <a:lnTo>
                      <a:pt x="473" y="2000"/>
                    </a:lnTo>
                    <a:lnTo>
                      <a:pt x="534" y="2015"/>
                    </a:lnTo>
                    <a:lnTo>
                      <a:pt x="547" y="2014"/>
                    </a:lnTo>
                    <a:lnTo>
                      <a:pt x="565" y="1985"/>
                    </a:lnTo>
                    <a:lnTo>
                      <a:pt x="577" y="1977"/>
                    </a:lnTo>
                    <a:lnTo>
                      <a:pt x="607" y="2008"/>
                    </a:lnTo>
                    <a:lnTo>
                      <a:pt x="632" y="2052"/>
                    </a:lnTo>
                    <a:lnTo>
                      <a:pt x="662" y="2091"/>
                    </a:lnTo>
                    <a:lnTo>
                      <a:pt x="710" y="2105"/>
                    </a:lnTo>
                    <a:lnTo>
                      <a:pt x="750" y="2101"/>
                    </a:lnTo>
                    <a:lnTo>
                      <a:pt x="792" y="2132"/>
                    </a:lnTo>
                    <a:lnTo>
                      <a:pt x="875" y="2151"/>
                    </a:lnTo>
                    <a:lnTo>
                      <a:pt x="899" y="2129"/>
                    </a:lnTo>
                    <a:lnTo>
                      <a:pt x="901" y="2080"/>
                    </a:lnTo>
                    <a:lnTo>
                      <a:pt x="914" y="2060"/>
                    </a:lnTo>
                    <a:lnTo>
                      <a:pt x="901" y="2089"/>
                    </a:lnTo>
                    <a:lnTo>
                      <a:pt x="908" y="2148"/>
                    </a:lnTo>
                    <a:lnTo>
                      <a:pt x="940" y="2218"/>
                    </a:lnTo>
                    <a:lnTo>
                      <a:pt x="962" y="2228"/>
                    </a:lnTo>
                    <a:lnTo>
                      <a:pt x="996" y="2234"/>
                    </a:lnTo>
                    <a:lnTo>
                      <a:pt x="1046" y="2201"/>
                    </a:lnTo>
                    <a:lnTo>
                      <a:pt x="1043" y="2235"/>
                    </a:lnTo>
                    <a:lnTo>
                      <a:pt x="1078" y="2251"/>
                    </a:lnTo>
                    <a:lnTo>
                      <a:pt x="1122" y="2301"/>
                    </a:lnTo>
                    <a:lnTo>
                      <a:pt x="1185" y="2402"/>
                    </a:lnTo>
                    <a:lnTo>
                      <a:pt x="1186" y="240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389">
                <a:extLst>
                  <a:ext uri="{FF2B5EF4-FFF2-40B4-BE49-F238E27FC236}">
                    <a16:creationId xmlns:a16="http://schemas.microsoft.com/office/drawing/2014/main" id="{7337E0FB-EF95-A6F8-91F8-CEC3691F8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903"/>
                <a:ext cx="23" cy="14"/>
              </a:xfrm>
              <a:custGeom>
                <a:avLst/>
                <a:gdLst>
                  <a:gd name="T0" fmla="*/ 25 w 67"/>
                  <a:gd name="T1" fmla="*/ 9 h 43"/>
                  <a:gd name="T2" fmla="*/ 6 w 67"/>
                  <a:gd name="T3" fmla="*/ 17 h 43"/>
                  <a:gd name="T4" fmla="*/ 0 w 67"/>
                  <a:gd name="T5" fmla="*/ 25 h 43"/>
                  <a:gd name="T6" fmla="*/ 1 w 67"/>
                  <a:gd name="T7" fmla="*/ 30 h 43"/>
                  <a:gd name="T8" fmla="*/ 14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7 h 43"/>
                  <a:gd name="T16" fmla="*/ 22 w 67"/>
                  <a:gd name="T17" fmla="*/ 43 h 43"/>
                  <a:gd name="T18" fmla="*/ 36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6 h 43"/>
                  <a:gd name="T26" fmla="*/ 59 w 67"/>
                  <a:gd name="T27" fmla="*/ 13 h 43"/>
                  <a:gd name="T28" fmla="*/ 65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2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6" y="17"/>
                    </a:lnTo>
                    <a:lnTo>
                      <a:pt x="0" y="25"/>
                    </a:lnTo>
                    <a:lnTo>
                      <a:pt x="1" y="30"/>
                    </a:lnTo>
                    <a:lnTo>
                      <a:pt x="14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7"/>
                    </a:lnTo>
                    <a:lnTo>
                      <a:pt x="22" y="43"/>
                    </a:lnTo>
                    <a:lnTo>
                      <a:pt x="36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6"/>
                    </a:lnTo>
                    <a:lnTo>
                      <a:pt x="59" y="13"/>
                    </a:lnTo>
                    <a:lnTo>
                      <a:pt x="65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2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390">
                <a:extLst>
                  <a:ext uri="{FF2B5EF4-FFF2-40B4-BE49-F238E27FC236}">
                    <a16:creationId xmlns:a16="http://schemas.microsoft.com/office/drawing/2014/main" id="{E4ACE353-428B-0474-7124-4EDD9FBCC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934"/>
                <a:ext cx="5" cy="7"/>
              </a:xfrm>
              <a:custGeom>
                <a:avLst/>
                <a:gdLst>
                  <a:gd name="T0" fmla="*/ 15 w 15"/>
                  <a:gd name="T1" fmla="*/ 20 h 20"/>
                  <a:gd name="T2" fmla="*/ 6 w 15"/>
                  <a:gd name="T3" fmla="*/ 0 h 20"/>
                  <a:gd name="T4" fmla="*/ 0 w 15"/>
                  <a:gd name="T5" fmla="*/ 7 h 20"/>
                  <a:gd name="T6" fmla="*/ 2 w 15"/>
                  <a:gd name="T7" fmla="*/ 20 h 20"/>
                  <a:gd name="T8" fmla="*/ 15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20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2" y="20"/>
                    </a:lnTo>
                    <a:lnTo>
                      <a:pt x="15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391">
                <a:extLst>
                  <a:ext uri="{FF2B5EF4-FFF2-40B4-BE49-F238E27FC236}">
                    <a16:creationId xmlns:a16="http://schemas.microsoft.com/office/drawing/2014/main" id="{C9D12C0A-FC9B-3477-7FDC-F1A069A5C5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" y="825"/>
                <a:ext cx="9" cy="8"/>
              </a:xfrm>
              <a:custGeom>
                <a:avLst/>
                <a:gdLst>
                  <a:gd name="T0" fmla="*/ 0 w 28"/>
                  <a:gd name="T1" fmla="*/ 10 h 22"/>
                  <a:gd name="T2" fmla="*/ 9 w 28"/>
                  <a:gd name="T3" fmla="*/ 22 h 22"/>
                  <a:gd name="T4" fmla="*/ 15 w 28"/>
                  <a:gd name="T5" fmla="*/ 16 h 22"/>
                  <a:gd name="T6" fmla="*/ 28 w 28"/>
                  <a:gd name="T7" fmla="*/ 14 h 22"/>
                  <a:gd name="T8" fmla="*/ 27 w 28"/>
                  <a:gd name="T9" fmla="*/ 0 h 22"/>
                  <a:gd name="T10" fmla="*/ 13 w 28"/>
                  <a:gd name="T11" fmla="*/ 2 h 22"/>
                  <a:gd name="T12" fmla="*/ 0 w 28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2">
                    <a:moveTo>
                      <a:pt x="0" y="10"/>
                    </a:moveTo>
                    <a:lnTo>
                      <a:pt x="9" y="22"/>
                    </a:lnTo>
                    <a:lnTo>
                      <a:pt x="15" y="16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2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392">
                <a:extLst>
                  <a:ext uri="{FF2B5EF4-FFF2-40B4-BE49-F238E27FC236}">
                    <a16:creationId xmlns:a16="http://schemas.microsoft.com/office/drawing/2014/main" id="{02ACED9D-7A1F-0753-D70D-3C00DEE05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809"/>
                <a:ext cx="6" cy="9"/>
              </a:xfrm>
              <a:custGeom>
                <a:avLst/>
                <a:gdLst>
                  <a:gd name="T0" fmla="*/ 19 w 19"/>
                  <a:gd name="T1" fmla="*/ 12 h 28"/>
                  <a:gd name="T2" fmla="*/ 18 w 19"/>
                  <a:gd name="T3" fmla="*/ 0 h 28"/>
                  <a:gd name="T4" fmla="*/ 5 w 19"/>
                  <a:gd name="T5" fmla="*/ 1 h 28"/>
                  <a:gd name="T6" fmla="*/ 0 w 19"/>
                  <a:gd name="T7" fmla="*/ 21 h 28"/>
                  <a:gd name="T8" fmla="*/ 8 w 19"/>
                  <a:gd name="T9" fmla="*/ 28 h 28"/>
                  <a:gd name="T10" fmla="*/ 14 w 19"/>
                  <a:gd name="T11" fmla="*/ 27 h 28"/>
                  <a:gd name="T12" fmla="*/ 19 w 19"/>
                  <a:gd name="T13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8">
                    <a:moveTo>
                      <a:pt x="19" y="12"/>
                    </a:moveTo>
                    <a:lnTo>
                      <a:pt x="18" y="0"/>
                    </a:lnTo>
                    <a:lnTo>
                      <a:pt x="5" y="1"/>
                    </a:lnTo>
                    <a:lnTo>
                      <a:pt x="0" y="21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19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393">
                <a:extLst>
                  <a:ext uri="{FF2B5EF4-FFF2-40B4-BE49-F238E27FC236}">
                    <a16:creationId xmlns:a16="http://schemas.microsoft.com/office/drawing/2014/main" id="{1038AEC7-6349-3D36-8387-AA5544EAB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824"/>
                <a:ext cx="4" cy="7"/>
              </a:xfrm>
              <a:custGeom>
                <a:avLst/>
                <a:gdLst>
                  <a:gd name="T0" fmla="*/ 12 w 13"/>
                  <a:gd name="T1" fmla="*/ 0 h 21"/>
                  <a:gd name="T2" fmla="*/ 4 w 13"/>
                  <a:gd name="T3" fmla="*/ 7 h 21"/>
                  <a:gd name="T4" fmla="*/ 0 w 13"/>
                  <a:gd name="T5" fmla="*/ 21 h 21"/>
                  <a:gd name="T6" fmla="*/ 5 w 13"/>
                  <a:gd name="T7" fmla="*/ 20 h 21"/>
                  <a:gd name="T8" fmla="*/ 13 w 13"/>
                  <a:gd name="T9" fmla="*/ 13 h 21"/>
                  <a:gd name="T10" fmla="*/ 12 w 13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2" y="0"/>
                    </a:moveTo>
                    <a:lnTo>
                      <a:pt x="4" y="7"/>
                    </a:lnTo>
                    <a:lnTo>
                      <a:pt x="0" y="21"/>
                    </a:lnTo>
                    <a:lnTo>
                      <a:pt x="5" y="20"/>
                    </a:lnTo>
                    <a:lnTo>
                      <a:pt x="13" y="13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394">
                <a:extLst>
                  <a:ext uri="{FF2B5EF4-FFF2-40B4-BE49-F238E27FC236}">
                    <a16:creationId xmlns:a16="http://schemas.microsoft.com/office/drawing/2014/main" id="{D5C0D96B-D567-0771-9A29-DD3AC1CAAC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624"/>
                <a:ext cx="35" cy="23"/>
              </a:xfrm>
              <a:custGeom>
                <a:avLst/>
                <a:gdLst>
                  <a:gd name="T0" fmla="*/ 0 w 105"/>
                  <a:gd name="T1" fmla="*/ 0 h 68"/>
                  <a:gd name="T2" fmla="*/ 15 w 105"/>
                  <a:gd name="T3" fmla="*/ 5 h 68"/>
                  <a:gd name="T4" fmla="*/ 21 w 105"/>
                  <a:gd name="T5" fmla="*/ 5 h 68"/>
                  <a:gd name="T6" fmla="*/ 60 w 105"/>
                  <a:gd name="T7" fmla="*/ 55 h 68"/>
                  <a:gd name="T8" fmla="*/ 105 w 105"/>
                  <a:gd name="T9" fmla="*/ 50 h 68"/>
                  <a:gd name="T10" fmla="*/ 79 w 105"/>
                  <a:gd name="T11" fmla="*/ 66 h 68"/>
                  <a:gd name="T12" fmla="*/ 66 w 105"/>
                  <a:gd name="T13" fmla="*/ 68 h 68"/>
                  <a:gd name="T14" fmla="*/ 15 w 105"/>
                  <a:gd name="T15" fmla="*/ 11 h 68"/>
                  <a:gd name="T16" fmla="*/ 0 w 105"/>
                  <a:gd name="T1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8">
                    <a:moveTo>
                      <a:pt x="0" y="0"/>
                    </a:moveTo>
                    <a:lnTo>
                      <a:pt x="15" y="5"/>
                    </a:lnTo>
                    <a:lnTo>
                      <a:pt x="21" y="5"/>
                    </a:lnTo>
                    <a:lnTo>
                      <a:pt x="60" y="55"/>
                    </a:lnTo>
                    <a:lnTo>
                      <a:pt x="105" y="50"/>
                    </a:lnTo>
                    <a:lnTo>
                      <a:pt x="79" y="66"/>
                    </a:lnTo>
                    <a:lnTo>
                      <a:pt x="66" y="68"/>
                    </a:ln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395">
                <a:extLst>
                  <a:ext uri="{FF2B5EF4-FFF2-40B4-BE49-F238E27FC236}">
                    <a16:creationId xmlns:a16="http://schemas.microsoft.com/office/drawing/2014/main" id="{7118C9D6-3EFE-61E6-7889-D61BA0F98A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332"/>
                <a:ext cx="6" cy="7"/>
              </a:xfrm>
              <a:custGeom>
                <a:avLst/>
                <a:gdLst>
                  <a:gd name="T0" fmla="*/ 0 w 18"/>
                  <a:gd name="T1" fmla="*/ 16 h 21"/>
                  <a:gd name="T2" fmla="*/ 7 w 18"/>
                  <a:gd name="T3" fmla="*/ 21 h 21"/>
                  <a:gd name="T4" fmla="*/ 18 w 18"/>
                  <a:gd name="T5" fmla="*/ 0 h 21"/>
                  <a:gd name="T6" fmla="*/ 5 w 18"/>
                  <a:gd name="T7" fmla="*/ 1 h 21"/>
                  <a:gd name="T8" fmla="*/ 0 w 18"/>
                  <a:gd name="T9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1">
                    <a:moveTo>
                      <a:pt x="0" y="16"/>
                    </a:moveTo>
                    <a:lnTo>
                      <a:pt x="7" y="21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396">
                <a:extLst>
                  <a:ext uri="{FF2B5EF4-FFF2-40B4-BE49-F238E27FC236}">
                    <a16:creationId xmlns:a16="http://schemas.microsoft.com/office/drawing/2014/main" id="{B845536F-2835-C52B-BDF6-0B1B16C98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3" y="1525"/>
                <a:ext cx="38" cy="52"/>
              </a:xfrm>
              <a:custGeom>
                <a:avLst/>
                <a:gdLst>
                  <a:gd name="T0" fmla="*/ 0 w 114"/>
                  <a:gd name="T1" fmla="*/ 37 h 154"/>
                  <a:gd name="T2" fmla="*/ 0 w 114"/>
                  <a:gd name="T3" fmla="*/ 43 h 154"/>
                  <a:gd name="T4" fmla="*/ 14 w 114"/>
                  <a:gd name="T5" fmla="*/ 55 h 154"/>
                  <a:gd name="T6" fmla="*/ 30 w 114"/>
                  <a:gd name="T7" fmla="*/ 80 h 154"/>
                  <a:gd name="T8" fmla="*/ 43 w 114"/>
                  <a:gd name="T9" fmla="*/ 73 h 154"/>
                  <a:gd name="T10" fmla="*/ 56 w 114"/>
                  <a:gd name="T11" fmla="*/ 78 h 154"/>
                  <a:gd name="T12" fmla="*/ 80 w 114"/>
                  <a:gd name="T13" fmla="*/ 96 h 154"/>
                  <a:gd name="T14" fmla="*/ 104 w 114"/>
                  <a:gd name="T15" fmla="*/ 147 h 154"/>
                  <a:gd name="T16" fmla="*/ 104 w 114"/>
                  <a:gd name="T17" fmla="*/ 154 h 154"/>
                  <a:gd name="T18" fmla="*/ 114 w 114"/>
                  <a:gd name="T19" fmla="*/ 126 h 154"/>
                  <a:gd name="T20" fmla="*/ 114 w 114"/>
                  <a:gd name="T21" fmla="*/ 113 h 154"/>
                  <a:gd name="T22" fmla="*/ 106 w 114"/>
                  <a:gd name="T23" fmla="*/ 100 h 154"/>
                  <a:gd name="T24" fmla="*/ 55 w 114"/>
                  <a:gd name="T25" fmla="*/ 64 h 154"/>
                  <a:gd name="T26" fmla="*/ 48 w 114"/>
                  <a:gd name="T27" fmla="*/ 58 h 154"/>
                  <a:gd name="T28" fmla="*/ 53 w 114"/>
                  <a:gd name="T29" fmla="*/ 44 h 154"/>
                  <a:gd name="T30" fmla="*/ 61 w 114"/>
                  <a:gd name="T31" fmla="*/ 43 h 154"/>
                  <a:gd name="T32" fmla="*/ 66 w 114"/>
                  <a:gd name="T33" fmla="*/ 30 h 154"/>
                  <a:gd name="T34" fmla="*/ 57 w 114"/>
                  <a:gd name="T35" fmla="*/ 17 h 154"/>
                  <a:gd name="T36" fmla="*/ 44 w 114"/>
                  <a:gd name="T37" fmla="*/ 12 h 154"/>
                  <a:gd name="T38" fmla="*/ 36 w 114"/>
                  <a:gd name="T39" fmla="*/ 5 h 154"/>
                  <a:gd name="T40" fmla="*/ 24 w 114"/>
                  <a:gd name="T41" fmla="*/ 0 h 154"/>
                  <a:gd name="T42" fmla="*/ 4 w 114"/>
                  <a:gd name="T43" fmla="*/ 2 h 154"/>
                  <a:gd name="T44" fmla="*/ 5 w 114"/>
                  <a:gd name="T45" fmla="*/ 22 h 154"/>
                  <a:gd name="T46" fmla="*/ 0 w 114"/>
                  <a:gd name="T47" fmla="*/ 3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" h="154">
                    <a:moveTo>
                      <a:pt x="0" y="37"/>
                    </a:moveTo>
                    <a:lnTo>
                      <a:pt x="0" y="43"/>
                    </a:lnTo>
                    <a:lnTo>
                      <a:pt x="14" y="55"/>
                    </a:lnTo>
                    <a:lnTo>
                      <a:pt x="30" y="80"/>
                    </a:lnTo>
                    <a:lnTo>
                      <a:pt x="43" y="73"/>
                    </a:lnTo>
                    <a:lnTo>
                      <a:pt x="56" y="78"/>
                    </a:lnTo>
                    <a:lnTo>
                      <a:pt x="80" y="96"/>
                    </a:lnTo>
                    <a:lnTo>
                      <a:pt x="104" y="147"/>
                    </a:lnTo>
                    <a:lnTo>
                      <a:pt x="104" y="154"/>
                    </a:lnTo>
                    <a:lnTo>
                      <a:pt x="114" y="126"/>
                    </a:lnTo>
                    <a:lnTo>
                      <a:pt x="114" y="113"/>
                    </a:lnTo>
                    <a:lnTo>
                      <a:pt x="106" y="100"/>
                    </a:lnTo>
                    <a:lnTo>
                      <a:pt x="55" y="64"/>
                    </a:lnTo>
                    <a:lnTo>
                      <a:pt x="48" y="58"/>
                    </a:lnTo>
                    <a:lnTo>
                      <a:pt x="53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7" y="17"/>
                    </a:lnTo>
                    <a:lnTo>
                      <a:pt x="44" y="12"/>
                    </a:lnTo>
                    <a:lnTo>
                      <a:pt x="36" y="5"/>
                    </a:lnTo>
                    <a:lnTo>
                      <a:pt x="24" y="0"/>
                    </a:lnTo>
                    <a:lnTo>
                      <a:pt x="4" y="2"/>
                    </a:lnTo>
                    <a:lnTo>
                      <a:pt x="5" y="22"/>
                    </a:lnTo>
                    <a:lnTo>
                      <a:pt x="0" y="3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397">
                <a:extLst>
                  <a:ext uri="{FF2B5EF4-FFF2-40B4-BE49-F238E27FC236}">
                    <a16:creationId xmlns:a16="http://schemas.microsoft.com/office/drawing/2014/main" id="{FE38C424-E24B-6885-3A31-CCFA9C528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835"/>
                <a:ext cx="74" cy="48"/>
              </a:xfrm>
              <a:custGeom>
                <a:avLst/>
                <a:gdLst>
                  <a:gd name="T0" fmla="*/ 38 w 224"/>
                  <a:gd name="T1" fmla="*/ 0 h 145"/>
                  <a:gd name="T2" fmla="*/ 12 w 224"/>
                  <a:gd name="T3" fmla="*/ 15 h 145"/>
                  <a:gd name="T4" fmla="*/ 0 w 224"/>
                  <a:gd name="T5" fmla="*/ 15 h 145"/>
                  <a:gd name="T6" fmla="*/ 1 w 224"/>
                  <a:gd name="T7" fmla="*/ 24 h 145"/>
                  <a:gd name="T8" fmla="*/ 18 w 224"/>
                  <a:gd name="T9" fmla="*/ 61 h 145"/>
                  <a:gd name="T10" fmla="*/ 39 w 224"/>
                  <a:gd name="T11" fmla="*/ 72 h 145"/>
                  <a:gd name="T12" fmla="*/ 65 w 224"/>
                  <a:gd name="T13" fmla="*/ 64 h 145"/>
                  <a:gd name="T14" fmla="*/ 79 w 224"/>
                  <a:gd name="T15" fmla="*/ 68 h 145"/>
                  <a:gd name="T16" fmla="*/ 127 w 224"/>
                  <a:gd name="T17" fmla="*/ 97 h 145"/>
                  <a:gd name="T18" fmla="*/ 156 w 224"/>
                  <a:gd name="T19" fmla="*/ 129 h 145"/>
                  <a:gd name="T20" fmla="*/ 192 w 224"/>
                  <a:gd name="T21" fmla="*/ 145 h 145"/>
                  <a:gd name="T22" fmla="*/ 212 w 224"/>
                  <a:gd name="T23" fmla="*/ 144 h 145"/>
                  <a:gd name="T24" fmla="*/ 224 w 224"/>
                  <a:gd name="T25" fmla="*/ 129 h 145"/>
                  <a:gd name="T26" fmla="*/ 216 w 224"/>
                  <a:gd name="T27" fmla="*/ 116 h 145"/>
                  <a:gd name="T28" fmla="*/ 207 w 224"/>
                  <a:gd name="T29" fmla="*/ 91 h 145"/>
                  <a:gd name="T30" fmla="*/ 193 w 224"/>
                  <a:gd name="T31" fmla="*/ 86 h 145"/>
                  <a:gd name="T32" fmla="*/ 187 w 224"/>
                  <a:gd name="T33" fmla="*/ 92 h 145"/>
                  <a:gd name="T34" fmla="*/ 151 w 224"/>
                  <a:gd name="T35" fmla="*/ 62 h 145"/>
                  <a:gd name="T36" fmla="*/ 105 w 224"/>
                  <a:gd name="T37" fmla="*/ 67 h 145"/>
                  <a:gd name="T38" fmla="*/ 91 w 224"/>
                  <a:gd name="T39" fmla="*/ 62 h 145"/>
                  <a:gd name="T40" fmla="*/ 97 w 224"/>
                  <a:gd name="T41" fmla="*/ 54 h 145"/>
                  <a:gd name="T42" fmla="*/ 109 w 224"/>
                  <a:gd name="T43" fmla="*/ 46 h 145"/>
                  <a:gd name="T44" fmla="*/ 115 w 224"/>
                  <a:gd name="T45" fmla="*/ 39 h 145"/>
                  <a:gd name="T46" fmla="*/ 102 w 224"/>
                  <a:gd name="T47" fmla="*/ 33 h 145"/>
                  <a:gd name="T48" fmla="*/ 82 w 224"/>
                  <a:gd name="T49" fmla="*/ 35 h 145"/>
                  <a:gd name="T50" fmla="*/ 63 w 224"/>
                  <a:gd name="T51" fmla="*/ 50 h 145"/>
                  <a:gd name="T52" fmla="*/ 56 w 224"/>
                  <a:gd name="T53" fmla="*/ 50 h 145"/>
                  <a:gd name="T54" fmla="*/ 51 w 224"/>
                  <a:gd name="T55" fmla="*/ 64 h 145"/>
                  <a:gd name="T56" fmla="*/ 49 w 224"/>
                  <a:gd name="T57" fmla="*/ 52 h 145"/>
                  <a:gd name="T58" fmla="*/ 43 w 224"/>
                  <a:gd name="T59" fmla="*/ 45 h 145"/>
                  <a:gd name="T60" fmla="*/ 34 w 224"/>
                  <a:gd name="T61" fmla="*/ 32 h 145"/>
                  <a:gd name="T62" fmla="*/ 47 w 224"/>
                  <a:gd name="T63" fmla="*/ 25 h 145"/>
                  <a:gd name="T64" fmla="*/ 55 w 224"/>
                  <a:gd name="T65" fmla="*/ 38 h 145"/>
                  <a:gd name="T66" fmla="*/ 68 w 224"/>
                  <a:gd name="T67" fmla="*/ 29 h 145"/>
                  <a:gd name="T68" fmla="*/ 59 w 224"/>
                  <a:gd name="T69" fmla="*/ 10 h 145"/>
                  <a:gd name="T70" fmla="*/ 52 w 224"/>
                  <a:gd name="T71" fmla="*/ 4 h 145"/>
                  <a:gd name="T72" fmla="*/ 38 w 224"/>
                  <a:gd name="T73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5">
                    <a:moveTo>
                      <a:pt x="38" y="0"/>
                    </a:moveTo>
                    <a:lnTo>
                      <a:pt x="12" y="15"/>
                    </a:lnTo>
                    <a:lnTo>
                      <a:pt x="0" y="15"/>
                    </a:lnTo>
                    <a:lnTo>
                      <a:pt x="1" y="24"/>
                    </a:lnTo>
                    <a:lnTo>
                      <a:pt x="18" y="61"/>
                    </a:lnTo>
                    <a:lnTo>
                      <a:pt x="39" y="72"/>
                    </a:lnTo>
                    <a:lnTo>
                      <a:pt x="65" y="64"/>
                    </a:lnTo>
                    <a:lnTo>
                      <a:pt x="79" y="68"/>
                    </a:lnTo>
                    <a:lnTo>
                      <a:pt x="127" y="97"/>
                    </a:lnTo>
                    <a:lnTo>
                      <a:pt x="156" y="129"/>
                    </a:lnTo>
                    <a:lnTo>
                      <a:pt x="192" y="145"/>
                    </a:lnTo>
                    <a:lnTo>
                      <a:pt x="212" y="144"/>
                    </a:lnTo>
                    <a:lnTo>
                      <a:pt x="224" y="129"/>
                    </a:lnTo>
                    <a:lnTo>
                      <a:pt x="216" y="116"/>
                    </a:lnTo>
                    <a:lnTo>
                      <a:pt x="207" y="91"/>
                    </a:lnTo>
                    <a:lnTo>
                      <a:pt x="193" y="86"/>
                    </a:lnTo>
                    <a:lnTo>
                      <a:pt x="187" y="92"/>
                    </a:lnTo>
                    <a:lnTo>
                      <a:pt x="151" y="62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5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6" y="50"/>
                    </a:lnTo>
                    <a:lnTo>
                      <a:pt x="51" y="64"/>
                    </a:lnTo>
                    <a:lnTo>
                      <a:pt x="49" y="52"/>
                    </a:lnTo>
                    <a:lnTo>
                      <a:pt x="43" y="45"/>
                    </a:lnTo>
                    <a:lnTo>
                      <a:pt x="34" y="32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8" y="29"/>
                    </a:lnTo>
                    <a:lnTo>
                      <a:pt x="59" y="10"/>
                    </a:lnTo>
                    <a:lnTo>
                      <a:pt x="52" y="4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398">
                <a:extLst>
                  <a:ext uri="{FF2B5EF4-FFF2-40B4-BE49-F238E27FC236}">
                    <a16:creationId xmlns:a16="http://schemas.microsoft.com/office/drawing/2014/main" id="{7BAD6172-FF8E-430D-654E-B3A0F4672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636"/>
                <a:ext cx="28" cy="19"/>
              </a:xfrm>
              <a:custGeom>
                <a:avLst/>
                <a:gdLst>
                  <a:gd name="T0" fmla="*/ 48 w 85"/>
                  <a:gd name="T1" fmla="*/ 17 h 57"/>
                  <a:gd name="T2" fmla="*/ 41 w 85"/>
                  <a:gd name="T3" fmla="*/ 11 h 57"/>
                  <a:gd name="T4" fmla="*/ 21 w 85"/>
                  <a:gd name="T5" fmla="*/ 0 h 57"/>
                  <a:gd name="T6" fmla="*/ 0 w 85"/>
                  <a:gd name="T7" fmla="*/ 9 h 57"/>
                  <a:gd name="T8" fmla="*/ 2 w 85"/>
                  <a:gd name="T9" fmla="*/ 23 h 57"/>
                  <a:gd name="T10" fmla="*/ 9 w 85"/>
                  <a:gd name="T11" fmla="*/ 35 h 57"/>
                  <a:gd name="T12" fmla="*/ 10 w 85"/>
                  <a:gd name="T13" fmla="*/ 41 h 57"/>
                  <a:gd name="T14" fmla="*/ 24 w 85"/>
                  <a:gd name="T15" fmla="*/ 40 h 57"/>
                  <a:gd name="T16" fmla="*/ 24 w 85"/>
                  <a:gd name="T17" fmla="*/ 47 h 57"/>
                  <a:gd name="T18" fmla="*/ 44 w 85"/>
                  <a:gd name="T19" fmla="*/ 51 h 57"/>
                  <a:gd name="T20" fmla="*/ 52 w 85"/>
                  <a:gd name="T21" fmla="*/ 57 h 57"/>
                  <a:gd name="T22" fmla="*/ 65 w 85"/>
                  <a:gd name="T23" fmla="*/ 50 h 57"/>
                  <a:gd name="T24" fmla="*/ 85 w 85"/>
                  <a:gd name="T25" fmla="*/ 55 h 57"/>
                  <a:gd name="T26" fmla="*/ 77 w 85"/>
                  <a:gd name="T27" fmla="*/ 43 h 57"/>
                  <a:gd name="T28" fmla="*/ 61 w 85"/>
                  <a:gd name="T29" fmla="*/ 24 h 57"/>
                  <a:gd name="T30" fmla="*/ 48 w 85"/>
                  <a:gd name="T31" fmla="*/ 1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57">
                    <a:moveTo>
                      <a:pt x="48" y="17"/>
                    </a:moveTo>
                    <a:lnTo>
                      <a:pt x="41" y="11"/>
                    </a:lnTo>
                    <a:lnTo>
                      <a:pt x="21" y="0"/>
                    </a:lnTo>
                    <a:lnTo>
                      <a:pt x="0" y="9"/>
                    </a:lnTo>
                    <a:lnTo>
                      <a:pt x="2" y="23"/>
                    </a:lnTo>
                    <a:lnTo>
                      <a:pt x="9" y="35"/>
                    </a:lnTo>
                    <a:lnTo>
                      <a:pt x="10" y="41"/>
                    </a:lnTo>
                    <a:lnTo>
                      <a:pt x="24" y="40"/>
                    </a:lnTo>
                    <a:lnTo>
                      <a:pt x="24" y="47"/>
                    </a:lnTo>
                    <a:lnTo>
                      <a:pt x="44" y="51"/>
                    </a:lnTo>
                    <a:lnTo>
                      <a:pt x="52" y="57"/>
                    </a:lnTo>
                    <a:lnTo>
                      <a:pt x="65" y="50"/>
                    </a:lnTo>
                    <a:lnTo>
                      <a:pt x="85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399">
                <a:extLst>
                  <a:ext uri="{FF2B5EF4-FFF2-40B4-BE49-F238E27FC236}">
                    <a16:creationId xmlns:a16="http://schemas.microsoft.com/office/drawing/2014/main" id="{9BEA5281-6344-744F-1603-EB1E48026A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954"/>
                <a:ext cx="7" cy="5"/>
              </a:xfrm>
              <a:custGeom>
                <a:avLst/>
                <a:gdLst>
                  <a:gd name="T0" fmla="*/ 13 w 21"/>
                  <a:gd name="T1" fmla="*/ 0 h 15"/>
                  <a:gd name="T2" fmla="*/ 0 w 21"/>
                  <a:gd name="T3" fmla="*/ 2 h 15"/>
                  <a:gd name="T4" fmla="*/ 7 w 21"/>
                  <a:gd name="T5" fmla="*/ 15 h 15"/>
                  <a:gd name="T6" fmla="*/ 21 w 21"/>
                  <a:gd name="T7" fmla="*/ 13 h 15"/>
                  <a:gd name="T8" fmla="*/ 13 w 21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3" y="0"/>
                    </a:moveTo>
                    <a:lnTo>
                      <a:pt x="0" y="2"/>
                    </a:lnTo>
                    <a:lnTo>
                      <a:pt x="7" y="15"/>
                    </a:lnTo>
                    <a:lnTo>
                      <a:pt x="21" y="13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400">
                <a:extLst>
                  <a:ext uri="{FF2B5EF4-FFF2-40B4-BE49-F238E27FC236}">
                    <a16:creationId xmlns:a16="http://schemas.microsoft.com/office/drawing/2014/main" id="{0577912F-3959-5064-4FD2-E6FB950F9C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1927"/>
                <a:ext cx="7" cy="6"/>
              </a:xfrm>
              <a:custGeom>
                <a:avLst/>
                <a:gdLst>
                  <a:gd name="T0" fmla="*/ 0 w 22"/>
                  <a:gd name="T1" fmla="*/ 8 h 20"/>
                  <a:gd name="T2" fmla="*/ 1 w 22"/>
                  <a:gd name="T3" fmla="*/ 14 h 20"/>
                  <a:gd name="T4" fmla="*/ 22 w 22"/>
                  <a:gd name="T5" fmla="*/ 20 h 20"/>
                  <a:gd name="T6" fmla="*/ 12 w 22"/>
                  <a:gd name="T7" fmla="*/ 0 h 20"/>
                  <a:gd name="T8" fmla="*/ 0 w 22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0" y="8"/>
                    </a:moveTo>
                    <a:lnTo>
                      <a:pt x="1" y="14"/>
                    </a:lnTo>
                    <a:lnTo>
                      <a:pt x="22" y="20"/>
                    </a:lnTo>
                    <a:lnTo>
                      <a:pt x="12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401">
                <a:extLst>
                  <a:ext uri="{FF2B5EF4-FFF2-40B4-BE49-F238E27FC236}">
                    <a16:creationId xmlns:a16="http://schemas.microsoft.com/office/drawing/2014/main" id="{75D24A5A-6A8F-69D3-5772-8F5521659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6" y="1917"/>
                <a:ext cx="56" cy="97"/>
              </a:xfrm>
              <a:custGeom>
                <a:avLst/>
                <a:gdLst>
                  <a:gd name="T0" fmla="*/ 166 w 166"/>
                  <a:gd name="T1" fmla="*/ 199 h 290"/>
                  <a:gd name="T2" fmla="*/ 158 w 166"/>
                  <a:gd name="T3" fmla="*/ 180 h 290"/>
                  <a:gd name="T4" fmla="*/ 136 w 166"/>
                  <a:gd name="T5" fmla="*/ 148 h 290"/>
                  <a:gd name="T6" fmla="*/ 128 w 166"/>
                  <a:gd name="T7" fmla="*/ 82 h 290"/>
                  <a:gd name="T8" fmla="*/ 74 w 166"/>
                  <a:gd name="T9" fmla="*/ 66 h 290"/>
                  <a:gd name="T10" fmla="*/ 28 w 166"/>
                  <a:gd name="T11" fmla="*/ 11 h 290"/>
                  <a:gd name="T12" fmla="*/ 0 w 166"/>
                  <a:gd name="T13" fmla="*/ 0 h 290"/>
                  <a:gd name="T14" fmla="*/ 13 w 166"/>
                  <a:gd name="T15" fmla="*/ 60 h 290"/>
                  <a:gd name="T16" fmla="*/ 7 w 166"/>
                  <a:gd name="T17" fmla="*/ 80 h 290"/>
                  <a:gd name="T18" fmla="*/ 12 w 166"/>
                  <a:gd name="T19" fmla="*/ 106 h 290"/>
                  <a:gd name="T20" fmla="*/ 42 w 166"/>
                  <a:gd name="T21" fmla="*/ 150 h 290"/>
                  <a:gd name="T22" fmla="*/ 84 w 166"/>
                  <a:gd name="T23" fmla="*/ 180 h 290"/>
                  <a:gd name="T24" fmla="*/ 99 w 166"/>
                  <a:gd name="T25" fmla="*/ 199 h 290"/>
                  <a:gd name="T26" fmla="*/ 109 w 166"/>
                  <a:gd name="T27" fmla="*/ 231 h 290"/>
                  <a:gd name="T28" fmla="*/ 113 w 166"/>
                  <a:gd name="T29" fmla="*/ 284 h 290"/>
                  <a:gd name="T30" fmla="*/ 121 w 166"/>
                  <a:gd name="T31" fmla="*/ 290 h 290"/>
                  <a:gd name="T32" fmla="*/ 152 w 166"/>
                  <a:gd name="T33" fmla="*/ 259 h 290"/>
                  <a:gd name="T34" fmla="*/ 149 w 166"/>
                  <a:gd name="T35" fmla="*/ 234 h 290"/>
                  <a:gd name="T36" fmla="*/ 166 w 166"/>
                  <a:gd name="T37" fmla="*/ 199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0">
                    <a:moveTo>
                      <a:pt x="166" y="199"/>
                    </a:moveTo>
                    <a:lnTo>
                      <a:pt x="158" y="180"/>
                    </a:lnTo>
                    <a:lnTo>
                      <a:pt x="136" y="148"/>
                    </a:lnTo>
                    <a:lnTo>
                      <a:pt x="128" y="82"/>
                    </a:lnTo>
                    <a:lnTo>
                      <a:pt x="74" y="66"/>
                    </a:lnTo>
                    <a:lnTo>
                      <a:pt x="28" y="11"/>
                    </a:lnTo>
                    <a:lnTo>
                      <a:pt x="0" y="0"/>
                    </a:lnTo>
                    <a:lnTo>
                      <a:pt x="13" y="60"/>
                    </a:lnTo>
                    <a:lnTo>
                      <a:pt x="7" y="80"/>
                    </a:lnTo>
                    <a:lnTo>
                      <a:pt x="12" y="106"/>
                    </a:lnTo>
                    <a:lnTo>
                      <a:pt x="42" y="150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1"/>
                    </a:lnTo>
                    <a:lnTo>
                      <a:pt x="113" y="284"/>
                    </a:lnTo>
                    <a:lnTo>
                      <a:pt x="121" y="290"/>
                    </a:lnTo>
                    <a:lnTo>
                      <a:pt x="152" y="259"/>
                    </a:lnTo>
                    <a:lnTo>
                      <a:pt x="149" y="234"/>
                    </a:lnTo>
                    <a:lnTo>
                      <a:pt x="166" y="19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402">
                <a:extLst>
                  <a:ext uri="{FF2B5EF4-FFF2-40B4-BE49-F238E27FC236}">
                    <a16:creationId xmlns:a16="http://schemas.microsoft.com/office/drawing/2014/main" id="{25611B62-0DF1-AD31-6EEA-64C57F6168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259"/>
                <a:ext cx="25" cy="15"/>
              </a:xfrm>
              <a:custGeom>
                <a:avLst/>
                <a:gdLst>
                  <a:gd name="T0" fmla="*/ 0 w 75"/>
                  <a:gd name="T1" fmla="*/ 7 h 46"/>
                  <a:gd name="T2" fmla="*/ 1 w 75"/>
                  <a:gd name="T3" fmla="*/ 21 h 46"/>
                  <a:gd name="T4" fmla="*/ 15 w 75"/>
                  <a:gd name="T5" fmla="*/ 33 h 46"/>
                  <a:gd name="T6" fmla="*/ 36 w 75"/>
                  <a:gd name="T7" fmla="*/ 44 h 46"/>
                  <a:gd name="T8" fmla="*/ 55 w 75"/>
                  <a:gd name="T9" fmla="*/ 35 h 46"/>
                  <a:gd name="T10" fmla="*/ 70 w 75"/>
                  <a:gd name="T11" fmla="*/ 46 h 46"/>
                  <a:gd name="T12" fmla="*/ 75 w 75"/>
                  <a:gd name="T13" fmla="*/ 35 h 46"/>
                  <a:gd name="T14" fmla="*/ 61 w 75"/>
                  <a:gd name="T15" fmla="*/ 21 h 46"/>
                  <a:gd name="T16" fmla="*/ 48 w 75"/>
                  <a:gd name="T17" fmla="*/ 17 h 46"/>
                  <a:gd name="T18" fmla="*/ 40 w 75"/>
                  <a:gd name="T19" fmla="*/ 10 h 46"/>
                  <a:gd name="T20" fmla="*/ 13 w 75"/>
                  <a:gd name="T21" fmla="*/ 0 h 46"/>
                  <a:gd name="T22" fmla="*/ 0 w 75"/>
                  <a:gd name="T23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46">
                    <a:moveTo>
                      <a:pt x="0" y="7"/>
                    </a:moveTo>
                    <a:lnTo>
                      <a:pt x="1" y="21"/>
                    </a:lnTo>
                    <a:lnTo>
                      <a:pt x="15" y="33"/>
                    </a:lnTo>
                    <a:lnTo>
                      <a:pt x="36" y="44"/>
                    </a:lnTo>
                    <a:lnTo>
                      <a:pt x="55" y="35"/>
                    </a:lnTo>
                    <a:lnTo>
                      <a:pt x="70" y="46"/>
                    </a:lnTo>
                    <a:lnTo>
                      <a:pt x="75" y="35"/>
                    </a:lnTo>
                    <a:lnTo>
                      <a:pt x="61" y="21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403">
                <a:extLst>
                  <a:ext uri="{FF2B5EF4-FFF2-40B4-BE49-F238E27FC236}">
                    <a16:creationId xmlns:a16="http://schemas.microsoft.com/office/drawing/2014/main" id="{3623A0F3-3AC1-FD9D-D58B-E2C41BED8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1244"/>
                <a:ext cx="4" cy="7"/>
              </a:xfrm>
              <a:custGeom>
                <a:avLst/>
                <a:gdLst>
                  <a:gd name="T0" fmla="*/ 9 w 14"/>
                  <a:gd name="T1" fmla="*/ 19 h 19"/>
                  <a:gd name="T2" fmla="*/ 14 w 14"/>
                  <a:gd name="T3" fmla="*/ 5 h 19"/>
                  <a:gd name="T4" fmla="*/ 7 w 14"/>
                  <a:gd name="T5" fmla="*/ 0 h 19"/>
                  <a:gd name="T6" fmla="*/ 0 w 14"/>
                  <a:gd name="T7" fmla="*/ 0 h 19"/>
                  <a:gd name="T8" fmla="*/ 9 w 1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9" y="19"/>
                    </a:moveTo>
                    <a:lnTo>
                      <a:pt x="14" y="5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9" y="1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404">
                <a:extLst>
                  <a:ext uri="{FF2B5EF4-FFF2-40B4-BE49-F238E27FC236}">
                    <a16:creationId xmlns:a16="http://schemas.microsoft.com/office/drawing/2014/main" id="{FE0760BC-C384-E1A3-5BE1-A48E1210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99"/>
                <a:ext cx="15" cy="40"/>
              </a:xfrm>
              <a:custGeom>
                <a:avLst/>
                <a:gdLst>
                  <a:gd name="T0" fmla="*/ 22 w 46"/>
                  <a:gd name="T1" fmla="*/ 0 h 119"/>
                  <a:gd name="T2" fmla="*/ 0 w 46"/>
                  <a:gd name="T3" fmla="*/ 56 h 119"/>
                  <a:gd name="T4" fmla="*/ 12 w 46"/>
                  <a:gd name="T5" fmla="*/ 108 h 119"/>
                  <a:gd name="T6" fmla="*/ 12 w 46"/>
                  <a:gd name="T7" fmla="*/ 115 h 119"/>
                  <a:gd name="T8" fmla="*/ 24 w 46"/>
                  <a:gd name="T9" fmla="*/ 107 h 119"/>
                  <a:gd name="T10" fmla="*/ 32 w 46"/>
                  <a:gd name="T11" fmla="*/ 114 h 119"/>
                  <a:gd name="T12" fmla="*/ 46 w 46"/>
                  <a:gd name="T13" fmla="*/ 119 h 119"/>
                  <a:gd name="T14" fmla="*/ 45 w 46"/>
                  <a:gd name="T15" fmla="*/ 113 h 119"/>
                  <a:gd name="T16" fmla="*/ 30 w 46"/>
                  <a:gd name="T17" fmla="*/ 87 h 119"/>
                  <a:gd name="T18" fmla="*/ 22 w 46"/>
                  <a:gd name="T19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9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8"/>
                    </a:lnTo>
                    <a:lnTo>
                      <a:pt x="12" y="115"/>
                    </a:lnTo>
                    <a:lnTo>
                      <a:pt x="24" y="107"/>
                    </a:lnTo>
                    <a:lnTo>
                      <a:pt x="32" y="114"/>
                    </a:lnTo>
                    <a:lnTo>
                      <a:pt x="46" y="119"/>
                    </a:lnTo>
                    <a:lnTo>
                      <a:pt x="45" y="113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405">
                <a:extLst>
                  <a:ext uri="{FF2B5EF4-FFF2-40B4-BE49-F238E27FC236}">
                    <a16:creationId xmlns:a16="http://schemas.microsoft.com/office/drawing/2014/main" id="{33E5117D-95F8-56C7-26AC-C1F7D0DE3A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294"/>
                <a:ext cx="7" cy="12"/>
              </a:xfrm>
              <a:custGeom>
                <a:avLst/>
                <a:gdLst>
                  <a:gd name="T0" fmla="*/ 20 w 20"/>
                  <a:gd name="T1" fmla="*/ 14 h 36"/>
                  <a:gd name="T2" fmla="*/ 18 w 20"/>
                  <a:gd name="T3" fmla="*/ 0 h 36"/>
                  <a:gd name="T4" fmla="*/ 7 w 20"/>
                  <a:gd name="T5" fmla="*/ 16 h 36"/>
                  <a:gd name="T6" fmla="*/ 0 w 20"/>
                  <a:gd name="T7" fmla="*/ 36 h 36"/>
                  <a:gd name="T8" fmla="*/ 9 w 20"/>
                  <a:gd name="T9" fmla="*/ 36 h 36"/>
                  <a:gd name="T10" fmla="*/ 14 w 20"/>
                  <a:gd name="T11" fmla="*/ 15 h 36"/>
                  <a:gd name="T12" fmla="*/ 20 w 20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6">
                    <a:moveTo>
                      <a:pt x="20" y="14"/>
                    </a:moveTo>
                    <a:lnTo>
                      <a:pt x="18" y="0"/>
                    </a:lnTo>
                    <a:lnTo>
                      <a:pt x="7" y="16"/>
                    </a:lnTo>
                    <a:lnTo>
                      <a:pt x="0" y="36"/>
                    </a:lnTo>
                    <a:lnTo>
                      <a:pt x="9" y="36"/>
                    </a:lnTo>
                    <a:lnTo>
                      <a:pt x="14" y="15"/>
                    </a:lnTo>
                    <a:lnTo>
                      <a:pt x="20" y="14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28093D59-E8B7-571A-91B2-4C78328FEC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3" y="19"/>
              <a:ext cx="3947" cy="3655"/>
              <a:chOff x="1863" y="19"/>
              <a:chExt cx="3947" cy="3655"/>
            </a:xfrm>
          </p:grpSpPr>
          <p:sp>
            <p:nvSpPr>
              <p:cNvPr id="134" name="Freeform 407">
                <a:extLst>
                  <a:ext uri="{FF2B5EF4-FFF2-40B4-BE49-F238E27FC236}">
                    <a16:creationId xmlns:a16="http://schemas.microsoft.com/office/drawing/2014/main" id="{D6A7D1A8-31EF-800D-7256-0DDD2EC66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296"/>
                <a:ext cx="6" cy="7"/>
              </a:xfrm>
              <a:custGeom>
                <a:avLst/>
                <a:gdLst>
                  <a:gd name="T0" fmla="*/ 20 w 20"/>
                  <a:gd name="T1" fmla="*/ 6 h 22"/>
                  <a:gd name="T2" fmla="*/ 12 w 20"/>
                  <a:gd name="T3" fmla="*/ 0 h 22"/>
                  <a:gd name="T4" fmla="*/ 0 w 20"/>
                  <a:gd name="T5" fmla="*/ 9 h 22"/>
                  <a:gd name="T6" fmla="*/ 2 w 20"/>
                  <a:gd name="T7" fmla="*/ 22 h 22"/>
                  <a:gd name="T8" fmla="*/ 20 w 20"/>
                  <a:gd name="T9" fmla="*/ 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20" y="6"/>
                    </a:moveTo>
                    <a:lnTo>
                      <a:pt x="12" y="0"/>
                    </a:lnTo>
                    <a:lnTo>
                      <a:pt x="0" y="9"/>
                    </a:lnTo>
                    <a:lnTo>
                      <a:pt x="2" y="22"/>
                    </a:lnTo>
                    <a:lnTo>
                      <a:pt x="20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408">
                <a:extLst>
                  <a:ext uri="{FF2B5EF4-FFF2-40B4-BE49-F238E27FC236}">
                    <a16:creationId xmlns:a16="http://schemas.microsoft.com/office/drawing/2014/main" id="{6D35F480-F3D1-8D4B-048B-F12D1F409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224"/>
                <a:ext cx="5" cy="6"/>
              </a:xfrm>
              <a:custGeom>
                <a:avLst/>
                <a:gdLst>
                  <a:gd name="T0" fmla="*/ 0 w 14"/>
                  <a:gd name="T1" fmla="*/ 20 h 20"/>
                  <a:gd name="T2" fmla="*/ 12 w 14"/>
                  <a:gd name="T3" fmla="*/ 20 h 20"/>
                  <a:gd name="T4" fmla="*/ 14 w 14"/>
                  <a:gd name="T5" fmla="*/ 7 h 20"/>
                  <a:gd name="T6" fmla="*/ 5 w 14"/>
                  <a:gd name="T7" fmla="*/ 0 h 20"/>
                  <a:gd name="T8" fmla="*/ 0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0"/>
                    </a:moveTo>
                    <a:lnTo>
                      <a:pt x="12" y="20"/>
                    </a:lnTo>
                    <a:lnTo>
                      <a:pt x="14" y="7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409">
                <a:extLst>
                  <a:ext uri="{FF2B5EF4-FFF2-40B4-BE49-F238E27FC236}">
                    <a16:creationId xmlns:a16="http://schemas.microsoft.com/office/drawing/2014/main" id="{854B9BD5-84A3-D799-1384-6150155607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6" y="1367"/>
                <a:ext cx="10" cy="9"/>
              </a:xfrm>
              <a:custGeom>
                <a:avLst/>
                <a:gdLst>
                  <a:gd name="T0" fmla="*/ 15 w 29"/>
                  <a:gd name="T1" fmla="*/ 13 h 26"/>
                  <a:gd name="T2" fmla="*/ 6 w 29"/>
                  <a:gd name="T3" fmla="*/ 0 h 26"/>
                  <a:gd name="T4" fmla="*/ 0 w 29"/>
                  <a:gd name="T5" fmla="*/ 7 h 26"/>
                  <a:gd name="T6" fmla="*/ 9 w 29"/>
                  <a:gd name="T7" fmla="*/ 20 h 26"/>
                  <a:gd name="T8" fmla="*/ 23 w 29"/>
                  <a:gd name="T9" fmla="*/ 26 h 26"/>
                  <a:gd name="T10" fmla="*/ 29 w 29"/>
                  <a:gd name="T11" fmla="*/ 20 h 26"/>
                  <a:gd name="T12" fmla="*/ 21 w 29"/>
                  <a:gd name="T13" fmla="*/ 14 h 26"/>
                  <a:gd name="T14" fmla="*/ 15 w 29"/>
                  <a:gd name="T15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6">
                    <a:moveTo>
                      <a:pt x="15" y="13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23" y="26"/>
                    </a:lnTo>
                    <a:lnTo>
                      <a:pt x="29" y="20"/>
                    </a:lnTo>
                    <a:lnTo>
                      <a:pt x="21" y="14"/>
                    </a:lnTo>
                    <a:lnTo>
                      <a:pt x="15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410">
                <a:extLst>
                  <a:ext uri="{FF2B5EF4-FFF2-40B4-BE49-F238E27FC236}">
                    <a16:creationId xmlns:a16="http://schemas.microsoft.com/office/drawing/2014/main" id="{108A9583-56D6-9F8B-8AC1-8E202A2D7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1367"/>
                <a:ext cx="52" cy="46"/>
              </a:xfrm>
              <a:custGeom>
                <a:avLst/>
                <a:gdLst>
                  <a:gd name="T0" fmla="*/ 147 w 155"/>
                  <a:gd name="T1" fmla="*/ 96 h 137"/>
                  <a:gd name="T2" fmla="*/ 119 w 155"/>
                  <a:gd name="T3" fmla="*/ 90 h 137"/>
                  <a:gd name="T4" fmla="*/ 106 w 155"/>
                  <a:gd name="T5" fmla="*/ 85 h 137"/>
                  <a:gd name="T6" fmla="*/ 105 w 155"/>
                  <a:gd name="T7" fmla="*/ 78 h 137"/>
                  <a:gd name="T8" fmla="*/ 90 w 155"/>
                  <a:gd name="T9" fmla="*/ 66 h 137"/>
                  <a:gd name="T10" fmla="*/ 90 w 155"/>
                  <a:gd name="T11" fmla="*/ 60 h 137"/>
                  <a:gd name="T12" fmla="*/ 82 w 155"/>
                  <a:gd name="T13" fmla="*/ 54 h 137"/>
                  <a:gd name="T14" fmla="*/ 80 w 155"/>
                  <a:gd name="T15" fmla="*/ 34 h 137"/>
                  <a:gd name="T16" fmla="*/ 73 w 155"/>
                  <a:gd name="T17" fmla="*/ 35 h 137"/>
                  <a:gd name="T18" fmla="*/ 53 w 155"/>
                  <a:gd name="T19" fmla="*/ 29 h 137"/>
                  <a:gd name="T20" fmla="*/ 39 w 155"/>
                  <a:gd name="T21" fmla="*/ 18 h 137"/>
                  <a:gd name="T22" fmla="*/ 11 w 155"/>
                  <a:gd name="T23" fmla="*/ 0 h 137"/>
                  <a:gd name="T24" fmla="*/ 12 w 155"/>
                  <a:gd name="T25" fmla="*/ 20 h 137"/>
                  <a:gd name="T26" fmla="*/ 6 w 155"/>
                  <a:gd name="T27" fmla="*/ 20 h 137"/>
                  <a:gd name="T28" fmla="*/ 0 w 155"/>
                  <a:gd name="T29" fmla="*/ 41 h 137"/>
                  <a:gd name="T30" fmla="*/ 2 w 155"/>
                  <a:gd name="T31" fmla="*/ 55 h 137"/>
                  <a:gd name="T32" fmla="*/ 17 w 155"/>
                  <a:gd name="T33" fmla="*/ 74 h 137"/>
                  <a:gd name="T34" fmla="*/ 5 w 155"/>
                  <a:gd name="T35" fmla="*/ 87 h 137"/>
                  <a:gd name="T36" fmla="*/ 13 w 155"/>
                  <a:gd name="T37" fmla="*/ 100 h 137"/>
                  <a:gd name="T38" fmla="*/ 28 w 155"/>
                  <a:gd name="T39" fmla="*/ 114 h 137"/>
                  <a:gd name="T40" fmla="*/ 40 w 155"/>
                  <a:gd name="T41" fmla="*/ 105 h 137"/>
                  <a:gd name="T42" fmla="*/ 54 w 155"/>
                  <a:gd name="T43" fmla="*/ 110 h 137"/>
                  <a:gd name="T44" fmla="*/ 60 w 155"/>
                  <a:gd name="T45" fmla="*/ 103 h 137"/>
                  <a:gd name="T46" fmla="*/ 74 w 155"/>
                  <a:gd name="T47" fmla="*/ 115 h 137"/>
                  <a:gd name="T48" fmla="*/ 89 w 155"/>
                  <a:gd name="T49" fmla="*/ 120 h 137"/>
                  <a:gd name="T50" fmla="*/ 110 w 155"/>
                  <a:gd name="T51" fmla="*/ 125 h 137"/>
                  <a:gd name="T52" fmla="*/ 123 w 155"/>
                  <a:gd name="T53" fmla="*/ 137 h 137"/>
                  <a:gd name="T54" fmla="*/ 136 w 155"/>
                  <a:gd name="T55" fmla="*/ 130 h 137"/>
                  <a:gd name="T56" fmla="*/ 155 w 155"/>
                  <a:gd name="T57" fmla="*/ 108 h 137"/>
                  <a:gd name="T58" fmla="*/ 147 w 155"/>
                  <a:gd name="T59" fmla="*/ 9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37">
                    <a:moveTo>
                      <a:pt x="147" y="96"/>
                    </a:moveTo>
                    <a:lnTo>
                      <a:pt x="119" y="90"/>
                    </a:lnTo>
                    <a:lnTo>
                      <a:pt x="106" y="85"/>
                    </a:lnTo>
                    <a:lnTo>
                      <a:pt x="105" y="78"/>
                    </a:lnTo>
                    <a:lnTo>
                      <a:pt x="90" y="66"/>
                    </a:lnTo>
                    <a:lnTo>
                      <a:pt x="90" y="60"/>
                    </a:lnTo>
                    <a:lnTo>
                      <a:pt x="82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9" y="18"/>
                    </a:lnTo>
                    <a:lnTo>
                      <a:pt x="11" y="0"/>
                    </a:lnTo>
                    <a:lnTo>
                      <a:pt x="12" y="20"/>
                    </a:lnTo>
                    <a:lnTo>
                      <a:pt x="6" y="20"/>
                    </a:lnTo>
                    <a:lnTo>
                      <a:pt x="0" y="41"/>
                    </a:lnTo>
                    <a:lnTo>
                      <a:pt x="2" y="55"/>
                    </a:lnTo>
                    <a:lnTo>
                      <a:pt x="17" y="74"/>
                    </a:lnTo>
                    <a:lnTo>
                      <a:pt x="5" y="87"/>
                    </a:lnTo>
                    <a:lnTo>
                      <a:pt x="13" y="100"/>
                    </a:lnTo>
                    <a:lnTo>
                      <a:pt x="28" y="114"/>
                    </a:lnTo>
                    <a:lnTo>
                      <a:pt x="40" y="105"/>
                    </a:lnTo>
                    <a:lnTo>
                      <a:pt x="54" y="110"/>
                    </a:lnTo>
                    <a:lnTo>
                      <a:pt x="60" y="103"/>
                    </a:lnTo>
                    <a:lnTo>
                      <a:pt x="74" y="115"/>
                    </a:lnTo>
                    <a:lnTo>
                      <a:pt x="89" y="120"/>
                    </a:lnTo>
                    <a:lnTo>
                      <a:pt x="110" y="125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5" y="108"/>
                    </a:lnTo>
                    <a:lnTo>
                      <a:pt x="147" y="9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411">
                <a:extLst>
                  <a:ext uri="{FF2B5EF4-FFF2-40B4-BE49-F238E27FC236}">
                    <a16:creationId xmlns:a16="http://schemas.microsoft.com/office/drawing/2014/main" id="{5C349A9E-00B2-6896-16B4-9C5201826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392"/>
                <a:ext cx="9" cy="5"/>
              </a:xfrm>
              <a:custGeom>
                <a:avLst/>
                <a:gdLst>
                  <a:gd name="T0" fmla="*/ 8 w 27"/>
                  <a:gd name="T1" fmla="*/ 15 h 15"/>
                  <a:gd name="T2" fmla="*/ 20 w 27"/>
                  <a:gd name="T3" fmla="*/ 14 h 15"/>
                  <a:gd name="T4" fmla="*/ 27 w 27"/>
                  <a:gd name="T5" fmla="*/ 0 h 15"/>
                  <a:gd name="T6" fmla="*/ 7 w 27"/>
                  <a:gd name="T7" fmla="*/ 2 h 15"/>
                  <a:gd name="T8" fmla="*/ 0 w 27"/>
                  <a:gd name="T9" fmla="*/ 9 h 15"/>
                  <a:gd name="T10" fmla="*/ 8 w 27"/>
                  <a:gd name="T11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5">
                    <a:moveTo>
                      <a:pt x="8" y="15"/>
                    </a:moveTo>
                    <a:lnTo>
                      <a:pt x="20" y="14"/>
                    </a:lnTo>
                    <a:lnTo>
                      <a:pt x="27" y="0"/>
                    </a:lnTo>
                    <a:lnTo>
                      <a:pt x="7" y="2"/>
                    </a:lnTo>
                    <a:lnTo>
                      <a:pt x="0" y="9"/>
                    </a:lnTo>
                    <a:lnTo>
                      <a:pt x="8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412">
                <a:extLst>
                  <a:ext uri="{FF2B5EF4-FFF2-40B4-BE49-F238E27FC236}">
                    <a16:creationId xmlns:a16="http://schemas.microsoft.com/office/drawing/2014/main" id="{F594ACCE-0933-96DE-739A-E71A5E9C4F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6" y="2246"/>
                <a:ext cx="5" cy="14"/>
              </a:xfrm>
              <a:custGeom>
                <a:avLst/>
                <a:gdLst>
                  <a:gd name="T0" fmla="*/ 0 w 16"/>
                  <a:gd name="T1" fmla="*/ 15 h 41"/>
                  <a:gd name="T2" fmla="*/ 9 w 16"/>
                  <a:gd name="T3" fmla="*/ 41 h 41"/>
                  <a:gd name="T4" fmla="*/ 16 w 16"/>
                  <a:gd name="T5" fmla="*/ 41 h 41"/>
                  <a:gd name="T6" fmla="*/ 11 w 16"/>
                  <a:gd name="T7" fmla="*/ 1 h 41"/>
                  <a:gd name="T8" fmla="*/ 5 w 16"/>
                  <a:gd name="T9" fmla="*/ 0 h 41"/>
                  <a:gd name="T10" fmla="*/ 0 w 16"/>
                  <a:gd name="T11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1">
                    <a:moveTo>
                      <a:pt x="0" y="15"/>
                    </a:moveTo>
                    <a:lnTo>
                      <a:pt x="9" y="41"/>
                    </a:lnTo>
                    <a:lnTo>
                      <a:pt x="16" y="41"/>
                    </a:lnTo>
                    <a:lnTo>
                      <a:pt x="11" y="1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413">
                <a:extLst>
                  <a:ext uri="{FF2B5EF4-FFF2-40B4-BE49-F238E27FC236}">
                    <a16:creationId xmlns:a16="http://schemas.microsoft.com/office/drawing/2014/main" id="{8F6CC03A-87A4-FD62-D461-DC206E209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268"/>
                <a:ext cx="3" cy="10"/>
              </a:xfrm>
              <a:custGeom>
                <a:avLst/>
                <a:gdLst>
                  <a:gd name="T0" fmla="*/ 1 w 7"/>
                  <a:gd name="T1" fmla="*/ 29 h 29"/>
                  <a:gd name="T2" fmla="*/ 7 w 7"/>
                  <a:gd name="T3" fmla="*/ 20 h 29"/>
                  <a:gd name="T4" fmla="*/ 5 w 7"/>
                  <a:gd name="T5" fmla="*/ 0 h 29"/>
                  <a:gd name="T6" fmla="*/ 0 w 7"/>
                  <a:gd name="T7" fmla="*/ 8 h 29"/>
                  <a:gd name="T8" fmla="*/ 1 w 7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9">
                    <a:moveTo>
                      <a:pt x="1" y="29"/>
                    </a:moveTo>
                    <a:lnTo>
                      <a:pt x="7" y="20"/>
                    </a:lnTo>
                    <a:lnTo>
                      <a:pt x="5" y="0"/>
                    </a:lnTo>
                    <a:lnTo>
                      <a:pt x="0" y="8"/>
                    </a:lnTo>
                    <a:lnTo>
                      <a:pt x="1" y="2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414">
                <a:extLst>
                  <a:ext uri="{FF2B5EF4-FFF2-40B4-BE49-F238E27FC236}">
                    <a16:creationId xmlns:a16="http://schemas.microsoft.com/office/drawing/2014/main" id="{A2911E95-8F72-2D70-F130-162B413FB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3120"/>
                <a:ext cx="65" cy="76"/>
              </a:xfrm>
              <a:custGeom>
                <a:avLst/>
                <a:gdLst>
                  <a:gd name="T0" fmla="*/ 67 w 194"/>
                  <a:gd name="T1" fmla="*/ 18 h 228"/>
                  <a:gd name="T2" fmla="*/ 54 w 194"/>
                  <a:gd name="T3" fmla="*/ 34 h 228"/>
                  <a:gd name="T4" fmla="*/ 49 w 194"/>
                  <a:gd name="T5" fmla="*/ 38 h 228"/>
                  <a:gd name="T6" fmla="*/ 17 w 194"/>
                  <a:gd name="T7" fmla="*/ 42 h 228"/>
                  <a:gd name="T8" fmla="*/ 2 w 194"/>
                  <a:gd name="T9" fmla="*/ 42 h 228"/>
                  <a:gd name="T10" fmla="*/ 4 w 194"/>
                  <a:gd name="T11" fmla="*/ 49 h 228"/>
                  <a:gd name="T12" fmla="*/ 18 w 194"/>
                  <a:gd name="T13" fmla="*/ 66 h 228"/>
                  <a:gd name="T14" fmla="*/ 33 w 194"/>
                  <a:gd name="T15" fmla="*/ 81 h 228"/>
                  <a:gd name="T16" fmla="*/ 40 w 194"/>
                  <a:gd name="T17" fmla="*/ 90 h 228"/>
                  <a:gd name="T18" fmla="*/ 47 w 194"/>
                  <a:gd name="T19" fmla="*/ 98 h 228"/>
                  <a:gd name="T20" fmla="*/ 50 w 194"/>
                  <a:gd name="T21" fmla="*/ 102 h 228"/>
                  <a:gd name="T22" fmla="*/ 53 w 194"/>
                  <a:gd name="T23" fmla="*/ 107 h 228"/>
                  <a:gd name="T24" fmla="*/ 41 w 194"/>
                  <a:gd name="T25" fmla="*/ 114 h 228"/>
                  <a:gd name="T26" fmla="*/ 28 w 194"/>
                  <a:gd name="T27" fmla="*/ 115 h 228"/>
                  <a:gd name="T28" fmla="*/ 19 w 194"/>
                  <a:gd name="T29" fmla="*/ 120 h 228"/>
                  <a:gd name="T30" fmla="*/ 19 w 194"/>
                  <a:gd name="T31" fmla="*/ 136 h 228"/>
                  <a:gd name="T32" fmla="*/ 29 w 194"/>
                  <a:gd name="T33" fmla="*/ 149 h 228"/>
                  <a:gd name="T34" fmla="*/ 38 w 194"/>
                  <a:gd name="T35" fmla="*/ 165 h 228"/>
                  <a:gd name="T36" fmla="*/ 45 w 194"/>
                  <a:gd name="T37" fmla="*/ 185 h 228"/>
                  <a:gd name="T38" fmla="*/ 49 w 194"/>
                  <a:gd name="T39" fmla="*/ 204 h 228"/>
                  <a:gd name="T40" fmla="*/ 51 w 194"/>
                  <a:gd name="T41" fmla="*/ 215 h 228"/>
                  <a:gd name="T42" fmla="*/ 54 w 194"/>
                  <a:gd name="T43" fmla="*/ 228 h 228"/>
                  <a:gd name="T44" fmla="*/ 63 w 194"/>
                  <a:gd name="T45" fmla="*/ 217 h 228"/>
                  <a:gd name="T46" fmla="*/ 83 w 194"/>
                  <a:gd name="T47" fmla="*/ 200 h 228"/>
                  <a:gd name="T48" fmla="*/ 102 w 194"/>
                  <a:gd name="T49" fmla="*/ 186 h 228"/>
                  <a:gd name="T50" fmla="*/ 121 w 194"/>
                  <a:gd name="T51" fmla="*/ 171 h 228"/>
                  <a:gd name="T52" fmla="*/ 132 w 194"/>
                  <a:gd name="T53" fmla="*/ 175 h 228"/>
                  <a:gd name="T54" fmla="*/ 143 w 194"/>
                  <a:gd name="T55" fmla="*/ 188 h 228"/>
                  <a:gd name="T56" fmla="*/ 147 w 194"/>
                  <a:gd name="T57" fmla="*/ 185 h 228"/>
                  <a:gd name="T58" fmla="*/ 159 w 194"/>
                  <a:gd name="T59" fmla="*/ 178 h 228"/>
                  <a:gd name="T60" fmla="*/ 168 w 194"/>
                  <a:gd name="T61" fmla="*/ 170 h 228"/>
                  <a:gd name="T62" fmla="*/ 174 w 194"/>
                  <a:gd name="T63" fmla="*/ 167 h 228"/>
                  <a:gd name="T64" fmla="*/ 181 w 194"/>
                  <a:gd name="T65" fmla="*/ 154 h 228"/>
                  <a:gd name="T66" fmla="*/ 184 w 194"/>
                  <a:gd name="T67" fmla="*/ 151 h 228"/>
                  <a:gd name="T68" fmla="*/ 194 w 194"/>
                  <a:gd name="T69" fmla="*/ 133 h 228"/>
                  <a:gd name="T70" fmla="*/ 178 w 194"/>
                  <a:gd name="T71" fmla="*/ 89 h 228"/>
                  <a:gd name="T72" fmla="*/ 169 w 194"/>
                  <a:gd name="T73" fmla="*/ 75 h 228"/>
                  <a:gd name="T74" fmla="*/ 152 w 194"/>
                  <a:gd name="T75" fmla="*/ 69 h 228"/>
                  <a:gd name="T76" fmla="*/ 138 w 194"/>
                  <a:gd name="T77" fmla="*/ 74 h 228"/>
                  <a:gd name="T78" fmla="*/ 120 w 194"/>
                  <a:gd name="T79" fmla="*/ 63 h 228"/>
                  <a:gd name="T80" fmla="*/ 106 w 194"/>
                  <a:gd name="T81" fmla="*/ 42 h 228"/>
                  <a:gd name="T82" fmla="*/ 104 w 194"/>
                  <a:gd name="T83" fmla="*/ 26 h 228"/>
                  <a:gd name="T84" fmla="*/ 98 w 194"/>
                  <a:gd name="T85" fmla="*/ 11 h 228"/>
                  <a:gd name="T86" fmla="*/ 86 w 194"/>
                  <a:gd name="T87" fmla="*/ 3 h 228"/>
                  <a:gd name="T88" fmla="*/ 77 w 194"/>
                  <a:gd name="T89" fmla="*/ 0 h 228"/>
                  <a:gd name="T90" fmla="*/ 73 w 194"/>
                  <a:gd name="T91" fmla="*/ 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4" h="228">
                    <a:moveTo>
                      <a:pt x="73" y="7"/>
                    </a:moveTo>
                    <a:lnTo>
                      <a:pt x="67" y="18"/>
                    </a:lnTo>
                    <a:lnTo>
                      <a:pt x="60" y="28"/>
                    </a:lnTo>
                    <a:lnTo>
                      <a:pt x="54" y="34"/>
                    </a:lnTo>
                    <a:lnTo>
                      <a:pt x="51" y="36"/>
                    </a:lnTo>
                    <a:lnTo>
                      <a:pt x="49" y="38"/>
                    </a:lnTo>
                    <a:lnTo>
                      <a:pt x="31" y="39"/>
                    </a:lnTo>
                    <a:lnTo>
                      <a:pt x="17" y="42"/>
                    </a:lnTo>
                    <a:lnTo>
                      <a:pt x="7" y="42"/>
                    </a:lnTo>
                    <a:lnTo>
                      <a:pt x="2" y="42"/>
                    </a:lnTo>
                    <a:lnTo>
                      <a:pt x="0" y="43"/>
                    </a:lnTo>
                    <a:lnTo>
                      <a:pt x="4" y="49"/>
                    </a:lnTo>
                    <a:lnTo>
                      <a:pt x="10" y="57"/>
                    </a:lnTo>
                    <a:lnTo>
                      <a:pt x="18" y="66"/>
                    </a:lnTo>
                    <a:lnTo>
                      <a:pt x="30" y="76"/>
                    </a:lnTo>
                    <a:lnTo>
                      <a:pt x="33" y="81"/>
                    </a:lnTo>
                    <a:lnTo>
                      <a:pt x="37" y="86"/>
                    </a:lnTo>
                    <a:lnTo>
                      <a:pt x="40" y="90"/>
                    </a:lnTo>
                    <a:lnTo>
                      <a:pt x="45" y="95"/>
                    </a:lnTo>
                    <a:lnTo>
                      <a:pt x="47" y="98"/>
                    </a:lnTo>
                    <a:lnTo>
                      <a:pt x="48" y="99"/>
                    </a:lnTo>
                    <a:lnTo>
                      <a:pt x="50" y="102"/>
                    </a:lnTo>
                    <a:lnTo>
                      <a:pt x="51" y="104"/>
                    </a:lnTo>
                    <a:lnTo>
                      <a:pt x="53" y="107"/>
                    </a:lnTo>
                    <a:lnTo>
                      <a:pt x="48" y="111"/>
                    </a:lnTo>
                    <a:lnTo>
                      <a:pt x="41" y="114"/>
                    </a:lnTo>
                    <a:lnTo>
                      <a:pt x="33" y="115"/>
                    </a:lnTo>
                    <a:lnTo>
                      <a:pt x="28" y="115"/>
                    </a:lnTo>
                    <a:lnTo>
                      <a:pt x="24" y="116"/>
                    </a:lnTo>
                    <a:lnTo>
                      <a:pt x="19" y="120"/>
                    </a:lnTo>
                    <a:lnTo>
                      <a:pt x="18" y="126"/>
                    </a:lnTo>
                    <a:lnTo>
                      <a:pt x="19" y="136"/>
                    </a:lnTo>
                    <a:lnTo>
                      <a:pt x="25" y="145"/>
                    </a:lnTo>
                    <a:lnTo>
                      <a:pt x="29" y="149"/>
                    </a:lnTo>
                    <a:lnTo>
                      <a:pt x="35" y="154"/>
                    </a:lnTo>
                    <a:lnTo>
                      <a:pt x="38" y="165"/>
                    </a:lnTo>
                    <a:lnTo>
                      <a:pt x="42" y="175"/>
                    </a:lnTo>
                    <a:lnTo>
                      <a:pt x="45" y="185"/>
                    </a:lnTo>
                    <a:lnTo>
                      <a:pt x="48" y="195"/>
                    </a:lnTo>
                    <a:lnTo>
                      <a:pt x="49" y="204"/>
                    </a:lnTo>
                    <a:lnTo>
                      <a:pt x="51" y="212"/>
                    </a:lnTo>
                    <a:lnTo>
                      <a:pt x="51" y="215"/>
                    </a:lnTo>
                    <a:lnTo>
                      <a:pt x="52" y="219"/>
                    </a:lnTo>
                    <a:lnTo>
                      <a:pt x="54" y="228"/>
                    </a:lnTo>
                    <a:lnTo>
                      <a:pt x="59" y="221"/>
                    </a:lnTo>
                    <a:lnTo>
                      <a:pt x="63" y="217"/>
                    </a:lnTo>
                    <a:lnTo>
                      <a:pt x="70" y="213"/>
                    </a:lnTo>
                    <a:lnTo>
                      <a:pt x="83" y="200"/>
                    </a:lnTo>
                    <a:lnTo>
                      <a:pt x="92" y="193"/>
                    </a:lnTo>
                    <a:lnTo>
                      <a:pt x="102" y="186"/>
                    </a:lnTo>
                    <a:lnTo>
                      <a:pt x="111" y="174"/>
                    </a:lnTo>
                    <a:lnTo>
                      <a:pt x="121" y="171"/>
                    </a:lnTo>
                    <a:lnTo>
                      <a:pt x="125" y="172"/>
                    </a:lnTo>
                    <a:lnTo>
                      <a:pt x="132" y="175"/>
                    </a:lnTo>
                    <a:lnTo>
                      <a:pt x="137" y="180"/>
                    </a:lnTo>
                    <a:lnTo>
                      <a:pt x="143" y="188"/>
                    </a:lnTo>
                    <a:lnTo>
                      <a:pt x="144" y="186"/>
                    </a:lnTo>
                    <a:lnTo>
                      <a:pt x="147" y="185"/>
                    </a:lnTo>
                    <a:lnTo>
                      <a:pt x="151" y="183"/>
                    </a:lnTo>
                    <a:lnTo>
                      <a:pt x="159" y="178"/>
                    </a:lnTo>
                    <a:lnTo>
                      <a:pt x="167" y="172"/>
                    </a:lnTo>
                    <a:lnTo>
                      <a:pt x="168" y="170"/>
                    </a:lnTo>
                    <a:lnTo>
                      <a:pt x="170" y="169"/>
                    </a:lnTo>
                    <a:lnTo>
                      <a:pt x="174" y="167"/>
                    </a:lnTo>
                    <a:lnTo>
                      <a:pt x="179" y="158"/>
                    </a:lnTo>
                    <a:lnTo>
                      <a:pt x="181" y="154"/>
                    </a:lnTo>
                    <a:lnTo>
                      <a:pt x="182" y="152"/>
                    </a:lnTo>
                    <a:lnTo>
                      <a:pt x="184" y="151"/>
                    </a:lnTo>
                    <a:lnTo>
                      <a:pt x="189" y="141"/>
                    </a:lnTo>
                    <a:lnTo>
                      <a:pt x="194" y="133"/>
                    </a:lnTo>
                    <a:lnTo>
                      <a:pt x="183" y="98"/>
                    </a:lnTo>
                    <a:lnTo>
                      <a:pt x="178" y="89"/>
                    </a:lnTo>
                    <a:lnTo>
                      <a:pt x="174" y="82"/>
                    </a:lnTo>
                    <a:lnTo>
                      <a:pt x="169" y="75"/>
                    </a:lnTo>
                    <a:lnTo>
                      <a:pt x="164" y="72"/>
                    </a:lnTo>
                    <a:lnTo>
                      <a:pt x="152" y="69"/>
                    </a:lnTo>
                    <a:lnTo>
                      <a:pt x="144" y="70"/>
                    </a:lnTo>
                    <a:lnTo>
                      <a:pt x="138" y="74"/>
                    </a:lnTo>
                    <a:lnTo>
                      <a:pt x="128" y="68"/>
                    </a:lnTo>
                    <a:lnTo>
                      <a:pt x="120" y="63"/>
                    </a:lnTo>
                    <a:lnTo>
                      <a:pt x="110" y="50"/>
                    </a:lnTo>
                    <a:lnTo>
                      <a:pt x="106" y="42"/>
                    </a:lnTo>
                    <a:lnTo>
                      <a:pt x="104" y="34"/>
                    </a:lnTo>
                    <a:lnTo>
                      <a:pt x="104" y="26"/>
                    </a:lnTo>
                    <a:lnTo>
                      <a:pt x="107" y="18"/>
                    </a:lnTo>
                    <a:lnTo>
                      <a:pt x="98" y="11"/>
                    </a:lnTo>
                    <a:lnTo>
                      <a:pt x="92" y="7"/>
                    </a:lnTo>
                    <a:lnTo>
                      <a:pt x="86" y="3"/>
                    </a:lnTo>
                    <a:lnTo>
                      <a:pt x="81" y="2"/>
                    </a:lnTo>
                    <a:lnTo>
                      <a:pt x="77" y="0"/>
                    </a:lnTo>
                    <a:lnTo>
                      <a:pt x="75" y="1"/>
                    </a:lnTo>
                    <a:lnTo>
                      <a:pt x="73" y="3"/>
                    </a:lnTo>
                    <a:lnTo>
                      <a:pt x="73" y="7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415">
                <a:extLst>
                  <a:ext uri="{FF2B5EF4-FFF2-40B4-BE49-F238E27FC236}">
                    <a16:creationId xmlns:a16="http://schemas.microsoft.com/office/drawing/2014/main" id="{E6FFE4BE-5798-BE26-0E41-EF8B882EEF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3363"/>
                <a:ext cx="10" cy="3"/>
              </a:xfrm>
              <a:custGeom>
                <a:avLst/>
                <a:gdLst>
                  <a:gd name="T0" fmla="*/ 0 w 31"/>
                  <a:gd name="T1" fmla="*/ 8 h 9"/>
                  <a:gd name="T2" fmla="*/ 5 w 31"/>
                  <a:gd name="T3" fmla="*/ 9 h 9"/>
                  <a:gd name="T4" fmla="*/ 12 w 31"/>
                  <a:gd name="T5" fmla="*/ 8 h 9"/>
                  <a:gd name="T6" fmla="*/ 21 w 31"/>
                  <a:gd name="T7" fmla="*/ 5 h 9"/>
                  <a:gd name="T8" fmla="*/ 31 w 31"/>
                  <a:gd name="T9" fmla="*/ 0 h 9"/>
                  <a:gd name="T10" fmla="*/ 0 w 31"/>
                  <a:gd name="T11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9">
                    <a:moveTo>
                      <a:pt x="0" y="8"/>
                    </a:moveTo>
                    <a:lnTo>
                      <a:pt x="5" y="9"/>
                    </a:lnTo>
                    <a:lnTo>
                      <a:pt x="12" y="8"/>
                    </a:lnTo>
                    <a:lnTo>
                      <a:pt x="21" y="5"/>
                    </a:lnTo>
                    <a:lnTo>
                      <a:pt x="31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416">
                <a:extLst>
                  <a:ext uri="{FF2B5EF4-FFF2-40B4-BE49-F238E27FC236}">
                    <a16:creationId xmlns:a16="http://schemas.microsoft.com/office/drawing/2014/main" id="{E14C1747-FF56-C080-D547-070ECF9DB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0" y="3114"/>
                <a:ext cx="300" cy="116"/>
              </a:xfrm>
              <a:custGeom>
                <a:avLst/>
                <a:gdLst>
                  <a:gd name="T0" fmla="*/ 242 w 900"/>
                  <a:gd name="T1" fmla="*/ 128 h 347"/>
                  <a:gd name="T2" fmla="*/ 407 w 900"/>
                  <a:gd name="T3" fmla="*/ 265 h 347"/>
                  <a:gd name="T4" fmla="*/ 487 w 900"/>
                  <a:gd name="T5" fmla="*/ 325 h 347"/>
                  <a:gd name="T6" fmla="*/ 719 w 900"/>
                  <a:gd name="T7" fmla="*/ 304 h 347"/>
                  <a:gd name="T8" fmla="*/ 769 w 900"/>
                  <a:gd name="T9" fmla="*/ 338 h 347"/>
                  <a:gd name="T10" fmla="*/ 868 w 900"/>
                  <a:gd name="T11" fmla="*/ 336 h 347"/>
                  <a:gd name="T12" fmla="*/ 895 w 900"/>
                  <a:gd name="T13" fmla="*/ 326 h 347"/>
                  <a:gd name="T14" fmla="*/ 874 w 900"/>
                  <a:gd name="T15" fmla="*/ 293 h 347"/>
                  <a:gd name="T16" fmla="*/ 856 w 900"/>
                  <a:gd name="T17" fmla="*/ 252 h 347"/>
                  <a:gd name="T18" fmla="*/ 839 w 900"/>
                  <a:gd name="T19" fmla="*/ 235 h 347"/>
                  <a:gd name="T20" fmla="*/ 801 w 900"/>
                  <a:gd name="T21" fmla="*/ 240 h 347"/>
                  <a:gd name="T22" fmla="*/ 761 w 900"/>
                  <a:gd name="T23" fmla="*/ 246 h 347"/>
                  <a:gd name="T24" fmla="*/ 695 w 900"/>
                  <a:gd name="T25" fmla="*/ 248 h 347"/>
                  <a:gd name="T26" fmla="*/ 639 w 900"/>
                  <a:gd name="T27" fmla="*/ 247 h 347"/>
                  <a:gd name="T28" fmla="*/ 603 w 900"/>
                  <a:gd name="T29" fmla="*/ 241 h 347"/>
                  <a:gd name="T30" fmla="*/ 565 w 900"/>
                  <a:gd name="T31" fmla="*/ 251 h 347"/>
                  <a:gd name="T32" fmla="*/ 536 w 900"/>
                  <a:gd name="T33" fmla="*/ 268 h 347"/>
                  <a:gd name="T34" fmla="*/ 514 w 900"/>
                  <a:gd name="T35" fmla="*/ 270 h 347"/>
                  <a:gd name="T36" fmla="*/ 505 w 900"/>
                  <a:gd name="T37" fmla="*/ 270 h 347"/>
                  <a:gd name="T38" fmla="*/ 464 w 900"/>
                  <a:gd name="T39" fmla="*/ 259 h 347"/>
                  <a:gd name="T40" fmla="*/ 433 w 900"/>
                  <a:gd name="T41" fmla="*/ 250 h 347"/>
                  <a:gd name="T42" fmla="*/ 469 w 900"/>
                  <a:gd name="T43" fmla="*/ 218 h 347"/>
                  <a:gd name="T44" fmla="*/ 482 w 900"/>
                  <a:gd name="T45" fmla="*/ 187 h 347"/>
                  <a:gd name="T46" fmla="*/ 473 w 900"/>
                  <a:gd name="T47" fmla="*/ 161 h 347"/>
                  <a:gd name="T48" fmla="*/ 459 w 900"/>
                  <a:gd name="T49" fmla="*/ 127 h 347"/>
                  <a:gd name="T50" fmla="*/ 441 w 900"/>
                  <a:gd name="T51" fmla="*/ 113 h 347"/>
                  <a:gd name="T52" fmla="*/ 424 w 900"/>
                  <a:gd name="T53" fmla="*/ 135 h 347"/>
                  <a:gd name="T54" fmla="*/ 419 w 900"/>
                  <a:gd name="T55" fmla="*/ 154 h 347"/>
                  <a:gd name="T56" fmla="*/ 412 w 900"/>
                  <a:gd name="T57" fmla="*/ 168 h 347"/>
                  <a:gd name="T58" fmla="*/ 405 w 900"/>
                  <a:gd name="T59" fmla="*/ 177 h 347"/>
                  <a:gd name="T60" fmla="*/ 385 w 900"/>
                  <a:gd name="T61" fmla="*/ 175 h 347"/>
                  <a:gd name="T62" fmla="*/ 368 w 900"/>
                  <a:gd name="T63" fmla="*/ 166 h 347"/>
                  <a:gd name="T64" fmla="*/ 367 w 900"/>
                  <a:gd name="T65" fmla="*/ 114 h 347"/>
                  <a:gd name="T66" fmla="*/ 352 w 900"/>
                  <a:gd name="T67" fmla="*/ 80 h 347"/>
                  <a:gd name="T68" fmla="*/ 326 w 900"/>
                  <a:gd name="T69" fmla="*/ 69 h 347"/>
                  <a:gd name="T70" fmla="*/ 305 w 900"/>
                  <a:gd name="T71" fmla="*/ 85 h 347"/>
                  <a:gd name="T72" fmla="*/ 272 w 900"/>
                  <a:gd name="T73" fmla="*/ 93 h 347"/>
                  <a:gd name="T74" fmla="*/ 240 w 900"/>
                  <a:gd name="T75" fmla="*/ 79 h 347"/>
                  <a:gd name="T76" fmla="*/ 230 w 900"/>
                  <a:gd name="T77" fmla="*/ 58 h 347"/>
                  <a:gd name="T78" fmla="*/ 210 w 900"/>
                  <a:gd name="T79" fmla="*/ 54 h 347"/>
                  <a:gd name="T80" fmla="*/ 189 w 900"/>
                  <a:gd name="T81" fmla="*/ 86 h 347"/>
                  <a:gd name="T82" fmla="*/ 180 w 900"/>
                  <a:gd name="T83" fmla="*/ 103 h 347"/>
                  <a:gd name="T84" fmla="*/ 177 w 900"/>
                  <a:gd name="T85" fmla="*/ 106 h 347"/>
                  <a:gd name="T86" fmla="*/ 173 w 900"/>
                  <a:gd name="T87" fmla="*/ 108 h 347"/>
                  <a:gd name="T88" fmla="*/ 167 w 900"/>
                  <a:gd name="T89" fmla="*/ 114 h 347"/>
                  <a:gd name="T90" fmla="*/ 145 w 900"/>
                  <a:gd name="T91" fmla="*/ 121 h 347"/>
                  <a:gd name="T92" fmla="*/ 118 w 900"/>
                  <a:gd name="T93" fmla="*/ 143 h 347"/>
                  <a:gd name="T94" fmla="*/ 110 w 900"/>
                  <a:gd name="T95" fmla="*/ 91 h 347"/>
                  <a:gd name="T96" fmla="*/ 59 w 900"/>
                  <a:gd name="T97" fmla="*/ 22 h 347"/>
                  <a:gd name="T98" fmla="*/ 34 w 900"/>
                  <a:gd name="T99" fmla="*/ 12 h 347"/>
                  <a:gd name="T100" fmla="*/ 24 w 900"/>
                  <a:gd name="T101" fmla="*/ 41 h 347"/>
                  <a:gd name="T102" fmla="*/ 14 w 900"/>
                  <a:gd name="T103" fmla="*/ 82 h 347"/>
                  <a:gd name="T104" fmla="*/ 9 w 900"/>
                  <a:gd name="T105" fmla="*/ 130 h 347"/>
                  <a:gd name="T106" fmla="*/ 18 w 900"/>
                  <a:gd name="T107" fmla="*/ 174 h 347"/>
                  <a:gd name="T108" fmla="*/ 75 w 900"/>
                  <a:gd name="T109" fmla="*/ 14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00" h="347">
                    <a:moveTo>
                      <a:pt x="125" y="179"/>
                    </a:moveTo>
                    <a:lnTo>
                      <a:pt x="171" y="180"/>
                    </a:lnTo>
                    <a:lnTo>
                      <a:pt x="242" y="128"/>
                    </a:lnTo>
                    <a:lnTo>
                      <a:pt x="326" y="185"/>
                    </a:lnTo>
                    <a:lnTo>
                      <a:pt x="368" y="202"/>
                    </a:lnTo>
                    <a:lnTo>
                      <a:pt x="407" y="265"/>
                    </a:lnTo>
                    <a:lnTo>
                      <a:pt x="466" y="314"/>
                    </a:lnTo>
                    <a:lnTo>
                      <a:pt x="486" y="325"/>
                    </a:lnTo>
                    <a:lnTo>
                      <a:pt x="487" y="325"/>
                    </a:lnTo>
                    <a:lnTo>
                      <a:pt x="539" y="312"/>
                    </a:lnTo>
                    <a:lnTo>
                      <a:pt x="655" y="275"/>
                    </a:lnTo>
                    <a:lnTo>
                      <a:pt x="719" y="304"/>
                    </a:lnTo>
                    <a:lnTo>
                      <a:pt x="735" y="329"/>
                    </a:lnTo>
                    <a:lnTo>
                      <a:pt x="750" y="347"/>
                    </a:lnTo>
                    <a:lnTo>
                      <a:pt x="769" y="338"/>
                    </a:lnTo>
                    <a:lnTo>
                      <a:pt x="799" y="303"/>
                    </a:lnTo>
                    <a:lnTo>
                      <a:pt x="820" y="307"/>
                    </a:lnTo>
                    <a:lnTo>
                      <a:pt x="868" y="336"/>
                    </a:lnTo>
                    <a:lnTo>
                      <a:pt x="900" y="329"/>
                    </a:lnTo>
                    <a:lnTo>
                      <a:pt x="897" y="327"/>
                    </a:lnTo>
                    <a:lnTo>
                      <a:pt x="895" y="326"/>
                    </a:lnTo>
                    <a:lnTo>
                      <a:pt x="891" y="324"/>
                    </a:lnTo>
                    <a:lnTo>
                      <a:pt x="882" y="319"/>
                    </a:lnTo>
                    <a:lnTo>
                      <a:pt x="874" y="293"/>
                    </a:lnTo>
                    <a:lnTo>
                      <a:pt x="865" y="271"/>
                    </a:lnTo>
                    <a:lnTo>
                      <a:pt x="860" y="261"/>
                    </a:lnTo>
                    <a:lnTo>
                      <a:pt x="856" y="252"/>
                    </a:lnTo>
                    <a:lnTo>
                      <a:pt x="851" y="244"/>
                    </a:lnTo>
                    <a:lnTo>
                      <a:pt x="846" y="237"/>
                    </a:lnTo>
                    <a:lnTo>
                      <a:pt x="839" y="235"/>
                    </a:lnTo>
                    <a:lnTo>
                      <a:pt x="833" y="235"/>
                    </a:lnTo>
                    <a:lnTo>
                      <a:pt x="818" y="236"/>
                    </a:lnTo>
                    <a:lnTo>
                      <a:pt x="801" y="240"/>
                    </a:lnTo>
                    <a:lnTo>
                      <a:pt x="792" y="242"/>
                    </a:lnTo>
                    <a:lnTo>
                      <a:pt x="783" y="246"/>
                    </a:lnTo>
                    <a:lnTo>
                      <a:pt x="761" y="246"/>
                    </a:lnTo>
                    <a:lnTo>
                      <a:pt x="737" y="248"/>
                    </a:lnTo>
                    <a:lnTo>
                      <a:pt x="710" y="248"/>
                    </a:lnTo>
                    <a:lnTo>
                      <a:pt x="695" y="248"/>
                    </a:lnTo>
                    <a:lnTo>
                      <a:pt x="680" y="249"/>
                    </a:lnTo>
                    <a:lnTo>
                      <a:pt x="652" y="249"/>
                    </a:lnTo>
                    <a:lnTo>
                      <a:pt x="639" y="247"/>
                    </a:lnTo>
                    <a:lnTo>
                      <a:pt x="627" y="244"/>
                    </a:lnTo>
                    <a:lnTo>
                      <a:pt x="615" y="241"/>
                    </a:lnTo>
                    <a:lnTo>
                      <a:pt x="603" y="241"/>
                    </a:lnTo>
                    <a:lnTo>
                      <a:pt x="589" y="241"/>
                    </a:lnTo>
                    <a:lnTo>
                      <a:pt x="573" y="244"/>
                    </a:lnTo>
                    <a:lnTo>
                      <a:pt x="565" y="251"/>
                    </a:lnTo>
                    <a:lnTo>
                      <a:pt x="556" y="258"/>
                    </a:lnTo>
                    <a:lnTo>
                      <a:pt x="546" y="264"/>
                    </a:lnTo>
                    <a:lnTo>
                      <a:pt x="536" y="268"/>
                    </a:lnTo>
                    <a:lnTo>
                      <a:pt x="524" y="270"/>
                    </a:lnTo>
                    <a:lnTo>
                      <a:pt x="517" y="270"/>
                    </a:lnTo>
                    <a:lnTo>
                      <a:pt x="514" y="270"/>
                    </a:lnTo>
                    <a:lnTo>
                      <a:pt x="512" y="271"/>
                    </a:lnTo>
                    <a:lnTo>
                      <a:pt x="508" y="270"/>
                    </a:lnTo>
                    <a:lnTo>
                      <a:pt x="505" y="270"/>
                    </a:lnTo>
                    <a:lnTo>
                      <a:pt x="498" y="270"/>
                    </a:lnTo>
                    <a:lnTo>
                      <a:pt x="486" y="269"/>
                    </a:lnTo>
                    <a:lnTo>
                      <a:pt x="464" y="259"/>
                    </a:lnTo>
                    <a:lnTo>
                      <a:pt x="448" y="254"/>
                    </a:lnTo>
                    <a:lnTo>
                      <a:pt x="437" y="251"/>
                    </a:lnTo>
                    <a:lnTo>
                      <a:pt x="433" y="250"/>
                    </a:lnTo>
                    <a:lnTo>
                      <a:pt x="448" y="237"/>
                    </a:lnTo>
                    <a:lnTo>
                      <a:pt x="460" y="228"/>
                    </a:lnTo>
                    <a:lnTo>
                      <a:pt x="469" y="218"/>
                    </a:lnTo>
                    <a:lnTo>
                      <a:pt x="474" y="212"/>
                    </a:lnTo>
                    <a:lnTo>
                      <a:pt x="480" y="195"/>
                    </a:lnTo>
                    <a:lnTo>
                      <a:pt x="482" y="187"/>
                    </a:lnTo>
                    <a:lnTo>
                      <a:pt x="482" y="181"/>
                    </a:lnTo>
                    <a:lnTo>
                      <a:pt x="477" y="167"/>
                    </a:lnTo>
                    <a:lnTo>
                      <a:pt x="473" y="161"/>
                    </a:lnTo>
                    <a:lnTo>
                      <a:pt x="468" y="154"/>
                    </a:lnTo>
                    <a:lnTo>
                      <a:pt x="464" y="139"/>
                    </a:lnTo>
                    <a:lnTo>
                      <a:pt x="459" y="127"/>
                    </a:lnTo>
                    <a:lnTo>
                      <a:pt x="453" y="116"/>
                    </a:lnTo>
                    <a:lnTo>
                      <a:pt x="447" y="109"/>
                    </a:lnTo>
                    <a:lnTo>
                      <a:pt x="441" y="113"/>
                    </a:lnTo>
                    <a:lnTo>
                      <a:pt x="436" y="119"/>
                    </a:lnTo>
                    <a:lnTo>
                      <a:pt x="429" y="128"/>
                    </a:lnTo>
                    <a:lnTo>
                      <a:pt x="424" y="135"/>
                    </a:lnTo>
                    <a:lnTo>
                      <a:pt x="423" y="142"/>
                    </a:lnTo>
                    <a:lnTo>
                      <a:pt x="421" y="148"/>
                    </a:lnTo>
                    <a:lnTo>
                      <a:pt x="419" y="154"/>
                    </a:lnTo>
                    <a:lnTo>
                      <a:pt x="415" y="165"/>
                    </a:lnTo>
                    <a:lnTo>
                      <a:pt x="413" y="166"/>
                    </a:lnTo>
                    <a:lnTo>
                      <a:pt x="412" y="168"/>
                    </a:lnTo>
                    <a:lnTo>
                      <a:pt x="410" y="172"/>
                    </a:lnTo>
                    <a:lnTo>
                      <a:pt x="407" y="174"/>
                    </a:lnTo>
                    <a:lnTo>
                      <a:pt x="405" y="177"/>
                    </a:lnTo>
                    <a:lnTo>
                      <a:pt x="396" y="179"/>
                    </a:lnTo>
                    <a:lnTo>
                      <a:pt x="388" y="177"/>
                    </a:lnTo>
                    <a:lnTo>
                      <a:pt x="385" y="175"/>
                    </a:lnTo>
                    <a:lnTo>
                      <a:pt x="383" y="174"/>
                    </a:lnTo>
                    <a:lnTo>
                      <a:pt x="378" y="172"/>
                    </a:lnTo>
                    <a:lnTo>
                      <a:pt x="368" y="166"/>
                    </a:lnTo>
                    <a:lnTo>
                      <a:pt x="365" y="148"/>
                    </a:lnTo>
                    <a:lnTo>
                      <a:pt x="365" y="131"/>
                    </a:lnTo>
                    <a:lnTo>
                      <a:pt x="367" y="114"/>
                    </a:lnTo>
                    <a:lnTo>
                      <a:pt x="372" y="100"/>
                    </a:lnTo>
                    <a:lnTo>
                      <a:pt x="362" y="88"/>
                    </a:lnTo>
                    <a:lnTo>
                      <a:pt x="352" y="80"/>
                    </a:lnTo>
                    <a:lnTo>
                      <a:pt x="343" y="73"/>
                    </a:lnTo>
                    <a:lnTo>
                      <a:pt x="334" y="70"/>
                    </a:lnTo>
                    <a:lnTo>
                      <a:pt x="326" y="69"/>
                    </a:lnTo>
                    <a:lnTo>
                      <a:pt x="319" y="71"/>
                    </a:lnTo>
                    <a:lnTo>
                      <a:pt x="311" y="77"/>
                    </a:lnTo>
                    <a:lnTo>
                      <a:pt x="305" y="85"/>
                    </a:lnTo>
                    <a:lnTo>
                      <a:pt x="288" y="90"/>
                    </a:lnTo>
                    <a:lnTo>
                      <a:pt x="280" y="91"/>
                    </a:lnTo>
                    <a:lnTo>
                      <a:pt x="272" y="93"/>
                    </a:lnTo>
                    <a:lnTo>
                      <a:pt x="255" y="92"/>
                    </a:lnTo>
                    <a:lnTo>
                      <a:pt x="241" y="90"/>
                    </a:lnTo>
                    <a:lnTo>
                      <a:pt x="240" y="79"/>
                    </a:lnTo>
                    <a:lnTo>
                      <a:pt x="238" y="69"/>
                    </a:lnTo>
                    <a:lnTo>
                      <a:pt x="234" y="62"/>
                    </a:lnTo>
                    <a:lnTo>
                      <a:pt x="230" y="58"/>
                    </a:lnTo>
                    <a:lnTo>
                      <a:pt x="224" y="54"/>
                    </a:lnTo>
                    <a:lnTo>
                      <a:pt x="218" y="53"/>
                    </a:lnTo>
                    <a:lnTo>
                      <a:pt x="210" y="54"/>
                    </a:lnTo>
                    <a:lnTo>
                      <a:pt x="202" y="59"/>
                    </a:lnTo>
                    <a:lnTo>
                      <a:pt x="194" y="69"/>
                    </a:lnTo>
                    <a:lnTo>
                      <a:pt x="189" y="86"/>
                    </a:lnTo>
                    <a:lnTo>
                      <a:pt x="186" y="92"/>
                    </a:lnTo>
                    <a:lnTo>
                      <a:pt x="184" y="99"/>
                    </a:lnTo>
                    <a:lnTo>
                      <a:pt x="180" y="103"/>
                    </a:lnTo>
                    <a:lnTo>
                      <a:pt x="178" y="105"/>
                    </a:lnTo>
                    <a:lnTo>
                      <a:pt x="177" y="105"/>
                    </a:lnTo>
                    <a:lnTo>
                      <a:pt x="177" y="106"/>
                    </a:lnTo>
                    <a:lnTo>
                      <a:pt x="177" y="108"/>
                    </a:lnTo>
                    <a:lnTo>
                      <a:pt x="175" y="108"/>
                    </a:lnTo>
                    <a:lnTo>
                      <a:pt x="173" y="108"/>
                    </a:lnTo>
                    <a:lnTo>
                      <a:pt x="173" y="109"/>
                    </a:lnTo>
                    <a:lnTo>
                      <a:pt x="171" y="111"/>
                    </a:lnTo>
                    <a:lnTo>
                      <a:pt x="167" y="114"/>
                    </a:lnTo>
                    <a:lnTo>
                      <a:pt x="161" y="115"/>
                    </a:lnTo>
                    <a:lnTo>
                      <a:pt x="156" y="118"/>
                    </a:lnTo>
                    <a:lnTo>
                      <a:pt x="145" y="121"/>
                    </a:lnTo>
                    <a:lnTo>
                      <a:pt x="136" y="126"/>
                    </a:lnTo>
                    <a:lnTo>
                      <a:pt x="126" y="133"/>
                    </a:lnTo>
                    <a:lnTo>
                      <a:pt x="118" y="143"/>
                    </a:lnTo>
                    <a:lnTo>
                      <a:pt x="114" y="130"/>
                    </a:lnTo>
                    <a:lnTo>
                      <a:pt x="111" y="118"/>
                    </a:lnTo>
                    <a:lnTo>
                      <a:pt x="110" y="91"/>
                    </a:lnTo>
                    <a:lnTo>
                      <a:pt x="95" y="68"/>
                    </a:lnTo>
                    <a:lnTo>
                      <a:pt x="78" y="45"/>
                    </a:lnTo>
                    <a:lnTo>
                      <a:pt x="59" y="22"/>
                    </a:lnTo>
                    <a:lnTo>
                      <a:pt x="39" y="0"/>
                    </a:lnTo>
                    <a:lnTo>
                      <a:pt x="36" y="5"/>
                    </a:lnTo>
                    <a:lnTo>
                      <a:pt x="34" y="12"/>
                    </a:lnTo>
                    <a:lnTo>
                      <a:pt x="30" y="20"/>
                    </a:lnTo>
                    <a:lnTo>
                      <a:pt x="28" y="30"/>
                    </a:lnTo>
                    <a:lnTo>
                      <a:pt x="24" y="41"/>
                    </a:lnTo>
                    <a:lnTo>
                      <a:pt x="21" y="53"/>
                    </a:lnTo>
                    <a:lnTo>
                      <a:pt x="17" y="66"/>
                    </a:lnTo>
                    <a:lnTo>
                      <a:pt x="14" y="82"/>
                    </a:lnTo>
                    <a:lnTo>
                      <a:pt x="16" y="97"/>
                    </a:lnTo>
                    <a:lnTo>
                      <a:pt x="15" y="113"/>
                    </a:lnTo>
                    <a:lnTo>
                      <a:pt x="9" y="130"/>
                    </a:lnTo>
                    <a:lnTo>
                      <a:pt x="1" y="149"/>
                    </a:lnTo>
                    <a:lnTo>
                      <a:pt x="0" y="164"/>
                    </a:lnTo>
                    <a:lnTo>
                      <a:pt x="18" y="174"/>
                    </a:lnTo>
                    <a:lnTo>
                      <a:pt x="33" y="193"/>
                    </a:lnTo>
                    <a:lnTo>
                      <a:pt x="59" y="177"/>
                    </a:lnTo>
                    <a:lnTo>
                      <a:pt x="75" y="149"/>
                    </a:lnTo>
                    <a:lnTo>
                      <a:pt x="125" y="179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417">
                <a:extLst>
                  <a:ext uri="{FF2B5EF4-FFF2-40B4-BE49-F238E27FC236}">
                    <a16:creationId xmlns:a16="http://schemas.microsoft.com/office/drawing/2014/main" id="{9C41C5C4-6FAA-EF8F-CDF1-072E8DDB5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3149"/>
                <a:ext cx="86" cy="47"/>
              </a:xfrm>
              <a:custGeom>
                <a:avLst/>
                <a:gdLst>
                  <a:gd name="T0" fmla="*/ 123 w 259"/>
                  <a:gd name="T1" fmla="*/ 127 h 141"/>
                  <a:gd name="T2" fmla="*/ 156 w 259"/>
                  <a:gd name="T3" fmla="*/ 117 h 141"/>
                  <a:gd name="T4" fmla="*/ 178 w 259"/>
                  <a:gd name="T5" fmla="*/ 136 h 141"/>
                  <a:gd name="T6" fmla="*/ 259 w 259"/>
                  <a:gd name="T7" fmla="*/ 141 h 141"/>
                  <a:gd name="T8" fmla="*/ 250 w 259"/>
                  <a:gd name="T9" fmla="*/ 127 h 141"/>
                  <a:gd name="T10" fmla="*/ 242 w 259"/>
                  <a:gd name="T11" fmla="*/ 116 h 141"/>
                  <a:gd name="T12" fmla="*/ 232 w 259"/>
                  <a:gd name="T13" fmla="*/ 106 h 141"/>
                  <a:gd name="T14" fmla="*/ 223 w 259"/>
                  <a:gd name="T15" fmla="*/ 99 h 141"/>
                  <a:gd name="T16" fmla="*/ 211 w 259"/>
                  <a:gd name="T17" fmla="*/ 93 h 141"/>
                  <a:gd name="T18" fmla="*/ 200 w 259"/>
                  <a:gd name="T19" fmla="*/ 90 h 141"/>
                  <a:gd name="T20" fmla="*/ 187 w 259"/>
                  <a:gd name="T21" fmla="*/ 89 h 141"/>
                  <a:gd name="T22" fmla="*/ 174 w 259"/>
                  <a:gd name="T23" fmla="*/ 91 h 141"/>
                  <a:gd name="T24" fmla="*/ 161 w 259"/>
                  <a:gd name="T25" fmla="*/ 90 h 141"/>
                  <a:gd name="T26" fmla="*/ 149 w 259"/>
                  <a:gd name="T27" fmla="*/ 87 h 141"/>
                  <a:gd name="T28" fmla="*/ 138 w 259"/>
                  <a:gd name="T29" fmla="*/ 80 h 141"/>
                  <a:gd name="T30" fmla="*/ 128 w 259"/>
                  <a:gd name="T31" fmla="*/ 70 h 141"/>
                  <a:gd name="T32" fmla="*/ 113 w 259"/>
                  <a:gd name="T33" fmla="*/ 62 h 141"/>
                  <a:gd name="T34" fmla="*/ 102 w 259"/>
                  <a:gd name="T35" fmla="*/ 55 h 141"/>
                  <a:gd name="T36" fmla="*/ 81 w 259"/>
                  <a:gd name="T37" fmla="*/ 38 h 141"/>
                  <a:gd name="T38" fmla="*/ 29 w 259"/>
                  <a:gd name="T39" fmla="*/ 0 h 141"/>
                  <a:gd name="T40" fmla="*/ 16 w 259"/>
                  <a:gd name="T41" fmla="*/ 0 h 141"/>
                  <a:gd name="T42" fmla="*/ 10 w 259"/>
                  <a:gd name="T43" fmla="*/ 1 h 141"/>
                  <a:gd name="T44" fmla="*/ 7 w 259"/>
                  <a:gd name="T45" fmla="*/ 4 h 141"/>
                  <a:gd name="T46" fmla="*/ 1 w 259"/>
                  <a:gd name="T47" fmla="*/ 11 h 141"/>
                  <a:gd name="T48" fmla="*/ 0 w 259"/>
                  <a:gd name="T49" fmla="*/ 24 h 141"/>
                  <a:gd name="T50" fmla="*/ 21 w 259"/>
                  <a:gd name="T51" fmla="*/ 36 h 141"/>
                  <a:gd name="T52" fmla="*/ 40 w 259"/>
                  <a:gd name="T53" fmla="*/ 51 h 141"/>
                  <a:gd name="T54" fmla="*/ 56 w 259"/>
                  <a:gd name="T55" fmla="*/ 68 h 141"/>
                  <a:gd name="T56" fmla="*/ 69 w 259"/>
                  <a:gd name="T57" fmla="*/ 88 h 141"/>
                  <a:gd name="T58" fmla="*/ 123 w 259"/>
                  <a:gd name="T59" fmla="*/ 127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59" h="141">
                    <a:moveTo>
                      <a:pt x="123" y="127"/>
                    </a:moveTo>
                    <a:lnTo>
                      <a:pt x="156" y="117"/>
                    </a:lnTo>
                    <a:lnTo>
                      <a:pt x="178" y="136"/>
                    </a:lnTo>
                    <a:lnTo>
                      <a:pt x="259" y="141"/>
                    </a:lnTo>
                    <a:lnTo>
                      <a:pt x="250" y="127"/>
                    </a:lnTo>
                    <a:lnTo>
                      <a:pt x="242" y="116"/>
                    </a:lnTo>
                    <a:lnTo>
                      <a:pt x="232" y="106"/>
                    </a:lnTo>
                    <a:lnTo>
                      <a:pt x="223" y="99"/>
                    </a:lnTo>
                    <a:lnTo>
                      <a:pt x="211" y="93"/>
                    </a:lnTo>
                    <a:lnTo>
                      <a:pt x="200" y="90"/>
                    </a:lnTo>
                    <a:lnTo>
                      <a:pt x="187" y="89"/>
                    </a:lnTo>
                    <a:lnTo>
                      <a:pt x="174" y="91"/>
                    </a:lnTo>
                    <a:lnTo>
                      <a:pt x="161" y="90"/>
                    </a:lnTo>
                    <a:lnTo>
                      <a:pt x="149" y="87"/>
                    </a:lnTo>
                    <a:lnTo>
                      <a:pt x="138" y="80"/>
                    </a:lnTo>
                    <a:lnTo>
                      <a:pt x="128" y="70"/>
                    </a:lnTo>
                    <a:lnTo>
                      <a:pt x="113" y="62"/>
                    </a:lnTo>
                    <a:lnTo>
                      <a:pt x="102" y="55"/>
                    </a:lnTo>
                    <a:lnTo>
                      <a:pt x="81" y="38"/>
                    </a:lnTo>
                    <a:lnTo>
                      <a:pt x="29" y="0"/>
                    </a:lnTo>
                    <a:lnTo>
                      <a:pt x="16" y="0"/>
                    </a:lnTo>
                    <a:lnTo>
                      <a:pt x="10" y="1"/>
                    </a:lnTo>
                    <a:lnTo>
                      <a:pt x="7" y="4"/>
                    </a:lnTo>
                    <a:lnTo>
                      <a:pt x="1" y="11"/>
                    </a:lnTo>
                    <a:lnTo>
                      <a:pt x="0" y="24"/>
                    </a:lnTo>
                    <a:lnTo>
                      <a:pt x="21" y="36"/>
                    </a:lnTo>
                    <a:lnTo>
                      <a:pt x="40" y="51"/>
                    </a:lnTo>
                    <a:lnTo>
                      <a:pt x="56" y="68"/>
                    </a:lnTo>
                    <a:lnTo>
                      <a:pt x="69" y="88"/>
                    </a:lnTo>
                    <a:lnTo>
                      <a:pt x="123" y="127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418">
                <a:extLst>
                  <a:ext uri="{FF2B5EF4-FFF2-40B4-BE49-F238E27FC236}">
                    <a16:creationId xmlns:a16="http://schemas.microsoft.com/office/drawing/2014/main" id="{56BA34C5-D2C5-31EF-9C2E-E64FF143FF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7" y="3205"/>
                <a:ext cx="63" cy="20"/>
              </a:xfrm>
              <a:custGeom>
                <a:avLst/>
                <a:gdLst>
                  <a:gd name="T0" fmla="*/ 0 w 191"/>
                  <a:gd name="T1" fmla="*/ 14 h 59"/>
                  <a:gd name="T2" fmla="*/ 9 w 191"/>
                  <a:gd name="T3" fmla="*/ 36 h 59"/>
                  <a:gd name="T4" fmla="*/ 38 w 191"/>
                  <a:gd name="T5" fmla="*/ 59 h 59"/>
                  <a:gd name="T6" fmla="*/ 82 w 191"/>
                  <a:gd name="T7" fmla="*/ 40 h 59"/>
                  <a:gd name="T8" fmla="*/ 111 w 191"/>
                  <a:gd name="T9" fmla="*/ 53 h 59"/>
                  <a:gd name="T10" fmla="*/ 191 w 191"/>
                  <a:gd name="T11" fmla="*/ 51 h 59"/>
                  <a:gd name="T12" fmla="*/ 191 w 191"/>
                  <a:gd name="T13" fmla="*/ 55 h 59"/>
                  <a:gd name="T14" fmla="*/ 190 w 191"/>
                  <a:gd name="T15" fmla="*/ 44 h 59"/>
                  <a:gd name="T16" fmla="*/ 188 w 191"/>
                  <a:gd name="T17" fmla="*/ 36 h 59"/>
                  <a:gd name="T18" fmla="*/ 184 w 191"/>
                  <a:gd name="T19" fmla="*/ 28 h 59"/>
                  <a:gd name="T20" fmla="*/ 180 w 191"/>
                  <a:gd name="T21" fmla="*/ 21 h 59"/>
                  <a:gd name="T22" fmla="*/ 168 w 191"/>
                  <a:gd name="T23" fmla="*/ 10 h 59"/>
                  <a:gd name="T24" fmla="*/ 159 w 191"/>
                  <a:gd name="T25" fmla="*/ 5 h 59"/>
                  <a:gd name="T26" fmla="*/ 150 w 191"/>
                  <a:gd name="T27" fmla="*/ 3 h 59"/>
                  <a:gd name="T28" fmla="*/ 136 w 191"/>
                  <a:gd name="T29" fmla="*/ 0 h 59"/>
                  <a:gd name="T30" fmla="*/ 126 w 191"/>
                  <a:gd name="T31" fmla="*/ 0 h 59"/>
                  <a:gd name="T32" fmla="*/ 115 w 191"/>
                  <a:gd name="T33" fmla="*/ 1 h 59"/>
                  <a:gd name="T34" fmla="*/ 107 w 191"/>
                  <a:gd name="T35" fmla="*/ 6 h 59"/>
                  <a:gd name="T36" fmla="*/ 85 w 191"/>
                  <a:gd name="T37" fmla="*/ 13 h 59"/>
                  <a:gd name="T38" fmla="*/ 64 w 191"/>
                  <a:gd name="T39" fmla="*/ 18 h 59"/>
                  <a:gd name="T40" fmla="*/ 42 w 191"/>
                  <a:gd name="T41" fmla="*/ 21 h 59"/>
                  <a:gd name="T42" fmla="*/ 21 w 191"/>
                  <a:gd name="T43" fmla="*/ 22 h 59"/>
                  <a:gd name="T44" fmla="*/ 10 w 191"/>
                  <a:gd name="T45" fmla="*/ 18 h 59"/>
                  <a:gd name="T46" fmla="*/ 0 w 191"/>
                  <a:gd name="T47" fmla="*/ 1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1" h="59">
                    <a:moveTo>
                      <a:pt x="0" y="14"/>
                    </a:moveTo>
                    <a:lnTo>
                      <a:pt x="9" y="36"/>
                    </a:lnTo>
                    <a:lnTo>
                      <a:pt x="38" y="59"/>
                    </a:lnTo>
                    <a:lnTo>
                      <a:pt x="82" y="40"/>
                    </a:lnTo>
                    <a:lnTo>
                      <a:pt x="111" y="53"/>
                    </a:lnTo>
                    <a:lnTo>
                      <a:pt x="191" y="51"/>
                    </a:lnTo>
                    <a:lnTo>
                      <a:pt x="191" y="55"/>
                    </a:lnTo>
                    <a:lnTo>
                      <a:pt x="190" y="44"/>
                    </a:lnTo>
                    <a:lnTo>
                      <a:pt x="188" y="36"/>
                    </a:lnTo>
                    <a:lnTo>
                      <a:pt x="184" y="28"/>
                    </a:lnTo>
                    <a:lnTo>
                      <a:pt x="180" y="21"/>
                    </a:lnTo>
                    <a:lnTo>
                      <a:pt x="168" y="10"/>
                    </a:lnTo>
                    <a:lnTo>
                      <a:pt x="159" y="5"/>
                    </a:lnTo>
                    <a:lnTo>
                      <a:pt x="150" y="3"/>
                    </a:lnTo>
                    <a:lnTo>
                      <a:pt x="136" y="0"/>
                    </a:lnTo>
                    <a:lnTo>
                      <a:pt x="126" y="0"/>
                    </a:lnTo>
                    <a:lnTo>
                      <a:pt x="115" y="1"/>
                    </a:lnTo>
                    <a:lnTo>
                      <a:pt x="107" y="6"/>
                    </a:lnTo>
                    <a:lnTo>
                      <a:pt x="85" y="13"/>
                    </a:lnTo>
                    <a:lnTo>
                      <a:pt x="64" y="18"/>
                    </a:lnTo>
                    <a:lnTo>
                      <a:pt x="42" y="21"/>
                    </a:lnTo>
                    <a:lnTo>
                      <a:pt x="21" y="22"/>
                    </a:lnTo>
                    <a:lnTo>
                      <a:pt x="10" y="18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419">
                <a:extLst>
                  <a:ext uri="{FF2B5EF4-FFF2-40B4-BE49-F238E27FC236}">
                    <a16:creationId xmlns:a16="http://schemas.microsoft.com/office/drawing/2014/main" id="{03E86722-62EC-1752-0BC9-FD360E13A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3225"/>
                <a:ext cx="94" cy="42"/>
              </a:xfrm>
              <a:custGeom>
                <a:avLst/>
                <a:gdLst>
                  <a:gd name="T0" fmla="*/ 90 w 282"/>
                  <a:gd name="T1" fmla="*/ 12 h 127"/>
                  <a:gd name="T2" fmla="*/ 79 w 282"/>
                  <a:gd name="T3" fmla="*/ 22 h 127"/>
                  <a:gd name="T4" fmla="*/ 73 w 282"/>
                  <a:gd name="T5" fmla="*/ 25 h 127"/>
                  <a:gd name="T6" fmla="*/ 68 w 282"/>
                  <a:gd name="T7" fmla="*/ 27 h 127"/>
                  <a:gd name="T8" fmla="*/ 62 w 282"/>
                  <a:gd name="T9" fmla="*/ 27 h 127"/>
                  <a:gd name="T10" fmla="*/ 58 w 282"/>
                  <a:gd name="T11" fmla="*/ 26 h 127"/>
                  <a:gd name="T12" fmla="*/ 48 w 282"/>
                  <a:gd name="T13" fmla="*/ 20 h 127"/>
                  <a:gd name="T14" fmla="*/ 40 w 282"/>
                  <a:gd name="T15" fmla="*/ 18 h 127"/>
                  <a:gd name="T16" fmla="*/ 34 w 282"/>
                  <a:gd name="T17" fmla="*/ 18 h 127"/>
                  <a:gd name="T18" fmla="*/ 24 w 282"/>
                  <a:gd name="T19" fmla="*/ 20 h 127"/>
                  <a:gd name="T20" fmla="*/ 20 w 282"/>
                  <a:gd name="T21" fmla="*/ 22 h 127"/>
                  <a:gd name="T22" fmla="*/ 18 w 282"/>
                  <a:gd name="T23" fmla="*/ 26 h 127"/>
                  <a:gd name="T24" fmla="*/ 17 w 282"/>
                  <a:gd name="T25" fmla="*/ 38 h 127"/>
                  <a:gd name="T26" fmla="*/ 0 w 282"/>
                  <a:gd name="T27" fmla="*/ 37 h 127"/>
                  <a:gd name="T28" fmla="*/ 6 w 282"/>
                  <a:gd name="T29" fmla="*/ 52 h 127"/>
                  <a:gd name="T30" fmla="*/ 21 w 282"/>
                  <a:gd name="T31" fmla="*/ 69 h 127"/>
                  <a:gd name="T32" fmla="*/ 32 w 282"/>
                  <a:gd name="T33" fmla="*/ 102 h 127"/>
                  <a:gd name="T34" fmla="*/ 46 w 282"/>
                  <a:gd name="T35" fmla="*/ 125 h 127"/>
                  <a:gd name="T36" fmla="*/ 47 w 282"/>
                  <a:gd name="T37" fmla="*/ 127 h 127"/>
                  <a:gd name="T38" fmla="*/ 74 w 282"/>
                  <a:gd name="T39" fmla="*/ 118 h 127"/>
                  <a:gd name="T40" fmla="*/ 70 w 282"/>
                  <a:gd name="T41" fmla="*/ 94 h 127"/>
                  <a:gd name="T42" fmla="*/ 70 w 282"/>
                  <a:gd name="T43" fmla="*/ 91 h 127"/>
                  <a:gd name="T44" fmla="*/ 83 w 282"/>
                  <a:gd name="T45" fmla="*/ 77 h 127"/>
                  <a:gd name="T46" fmla="*/ 109 w 282"/>
                  <a:gd name="T47" fmla="*/ 82 h 127"/>
                  <a:gd name="T48" fmla="*/ 142 w 282"/>
                  <a:gd name="T49" fmla="*/ 71 h 127"/>
                  <a:gd name="T50" fmla="*/ 185 w 282"/>
                  <a:gd name="T51" fmla="*/ 101 h 127"/>
                  <a:gd name="T52" fmla="*/ 282 w 282"/>
                  <a:gd name="T53" fmla="*/ 116 h 127"/>
                  <a:gd name="T54" fmla="*/ 275 w 282"/>
                  <a:gd name="T55" fmla="*/ 91 h 127"/>
                  <a:gd name="T56" fmla="*/ 269 w 282"/>
                  <a:gd name="T57" fmla="*/ 69 h 127"/>
                  <a:gd name="T58" fmla="*/ 262 w 282"/>
                  <a:gd name="T59" fmla="*/ 47 h 127"/>
                  <a:gd name="T60" fmla="*/ 253 w 282"/>
                  <a:gd name="T61" fmla="*/ 27 h 127"/>
                  <a:gd name="T62" fmla="*/ 223 w 282"/>
                  <a:gd name="T63" fmla="*/ 48 h 127"/>
                  <a:gd name="T64" fmla="*/ 213 w 282"/>
                  <a:gd name="T65" fmla="*/ 49 h 127"/>
                  <a:gd name="T66" fmla="*/ 207 w 282"/>
                  <a:gd name="T67" fmla="*/ 52 h 127"/>
                  <a:gd name="T68" fmla="*/ 201 w 282"/>
                  <a:gd name="T69" fmla="*/ 52 h 127"/>
                  <a:gd name="T70" fmla="*/ 197 w 282"/>
                  <a:gd name="T71" fmla="*/ 53 h 127"/>
                  <a:gd name="T72" fmla="*/ 190 w 282"/>
                  <a:gd name="T73" fmla="*/ 29 h 127"/>
                  <a:gd name="T74" fmla="*/ 186 w 282"/>
                  <a:gd name="T75" fmla="*/ 17 h 127"/>
                  <a:gd name="T76" fmla="*/ 183 w 282"/>
                  <a:gd name="T77" fmla="*/ 11 h 127"/>
                  <a:gd name="T78" fmla="*/ 181 w 282"/>
                  <a:gd name="T79" fmla="*/ 5 h 127"/>
                  <a:gd name="T80" fmla="*/ 157 w 282"/>
                  <a:gd name="T81" fmla="*/ 0 h 127"/>
                  <a:gd name="T82" fmla="*/ 133 w 282"/>
                  <a:gd name="T83" fmla="*/ 0 h 127"/>
                  <a:gd name="T84" fmla="*/ 111 w 282"/>
                  <a:gd name="T85" fmla="*/ 3 h 127"/>
                  <a:gd name="T86" fmla="*/ 90 w 282"/>
                  <a:gd name="T87" fmla="*/ 1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82" h="127">
                    <a:moveTo>
                      <a:pt x="90" y="12"/>
                    </a:moveTo>
                    <a:lnTo>
                      <a:pt x="79" y="22"/>
                    </a:lnTo>
                    <a:lnTo>
                      <a:pt x="73" y="25"/>
                    </a:lnTo>
                    <a:lnTo>
                      <a:pt x="68" y="27"/>
                    </a:lnTo>
                    <a:lnTo>
                      <a:pt x="62" y="27"/>
                    </a:lnTo>
                    <a:lnTo>
                      <a:pt x="58" y="26"/>
                    </a:lnTo>
                    <a:lnTo>
                      <a:pt x="48" y="20"/>
                    </a:lnTo>
                    <a:lnTo>
                      <a:pt x="40" y="18"/>
                    </a:lnTo>
                    <a:lnTo>
                      <a:pt x="34" y="18"/>
                    </a:lnTo>
                    <a:lnTo>
                      <a:pt x="24" y="20"/>
                    </a:lnTo>
                    <a:lnTo>
                      <a:pt x="20" y="22"/>
                    </a:lnTo>
                    <a:lnTo>
                      <a:pt x="18" y="26"/>
                    </a:lnTo>
                    <a:lnTo>
                      <a:pt x="17" y="38"/>
                    </a:lnTo>
                    <a:lnTo>
                      <a:pt x="0" y="37"/>
                    </a:lnTo>
                    <a:lnTo>
                      <a:pt x="6" y="52"/>
                    </a:lnTo>
                    <a:lnTo>
                      <a:pt x="21" y="69"/>
                    </a:lnTo>
                    <a:lnTo>
                      <a:pt x="32" y="102"/>
                    </a:lnTo>
                    <a:lnTo>
                      <a:pt x="46" y="125"/>
                    </a:lnTo>
                    <a:lnTo>
                      <a:pt x="47" y="127"/>
                    </a:lnTo>
                    <a:lnTo>
                      <a:pt x="74" y="118"/>
                    </a:lnTo>
                    <a:lnTo>
                      <a:pt x="70" y="94"/>
                    </a:lnTo>
                    <a:lnTo>
                      <a:pt x="70" y="91"/>
                    </a:lnTo>
                    <a:lnTo>
                      <a:pt x="83" y="77"/>
                    </a:lnTo>
                    <a:lnTo>
                      <a:pt x="109" y="82"/>
                    </a:lnTo>
                    <a:lnTo>
                      <a:pt x="142" y="71"/>
                    </a:lnTo>
                    <a:lnTo>
                      <a:pt x="185" y="101"/>
                    </a:lnTo>
                    <a:lnTo>
                      <a:pt x="282" y="116"/>
                    </a:lnTo>
                    <a:lnTo>
                      <a:pt x="275" y="91"/>
                    </a:lnTo>
                    <a:lnTo>
                      <a:pt x="269" y="69"/>
                    </a:lnTo>
                    <a:lnTo>
                      <a:pt x="262" y="47"/>
                    </a:lnTo>
                    <a:lnTo>
                      <a:pt x="253" y="27"/>
                    </a:lnTo>
                    <a:lnTo>
                      <a:pt x="223" y="48"/>
                    </a:lnTo>
                    <a:lnTo>
                      <a:pt x="213" y="49"/>
                    </a:lnTo>
                    <a:lnTo>
                      <a:pt x="207" y="52"/>
                    </a:lnTo>
                    <a:lnTo>
                      <a:pt x="201" y="52"/>
                    </a:lnTo>
                    <a:lnTo>
                      <a:pt x="197" y="53"/>
                    </a:lnTo>
                    <a:lnTo>
                      <a:pt x="190" y="29"/>
                    </a:lnTo>
                    <a:lnTo>
                      <a:pt x="186" y="17"/>
                    </a:lnTo>
                    <a:lnTo>
                      <a:pt x="183" y="11"/>
                    </a:lnTo>
                    <a:lnTo>
                      <a:pt x="181" y="5"/>
                    </a:lnTo>
                    <a:lnTo>
                      <a:pt x="157" y="0"/>
                    </a:lnTo>
                    <a:lnTo>
                      <a:pt x="133" y="0"/>
                    </a:lnTo>
                    <a:lnTo>
                      <a:pt x="111" y="3"/>
                    </a:lnTo>
                    <a:lnTo>
                      <a:pt x="90" y="12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420">
                <a:extLst>
                  <a:ext uri="{FF2B5EF4-FFF2-40B4-BE49-F238E27FC236}">
                    <a16:creationId xmlns:a16="http://schemas.microsoft.com/office/drawing/2014/main" id="{D0D8FDB2-031E-F9E0-5A5E-87FA8CCE7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6" y="3295"/>
                <a:ext cx="141" cy="70"/>
              </a:xfrm>
              <a:custGeom>
                <a:avLst/>
                <a:gdLst>
                  <a:gd name="T0" fmla="*/ 422 w 425"/>
                  <a:gd name="T1" fmla="*/ 37 h 212"/>
                  <a:gd name="T2" fmla="*/ 425 w 425"/>
                  <a:gd name="T3" fmla="*/ 20 h 212"/>
                  <a:gd name="T4" fmla="*/ 423 w 425"/>
                  <a:gd name="T5" fmla="*/ 9 h 212"/>
                  <a:gd name="T6" fmla="*/ 413 w 425"/>
                  <a:gd name="T7" fmla="*/ 2 h 212"/>
                  <a:gd name="T8" fmla="*/ 398 w 425"/>
                  <a:gd name="T9" fmla="*/ 1 h 212"/>
                  <a:gd name="T10" fmla="*/ 380 w 425"/>
                  <a:gd name="T11" fmla="*/ 8 h 212"/>
                  <a:gd name="T12" fmla="*/ 363 w 425"/>
                  <a:gd name="T13" fmla="*/ 24 h 212"/>
                  <a:gd name="T14" fmla="*/ 343 w 425"/>
                  <a:gd name="T15" fmla="*/ 47 h 212"/>
                  <a:gd name="T16" fmla="*/ 322 w 425"/>
                  <a:gd name="T17" fmla="*/ 64 h 212"/>
                  <a:gd name="T18" fmla="*/ 315 w 425"/>
                  <a:gd name="T19" fmla="*/ 73 h 212"/>
                  <a:gd name="T20" fmla="*/ 309 w 425"/>
                  <a:gd name="T21" fmla="*/ 77 h 212"/>
                  <a:gd name="T22" fmla="*/ 300 w 425"/>
                  <a:gd name="T23" fmla="*/ 79 h 212"/>
                  <a:gd name="T24" fmla="*/ 294 w 425"/>
                  <a:gd name="T25" fmla="*/ 80 h 212"/>
                  <a:gd name="T26" fmla="*/ 276 w 425"/>
                  <a:gd name="T27" fmla="*/ 77 h 212"/>
                  <a:gd name="T28" fmla="*/ 226 w 425"/>
                  <a:gd name="T29" fmla="*/ 63 h 212"/>
                  <a:gd name="T30" fmla="*/ 190 w 425"/>
                  <a:gd name="T31" fmla="*/ 76 h 212"/>
                  <a:gd name="T32" fmla="*/ 162 w 425"/>
                  <a:gd name="T33" fmla="*/ 76 h 212"/>
                  <a:gd name="T34" fmla="*/ 135 w 425"/>
                  <a:gd name="T35" fmla="*/ 71 h 212"/>
                  <a:gd name="T36" fmla="*/ 108 w 425"/>
                  <a:gd name="T37" fmla="*/ 75 h 212"/>
                  <a:gd name="T38" fmla="*/ 63 w 425"/>
                  <a:gd name="T39" fmla="*/ 88 h 212"/>
                  <a:gd name="T40" fmla="*/ 27 w 425"/>
                  <a:gd name="T41" fmla="*/ 112 h 212"/>
                  <a:gd name="T42" fmla="*/ 13 w 425"/>
                  <a:gd name="T43" fmla="*/ 126 h 212"/>
                  <a:gd name="T44" fmla="*/ 0 w 425"/>
                  <a:gd name="T45" fmla="*/ 164 h 212"/>
                  <a:gd name="T46" fmla="*/ 2 w 425"/>
                  <a:gd name="T47" fmla="*/ 187 h 212"/>
                  <a:gd name="T48" fmla="*/ 7 w 425"/>
                  <a:gd name="T49" fmla="*/ 202 h 212"/>
                  <a:gd name="T50" fmla="*/ 18 w 425"/>
                  <a:gd name="T51" fmla="*/ 212 h 212"/>
                  <a:gd name="T52" fmla="*/ 49 w 425"/>
                  <a:gd name="T53" fmla="*/ 203 h 212"/>
                  <a:gd name="T54" fmla="*/ 81 w 425"/>
                  <a:gd name="T55" fmla="*/ 178 h 212"/>
                  <a:gd name="T56" fmla="*/ 81 w 425"/>
                  <a:gd name="T57" fmla="*/ 175 h 212"/>
                  <a:gd name="T58" fmla="*/ 84 w 425"/>
                  <a:gd name="T59" fmla="*/ 173 h 212"/>
                  <a:gd name="T60" fmla="*/ 96 w 425"/>
                  <a:gd name="T61" fmla="*/ 160 h 212"/>
                  <a:gd name="T62" fmla="*/ 165 w 425"/>
                  <a:gd name="T63" fmla="*/ 139 h 212"/>
                  <a:gd name="T64" fmla="*/ 252 w 425"/>
                  <a:gd name="T65" fmla="*/ 131 h 212"/>
                  <a:gd name="T66" fmla="*/ 309 w 425"/>
                  <a:gd name="T67" fmla="*/ 161 h 212"/>
                  <a:gd name="T68" fmla="*/ 343 w 425"/>
                  <a:gd name="T69" fmla="*/ 150 h 212"/>
                  <a:gd name="T70" fmla="*/ 378 w 425"/>
                  <a:gd name="T71" fmla="*/ 132 h 212"/>
                  <a:gd name="T72" fmla="*/ 382 w 425"/>
                  <a:gd name="T73" fmla="*/ 129 h 212"/>
                  <a:gd name="T74" fmla="*/ 387 w 425"/>
                  <a:gd name="T75" fmla="*/ 124 h 212"/>
                  <a:gd name="T76" fmla="*/ 393 w 425"/>
                  <a:gd name="T77" fmla="*/ 121 h 212"/>
                  <a:gd name="T78" fmla="*/ 406 w 425"/>
                  <a:gd name="T79" fmla="*/ 109 h 212"/>
                  <a:gd name="T80" fmla="*/ 414 w 425"/>
                  <a:gd name="T81" fmla="*/ 92 h 212"/>
                  <a:gd name="T82" fmla="*/ 419 w 425"/>
                  <a:gd name="T83" fmla="*/ 74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25" h="212">
                    <a:moveTo>
                      <a:pt x="419" y="74"/>
                    </a:moveTo>
                    <a:lnTo>
                      <a:pt x="422" y="37"/>
                    </a:lnTo>
                    <a:lnTo>
                      <a:pt x="424" y="28"/>
                    </a:lnTo>
                    <a:lnTo>
                      <a:pt x="425" y="20"/>
                    </a:lnTo>
                    <a:lnTo>
                      <a:pt x="424" y="13"/>
                    </a:lnTo>
                    <a:lnTo>
                      <a:pt x="423" y="9"/>
                    </a:lnTo>
                    <a:lnTo>
                      <a:pt x="418" y="5"/>
                    </a:lnTo>
                    <a:lnTo>
                      <a:pt x="413" y="2"/>
                    </a:lnTo>
                    <a:lnTo>
                      <a:pt x="406" y="0"/>
                    </a:lnTo>
                    <a:lnTo>
                      <a:pt x="398" y="1"/>
                    </a:lnTo>
                    <a:lnTo>
                      <a:pt x="388" y="2"/>
                    </a:lnTo>
                    <a:lnTo>
                      <a:pt x="380" y="8"/>
                    </a:lnTo>
                    <a:lnTo>
                      <a:pt x="371" y="15"/>
                    </a:lnTo>
                    <a:lnTo>
                      <a:pt x="363" y="24"/>
                    </a:lnTo>
                    <a:lnTo>
                      <a:pt x="352" y="36"/>
                    </a:lnTo>
                    <a:lnTo>
                      <a:pt x="343" y="47"/>
                    </a:lnTo>
                    <a:lnTo>
                      <a:pt x="332" y="56"/>
                    </a:lnTo>
                    <a:lnTo>
                      <a:pt x="322" y="64"/>
                    </a:lnTo>
                    <a:lnTo>
                      <a:pt x="319" y="71"/>
                    </a:lnTo>
                    <a:lnTo>
                      <a:pt x="315" y="73"/>
                    </a:lnTo>
                    <a:lnTo>
                      <a:pt x="313" y="76"/>
                    </a:lnTo>
                    <a:lnTo>
                      <a:pt x="309" y="77"/>
                    </a:lnTo>
                    <a:lnTo>
                      <a:pt x="305" y="79"/>
                    </a:lnTo>
                    <a:lnTo>
                      <a:pt x="300" y="79"/>
                    </a:lnTo>
                    <a:lnTo>
                      <a:pt x="296" y="79"/>
                    </a:lnTo>
                    <a:lnTo>
                      <a:pt x="294" y="80"/>
                    </a:lnTo>
                    <a:lnTo>
                      <a:pt x="285" y="78"/>
                    </a:lnTo>
                    <a:lnTo>
                      <a:pt x="276" y="77"/>
                    </a:lnTo>
                    <a:lnTo>
                      <a:pt x="260" y="74"/>
                    </a:lnTo>
                    <a:lnTo>
                      <a:pt x="226" y="63"/>
                    </a:lnTo>
                    <a:lnTo>
                      <a:pt x="207" y="71"/>
                    </a:lnTo>
                    <a:lnTo>
                      <a:pt x="190" y="76"/>
                    </a:lnTo>
                    <a:lnTo>
                      <a:pt x="174" y="77"/>
                    </a:lnTo>
                    <a:lnTo>
                      <a:pt x="162" y="76"/>
                    </a:lnTo>
                    <a:lnTo>
                      <a:pt x="147" y="72"/>
                    </a:lnTo>
                    <a:lnTo>
                      <a:pt x="135" y="71"/>
                    </a:lnTo>
                    <a:lnTo>
                      <a:pt x="121" y="72"/>
                    </a:lnTo>
                    <a:lnTo>
                      <a:pt x="108" y="75"/>
                    </a:lnTo>
                    <a:lnTo>
                      <a:pt x="84" y="80"/>
                    </a:lnTo>
                    <a:lnTo>
                      <a:pt x="63" y="88"/>
                    </a:lnTo>
                    <a:lnTo>
                      <a:pt x="43" y="98"/>
                    </a:lnTo>
                    <a:lnTo>
                      <a:pt x="27" y="112"/>
                    </a:lnTo>
                    <a:lnTo>
                      <a:pt x="19" y="118"/>
                    </a:lnTo>
                    <a:lnTo>
                      <a:pt x="13" y="126"/>
                    </a:lnTo>
                    <a:lnTo>
                      <a:pt x="4" y="144"/>
                    </a:lnTo>
                    <a:lnTo>
                      <a:pt x="0" y="164"/>
                    </a:lnTo>
                    <a:lnTo>
                      <a:pt x="0" y="175"/>
                    </a:lnTo>
                    <a:lnTo>
                      <a:pt x="2" y="187"/>
                    </a:lnTo>
                    <a:lnTo>
                      <a:pt x="3" y="195"/>
                    </a:lnTo>
                    <a:lnTo>
                      <a:pt x="7" y="202"/>
                    </a:lnTo>
                    <a:lnTo>
                      <a:pt x="12" y="207"/>
                    </a:lnTo>
                    <a:lnTo>
                      <a:pt x="18" y="212"/>
                    </a:lnTo>
                    <a:lnTo>
                      <a:pt x="49" y="204"/>
                    </a:lnTo>
                    <a:lnTo>
                      <a:pt x="49" y="203"/>
                    </a:lnTo>
                    <a:lnTo>
                      <a:pt x="64" y="195"/>
                    </a:lnTo>
                    <a:lnTo>
                      <a:pt x="81" y="178"/>
                    </a:lnTo>
                    <a:lnTo>
                      <a:pt x="81" y="176"/>
                    </a:lnTo>
                    <a:lnTo>
                      <a:pt x="81" y="175"/>
                    </a:lnTo>
                    <a:lnTo>
                      <a:pt x="82" y="175"/>
                    </a:lnTo>
                    <a:lnTo>
                      <a:pt x="84" y="173"/>
                    </a:lnTo>
                    <a:lnTo>
                      <a:pt x="88" y="169"/>
                    </a:lnTo>
                    <a:lnTo>
                      <a:pt x="96" y="160"/>
                    </a:lnTo>
                    <a:lnTo>
                      <a:pt x="119" y="135"/>
                    </a:lnTo>
                    <a:lnTo>
                      <a:pt x="165" y="139"/>
                    </a:lnTo>
                    <a:lnTo>
                      <a:pt x="210" y="120"/>
                    </a:lnTo>
                    <a:lnTo>
                      <a:pt x="252" y="131"/>
                    </a:lnTo>
                    <a:lnTo>
                      <a:pt x="302" y="159"/>
                    </a:lnTo>
                    <a:lnTo>
                      <a:pt x="309" y="161"/>
                    </a:lnTo>
                    <a:lnTo>
                      <a:pt x="326" y="156"/>
                    </a:lnTo>
                    <a:lnTo>
                      <a:pt x="343" y="150"/>
                    </a:lnTo>
                    <a:lnTo>
                      <a:pt x="360" y="141"/>
                    </a:lnTo>
                    <a:lnTo>
                      <a:pt x="378" y="132"/>
                    </a:lnTo>
                    <a:lnTo>
                      <a:pt x="380" y="130"/>
                    </a:lnTo>
                    <a:lnTo>
                      <a:pt x="382" y="129"/>
                    </a:lnTo>
                    <a:lnTo>
                      <a:pt x="386" y="126"/>
                    </a:lnTo>
                    <a:lnTo>
                      <a:pt x="387" y="124"/>
                    </a:lnTo>
                    <a:lnTo>
                      <a:pt x="389" y="123"/>
                    </a:lnTo>
                    <a:lnTo>
                      <a:pt x="393" y="121"/>
                    </a:lnTo>
                    <a:lnTo>
                      <a:pt x="399" y="115"/>
                    </a:lnTo>
                    <a:lnTo>
                      <a:pt x="406" y="109"/>
                    </a:lnTo>
                    <a:lnTo>
                      <a:pt x="410" y="100"/>
                    </a:lnTo>
                    <a:lnTo>
                      <a:pt x="414" y="92"/>
                    </a:lnTo>
                    <a:lnTo>
                      <a:pt x="416" y="82"/>
                    </a:lnTo>
                    <a:lnTo>
                      <a:pt x="419" y="74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421">
                <a:extLst>
                  <a:ext uri="{FF2B5EF4-FFF2-40B4-BE49-F238E27FC236}">
                    <a16:creationId xmlns:a16="http://schemas.microsoft.com/office/drawing/2014/main" id="{A0E9BFFD-2A26-1D0D-549A-EA8634B16A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2633"/>
                <a:ext cx="31" cy="59"/>
              </a:xfrm>
              <a:custGeom>
                <a:avLst/>
                <a:gdLst>
                  <a:gd name="T0" fmla="*/ 94 w 94"/>
                  <a:gd name="T1" fmla="*/ 63 h 179"/>
                  <a:gd name="T2" fmla="*/ 87 w 94"/>
                  <a:gd name="T3" fmla="*/ 54 h 179"/>
                  <a:gd name="T4" fmla="*/ 82 w 94"/>
                  <a:gd name="T5" fmla="*/ 0 h 179"/>
                  <a:gd name="T6" fmla="*/ 62 w 94"/>
                  <a:gd name="T7" fmla="*/ 1 h 179"/>
                  <a:gd name="T8" fmla="*/ 38 w 94"/>
                  <a:gd name="T9" fmla="*/ 30 h 179"/>
                  <a:gd name="T10" fmla="*/ 0 w 94"/>
                  <a:gd name="T11" fmla="*/ 37 h 179"/>
                  <a:gd name="T12" fmla="*/ 2 w 94"/>
                  <a:gd name="T13" fmla="*/ 42 h 179"/>
                  <a:gd name="T14" fmla="*/ 6 w 94"/>
                  <a:gd name="T15" fmla="*/ 46 h 179"/>
                  <a:gd name="T16" fmla="*/ 11 w 94"/>
                  <a:gd name="T17" fmla="*/ 49 h 179"/>
                  <a:gd name="T18" fmla="*/ 17 w 94"/>
                  <a:gd name="T19" fmla="*/ 50 h 179"/>
                  <a:gd name="T20" fmla="*/ 11 w 94"/>
                  <a:gd name="T21" fmla="*/ 64 h 179"/>
                  <a:gd name="T22" fmla="*/ 9 w 94"/>
                  <a:gd name="T23" fmla="*/ 79 h 179"/>
                  <a:gd name="T24" fmla="*/ 10 w 94"/>
                  <a:gd name="T25" fmla="*/ 95 h 179"/>
                  <a:gd name="T26" fmla="*/ 16 w 94"/>
                  <a:gd name="T27" fmla="*/ 112 h 179"/>
                  <a:gd name="T28" fmla="*/ 19 w 94"/>
                  <a:gd name="T29" fmla="*/ 136 h 179"/>
                  <a:gd name="T30" fmla="*/ 24 w 94"/>
                  <a:gd name="T31" fmla="*/ 155 h 179"/>
                  <a:gd name="T32" fmla="*/ 27 w 94"/>
                  <a:gd name="T33" fmla="*/ 162 h 179"/>
                  <a:gd name="T34" fmla="*/ 32 w 94"/>
                  <a:gd name="T35" fmla="*/ 168 h 179"/>
                  <a:gd name="T36" fmla="*/ 43 w 94"/>
                  <a:gd name="T37" fmla="*/ 179 h 179"/>
                  <a:gd name="T38" fmla="*/ 53 w 94"/>
                  <a:gd name="T39" fmla="*/ 149 h 179"/>
                  <a:gd name="T40" fmla="*/ 64 w 94"/>
                  <a:gd name="T41" fmla="*/ 125 h 179"/>
                  <a:gd name="T42" fmla="*/ 76 w 94"/>
                  <a:gd name="T43" fmla="*/ 105 h 179"/>
                  <a:gd name="T44" fmla="*/ 90 w 94"/>
                  <a:gd name="T45" fmla="*/ 90 h 179"/>
                  <a:gd name="T46" fmla="*/ 94 w 94"/>
                  <a:gd name="T47" fmla="*/ 6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4" h="179">
                    <a:moveTo>
                      <a:pt x="94" y="63"/>
                    </a:moveTo>
                    <a:lnTo>
                      <a:pt x="87" y="54"/>
                    </a:lnTo>
                    <a:lnTo>
                      <a:pt x="82" y="0"/>
                    </a:lnTo>
                    <a:lnTo>
                      <a:pt x="62" y="1"/>
                    </a:lnTo>
                    <a:lnTo>
                      <a:pt x="38" y="30"/>
                    </a:lnTo>
                    <a:lnTo>
                      <a:pt x="0" y="37"/>
                    </a:lnTo>
                    <a:lnTo>
                      <a:pt x="2" y="42"/>
                    </a:lnTo>
                    <a:lnTo>
                      <a:pt x="6" y="46"/>
                    </a:lnTo>
                    <a:lnTo>
                      <a:pt x="11" y="49"/>
                    </a:lnTo>
                    <a:lnTo>
                      <a:pt x="17" y="50"/>
                    </a:lnTo>
                    <a:lnTo>
                      <a:pt x="11" y="64"/>
                    </a:lnTo>
                    <a:lnTo>
                      <a:pt x="9" y="79"/>
                    </a:lnTo>
                    <a:lnTo>
                      <a:pt x="10" y="95"/>
                    </a:lnTo>
                    <a:lnTo>
                      <a:pt x="16" y="112"/>
                    </a:lnTo>
                    <a:lnTo>
                      <a:pt x="19" y="136"/>
                    </a:lnTo>
                    <a:lnTo>
                      <a:pt x="24" y="155"/>
                    </a:lnTo>
                    <a:lnTo>
                      <a:pt x="27" y="162"/>
                    </a:lnTo>
                    <a:lnTo>
                      <a:pt x="32" y="168"/>
                    </a:lnTo>
                    <a:lnTo>
                      <a:pt x="43" y="179"/>
                    </a:lnTo>
                    <a:lnTo>
                      <a:pt x="53" y="149"/>
                    </a:lnTo>
                    <a:lnTo>
                      <a:pt x="64" y="125"/>
                    </a:lnTo>
                    <a:lnTo>
                      <a:pt x="76" y="105"/>
                    </a:lnTo>
                    <a:lnTo>
                      <a:pt x="90" y="90"/>
                    </a:lnTo>
                    <a:lnTo>
                      <a:pt x="94" y="63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422">
                <a:extLst>
                  <a:ext uri="{FF2B5EF4-FFF2-40B4-BE49-F238E27FC236}">
                    <a16:creationId xmlns:a16="http://schemas.microsoft.com/office/drawing/2014/main" id="{4E55ECCE-C3EE-A7BA-C0B1-769AFF4276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2" y="2624"/>
                <a:ext cx="48" cy="38"/>
              </a:xfrm>
              <a:custGeom>
                <a:avLst/>
                <a:gdLst>
                  <a:gd name="T0" fmla="*/ 137 w 144"/>
                  <a:gd name="T1" fmla="*/ 69 h 114"/>
                  <a:gd name="T2" fmla="*/ 138 w 144"/>
                  <a:gd name="T3" fmla="*/ 63 h 114"/>
                  <a:gd name="T4" fmla="*/ 140 w 144"/>
                  <a:gd name="T5" fmla="*/ 58 h 114"/>
                  <a:gd name="T6" fmla="*/ 144 w 144"/>
                  <a:gd name="T7" fmla="*/ 47 h 114"/>
                  <a:gd name="T8" fmla="*/ 136 w 144"/>
                  <a:gd name="T9" fmla="*/ 47 h 114"/>
                  <a:gd name="T10" fmla="*/ 92 w 144"/>
                  <a:gd name="T11" fmla="*/ 18 h 114"/>
                  <a:gd name="T12" fmla="*/ 72 w 144"/>
                  <a:gd name="T13" fmla="*/ 19 h 114"/>
                  <a:gd name="T14" fmla="*/ 64 w 144"/>
                  <a:gd name="T15" fmla="*/ 13 h 114"/>
                  <a:gd name="T16" fmla="*/ 50 w 144"/>
                  <a:gd name="T17" fmla="*/ 14 h 114"/>
                  <a:gd name="T18" fmla="*/ 40 w 144"/>
                  <a:gd name="T19" fmla="*/ 4 h 114"/>
                  <a:gd name="T20" fmla="*/ 29 w 144"/>
                  <a:gd name="T21" fmla="*/ 0 h 114"/>
                  <a:gd name="T22" fmla="*/ 17 w 144"/>
                  <a:gd name="T23" fmla="*/ 1 h 114"/>
                  <a:gd name="T24" fmla="*/ 9 w 144"/>
                  <a:gd name="T25" fmla="*/ 4 h 114"/>
                  <a:gd name="T26" fmla="*/ 3 w 144"/>
                  <a:gd name="T27" fmla="*/ 9 h 114"/>
                  <a:gd name="T28" fmla="*/ 0 w 144"/>
                  <a:gd name="T29" fmla="*/ 22 h 114"/>
                  <a:gd name="T30" fmla="*/ 0 w 144"/>
                  <a:gd name="T31" fmla="*/ 33 h 114"/>
                  <a:gd name="T32" fmla="*/ 0 w 144"/>
                  <a:gd name="T33" fmla="*/ 43 h 114"/>
                  <a:gd name="T34" fmla="*/ 3 w 144"/>
                  <a:gd name="T35" fmla="*/ 52 h 114"/>
                  <a:gd name="T36" fmla="*/ 6 w 144"/>
                  <a:gd name="T37" fmla="*/ 58 h 114"/>
                  <a:gd name="T38" fmla="*/ 13 w 144"/>
                  <a:gd name="T39" fmla="*/ 63 h 114"/>
                  <a:gd name="T40" fmla="*/ 20 w 144"/>
                  <a:gd name="T41" fmla="*/ 66 h 114"/>
                  <a:gd name="T42" fmla="*/ 29 w 144"/>
                  <a:gd name="T43" fmla="*/ 68 h 114"/>
                  <a:gd name="T44" fmla="*/ 42 w 144"/>
                  <a:gd name="T45" fmla="*/ 78 h 114"/>
                  <a:gd name="T46" fmla="*/ 54 w 144"/>
                  <a:gd name="T47" fmla="*/ 89 h 114"/>
                  <a:gd name="T48" fmla="*/ 63 w 144"/>
                  <a:gd name="T49" fmla="*/ 101 h 114"/>
                  <a:gd name="T50" fmla="*/ 71 w 144"/>
                  <a:gd name="T51" fmla="*/ 114 h 114"/>
                  <a:gd name="T52" fmla="*/ 82 w 144"/>
                  <a:gd name="T53" fmla="*/ 110 h 114"/>
                  <a:gd name="T54" fmla="*/ 92 w 144"/>
                  <a:gd name="T55" fmla="*/ 107 h 114"/>
                  <a:gd name="T56" fmla="*/ 97 w 144"/>
                  <a:gd name="T57" fmla="*/ 104 h 114"/>
                  <a:gd name="T58" fmla="*/ 102 w 144"/>
                  <a:gd name="T59" fmla="*/ 102 h 114"/>
                  <a:gd name="T60" fmla="*/ 111 w 144"/>
                  <a:gd name="T61" fmla="*/ 98 h 114"/>
                  <a:gd name="T62" fmla="*/ 119 w 144"/>
                  <a:gd name="T63" fmla="*/ 91 h 114"/>
                  <a:gd name="T64" fmla="*/ 126 w 144"/>
                  <a:gd name="T65" fmla="*/ 85 h 114"/>
                  <a:gd name="T66" fmla="*/ 131 w 144"/>
                  <a:gd name="T67" fmla="*/ 77 h 114"/>
                  <a:gd name="T68" fmla="*/ 133 w 144"/>
                  <a:gd name="T69" fmla="*/ 72 h 114"/>
                  <a:gd name="T70" fmla="*/ 135 w 144"/>
                  <a:gd name="T71" fmla="*/ 70 h 114"/>
                  <a:gd name="T72" fmla="*/ 137 w 144"/>
                  <a:gd name="T73" fmla="*/ 6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4" h="114">
                    <a:moveTo>
                      <a:pt x="137" y="69"/>
                    </a:moveTo>
                    <a:lnTo>
                      <a:pt x="138" y="63"/>
                    </a:lnTo>
                    <a:lnTo>
                      <a:pt x="140" y="58"/>
                    </a:lnTo>
                    <a:lnTo>
                      <a:pt x="144" y="47"/>
                    </a:lnTo>
                    <a:lnTo>
                      <a:pt x="136" y="47"/>
                    </a:lnTo>
                    <a:lnTo>
                      <a:pt x="92" y="18"/>
                    </a:lnTo>
                    <a:lnTo>
                      <a:pt x="72" y="19"/>
                    </a:lnTo>
                    <a:lnTo>
                      <a:pt x="64" y="13"/>
                    </a:lnTo>
                    <a:lnTo>
                      <a:pt x="50" y="14"/>
                    </a:lnTo>
                    <a:lnTo>
                      <a:pt x="40" y="4"/>
                    </a:lnTo>
                    <a:lnTo>
                      <a:pt x="29" y="0"/>
                    </a:lnTo>
                    <a:lnTo>
                      <a:pt x="17" y="1"/>
                    </a:lnTo>
                    <a:lnTo>
                      <a:pt x="9" y="4"/>
                    </a:lnTo>
                    <a:lnTo>
                      <a:pt x="3" y="9"/>
                    </a:lnTo>
                    <a:lnTo>
                      <a:pt x="0" y="22"/>
                    </a:lnTo>
                    <a:lnTo>
                      <a:pt x="0" y="33"/>
                    </a:lnTo>
                    <a:lnTo>
                      <a:pt x="0" y="43"/>
                    </a:lnTo>
                    <a:lnTo>
                      <a:pt x="3" y="52"/>
                    </a:lnTo>
                    <a:lnTo>
                      <a:pt x="6" y="58"/>
                    </a:lnTo>
                    <a:lnTo>
                      <a:pt x="13" y="63"/>
                    </a:lnTo>
                    <a:lnTo>
                      <a:pt x="20" y="66"/>
                    </a:lnTo>
                    <a:lnTo>
                      <a:pt x="29" y="68"/>
                    </a:lnTo>
                    <a:lnTo>
                      <a:pt x="42" y="78"/>
                    </a:lnTo>
                    <a:lnTo>
                      <a:pt x="54" y="89"/>
                    </a:lnTo>
                    <a:lnTo>
                      <a:pt x="63" y="101"/>
                    </a:lnTo>
                    <a:lnTo>
                      <a:pt x="71" y="114"/>
                    </a:lnTo>
                    <a:lnTo>
                      <a:pt x="82" y="110"/>
                    </a:lnTo>
                    <a:lnTo>
                      <a:pt x="92" y="107"/>
                    </a:lnTo>
                    <a:lnTo>
                      <a:pt x="97" y="104"/>
                    </a:lnTo>
                    <a:lnTo>
                      <a:pt x="102" y="102"/>
                    </a:lnTo>
                    <a:lnTo>
                      <a:pt x="111" y="98"/>
                    </a:lnTo>
                    <a:lnTo>
                      <a:pt x="119" y="91"/>
                    </a:lnTo>
                    <a:lnTo>
                      <a:pt x="126" y="85"/>
                    </a:lnTo>
                    <a:lnTo>
                      <a:pt x="131" y="77"/>
                    </a:lnTo>
                    <a:lnTo>
                      <a:pt x="133" y="72"/>
                    </a:lnTo>
                    <a:lnTo>
                      <a:pt x="135" y="70"/>
                    </a:lnTo>
                    <a:lnTo>
                      <a:pt x="137" y="69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423">
                <a:extLst>
                  <a:ext uri="{FF2B5EF4-FFF2-40B4-BE49-F238E27FC236}">
                    <a16:creationId xmlns:a16="http://schemas.microsoft.com/office/drawing/2014/main" id="{4ED8D668-9ABF-2549-BD0C-D20717BFB2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2652"/>
                <a:ext cx="45" cy="43"/>
              </a:xfrm>
              <a:custGeom>
                <a:avLst/>
                <a:gdLst>
                  <a:gd name="T0" fmla="*/ 40 w 135"/>
                  <a:gd name="T1" fmla="*/ 0 h 130"/>
                  <a:gd name="T2" fmla="*/ 38 w 135"/>
                  <a:gd name="T3" fmla="*/ 2 h 130"/>
                  <a:gd name="T4" fmla="*/ 26 w 135"/>
                  <a:gd name="T5" fmla="*/ 5 h 130"/>
                  <a:gd name="T6" fmla="*/ 17 w 135"/>
                  <a:gd name="T7" fmla="*/ 10 h 130"/>
                  <a:gd name="T8" fmla="*/ 7 w 135"/>
                  <a:gd name="T9" fmla="*/ 17 h 130"/>
                  <a:gd name="T10" fmla="*/ 0 w 135"/>
                  <a:gd name="T11" fmla="*/ 25 h 130"/>
                  <a:gd name="T12" fmla="*/ 1 w 135"/>
                  <a:gd name="T13" fmla="*/ 29 h 130"/>
                  <a:gd name="T14" fmla="*/ 4 w 135"/>
                  <a:gd name="T15" fmla="*/ 34 h 130"/>
                  <a:gd name="T16" fmla="*/ 7 w 135"/>
                  <a:gd name="T17" fmla="*/ 39 h 130"/>
                  <a:gd name="T18" fmla="*/ 12 w 135"/>
                  <a:gd name="T19" fmla="*/ 43 h 130"/>
                  <a:gd name="T20" fmla="*/ 18 w 135"/>
                  <a:gd name="T21" fmla="*/ 45 h 130"/>
                  <a:gd name="T22" fmla="*/ 25 w 135"/>
                  <a:gd name="T23" fmla="*/ 47 h 130"/>
                  <a:gd name="T24" fmla="*/ 43 w 135"/>
                  <a:gd name="T25" fmla="*/ 50 h 130"/>
                  <a:gd name="T26" fmla="*/ 75 w 135"/>
                  <a:gd name="T27" fmla="*/ 59 h 130"/>
                  <a:gd name="T28" fmla="*/ 69 w 135"/>
                  <a:gd name="T29" fmla="*/ 62 h 130"/>
                  <a:gd name="T30" fmla="*/ 63 w 135"/>
                  <a:gd name="T31" fmla="*/ 68 h 130"/>
                  <a:gd name="T32" fmla="*/ 58 w 135"/>
                  <a:gd name="T33" fmla="*/ 75 h 130"/>
                  <a:gd name="T34" fmla="*/ 53 w 135"/>
                  <a:gd name="T35" fmla="*/ 87 h 130"/>
                  <a:gd name="T36" fmla="*/ 48 w 135"/>
                  <a:gd name="T37" fmla="*/ 96 h 130"/>
                  <a:gd name="T38" fmla="*/ 48 w 135"/>
                  <a:gd name="T39" fmla="*/ 107 h 130"/>
                  <a:gd name="T40" fmla="*/ 50 w 135"/>
                  <a:gd name="T41" fmla="*/ 118 h 130"/>
                  <a:gd name="T42" fmla="*/ 58 w 135"/>
                  <a:gd name="T43" fmla="*/ 130 h 130"/>
                  <a:gd name="T44" fmla="*/ 64 w 135"/>
                  <a:gd name="T45" fmla="*/ 121 h 130"/>
                  <a:gd name="T46" fmla="*/ 72 w 135"/>
                  <a:gd name="T47" fmla="*/ 113 h 130"/>
                  <a:gd name="T48" fmla="*/ 90 w 135"/>
                  <a:gd name="T49" fmla="*/ 102 h 130"/>
                  <a:gd name="T50" fmla="*/ 100 w 135"/>
                  <a:gd name="T51" fmla="*/ 96 h 130"/>
                  <a:gd name="T52" fmla="*/ 111 w 135"/>
                  <a:gd name="T53" fmla="*/ 93 h 130"/>
                  <a:gd name="T54" fmla="*/ 135 w 135"/>
                  <a:gd name="T55" fmla="*/ 89 h 130"/>
                  <a:gd name="T56" fmla="*/ 128 w 135"/>
                  <a:gd name="T57" fmla="*/ 74 h 130"/>
                  <a:gd name="T58" fmla="*/ 128 w 135"/>
                  <a:gd name="T59" fmla="*/ 60 h 130"/>
                  <a:gd name="T60" fmla="*/ 116 w 135"/>
                  <a:gd name="T61" fmla="*/ 51 h 130"/>
                  <a:gd name="T62" fmla="*/ 109 w 135"/>
                  <a:gd name="T63" fmla="*/ 44 h 130"/>
                  <a:gd name="T64" fmla="*/ 104 w 135"/>
                  <a:gd name="T65" fmla="*/ 34 h 130"/>
                  <a:gd name="T66" fmla="*/ 104 w 135"/>
                  <a:gd name="T67" fmla="*/ 26 h 130"/>
                  <a:gd name="T68" fmla="*/ 104 w 135"/>
                  <a:gd name="T69" fmla="*/ 20 h 130"/>
                  <a:gd name="T70" fmla="*/ 87 w 135"/>
                  <a:gd name="T71" fmla="*/ 1 h 130"/>
                  <a:gd name="T72" fmla="*/ 40 w 135"/>
                  <a:gd name="T73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35" h="130">
                    <a:moveTo>
                      <a:pt x="40" y="0"/>
                    </a:moveTo>
                    <a:lnTo>
                      <a:pt x="38" y="2"/>
                    </a:lnTo>
                    <a:lnTo>
                      <a:pt x="26" y="5"/>
                    </a:lnTo>
                    <a:lnTo>
                      <a:pt x="17" y="10"/>
                    </a:lnTo>
                    <a:lnTo>
                      <a:pt x="7" y="17"/>
                    </a:lnTo>
                    <a:lnTo>
                      <a:pt x="0" y="25"/>
                    </a:lnTo>
                    <a:lnTo>
                      <a:pt x="1" y="29"/>
                    </a:lnTo>
                    <a:lnTo>
                      <a:pt x="4" y="34"/>
                    </a:lnTo>
                    <a:lnTo>
                      <a:pt x="7" y="39"/>
                    </a:lnTo>
                    <a:lnTo>
                      <a:pt x="12" y="43"/>
                    </a:lnTo>
                    <a:lnTo>
                      <a:pt x="18" y="45"/>
                    </a:lnTo>
                    <a:lnTo>
                      <a:pt x="25" y="47"/>
                    </a:lnTo>
                    <a:lnTo>
                      <a:pt x="43" y="50"/>
                    </a:lnTo>
                    <a:lnTo>
                      <a:pt x="75" y="59"/>
                    </a:lnTo>
                    <a:lnTo>
                      <a:pt x="69" y="62"/>
                    </a:lnTo>
                    <a:lnTo>
                      <a:pt x="63" y="68"/>
                    </a:lnTo>
                    <a:lnTo>
                      <a:pt x="58" y="75"/>
                    </a:lnTo>
                    <a:lnTo>
                      <a:pt x="53" y="87"/>
                    </a:lnTo>
                    <a:lnTo>
                      <a:pt x="48" y="96"/>
                    </a:lnTo>
                    <a:lnTo>
                      <a:pt x="48" y="107"/>
                    </a:lnTo>
                    <a:lnTo>
                      <a:pt x="50" y="118"/>
                    </a:lnTo>
                    <a:lnTo>
                      <a:pt x="58" y="130"/>
                    </a:lnTo>
                    <a:lnTo>
                      <a:pt x="64" y="121"/>
                    </a:lnTo>
                    <a:lnTo>
                      <a:pt x="72" y="113"/>
                    </a:lnTo>
                    <a:lnTo>
                      <a:pt x="90" y="102"/>
                    </a:lnTo>
                    <a:lnTo>
                      <a:pt x="100" y="96"/>
                    </a:lnTo>
                    <a:lnTo>
                      <a:pt x="111" y="93"/>
                    </a:lnTo>
                    <a:lnTo>
                      <a:pt x="135" y="89"/>
                    </a:lnTo>
                    <a:lnTo>
                      <a:pt x="128" y="74"/>
                    </a:lnTo>
                    <a:lnTo>
                      <a:pt x="128" y="60"/>
                    </a:lnTo>
                    <a:lnTo>
                      <a:pt x="116" y="51"/>
                    </a:lnTo>
                    <a:lnTo>
                      <a:pt x="109" y="44"/>
                    </a:lnTo>
                    <a:lnTo>
                      <a:pt x="104" y="34"/>
                    </a:lnTo>
                    <a:lnTo>
                      <a:pt x="104" y="26"/>
                    </a:lnTo>
                    <a:lnTo>
                      <a:pt x="104" y="20"/>
                    </a:lnTo>
                    <a:lnTo>
                      <a:pt x="87" y="1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424">
                <a:extLst>
                  <a:ext uri="{FF2B5EF4-FFF2-40B4-BE49-F238E27FC236}">
                    <a16:creationId xmlns:a16="http://schemas.microsoft.com/office/drawing/2014/main" id="{92DEA566-DA0D-49C8-DB33-3FFBFDF91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3" y="2621"/>
                <a:ext cx="3" cy="3"/>
              </a:xfrm>
              <a:custGeom>
                <a:avLst/>
                <a:gdLst>
                  <a:gd name="T0" fmla="*/ 7 w 9"/>
                  <a:gd name="T1" fmla="*/ 4 h 9"/>
                  <a:gd name="T2" fmla="*/ 0 w 9"/>
                  <a:gd name="T3" fmla="*/ 0 h 9"/>
                  <a:gd name="T4" fmla="*/ 3 w 9"/>
                  <a:gd name="T5" fmla="*/ 5 h 9"/>
                  <a:gd name="T6" fmla="*/ 5 w 9"/>
                  <a:gd name="T7" fmla="*/ 7 h 9"/>
                  <a:gd name="T8" fmla="*/ 9 w 9"/>
                  <a:gd name="T9" fmla="*/ 9 h 9"/>
                  <a:gd name="T10" fmla="*/ 7 w 9"/>
                  <a:gd name="T11" fmla="*/ 7 h 9"/>
                  <a:gd name="T12" fmla="*/ 7 w 9"/>
                  <a:gd name="T13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9">
                    <a:moveTo>
                      <a:pt x="7" y="4"/>
                    </a:moveTo>
                    <a:lnTo>
                      <a:pt x="0" y="0"/>
                    </a:lnTo>
                    <a:lnTo>
                      <a:pt x="3" y="5"/>
                    </a:lnTo>
                    <a:lnTo>
                      <a:pt x="5" y="7"/>
                    </a:lnTo>
                    <a:lnTo>
                      <a:pt x="9" y="9"/>
                    </a:lnTo>
                    <a:lnTo>
                      <a:pt x="7" y="7"/>
                    </a:lnTo>
                    <a:lnTo>
                      <a:pt x="7" y="4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425">
                <a:extLst>
                  <a:ext uri="{FF2B5EF4-FFF2-40B4-BE49-F238E27FC236}">
                    <a16:creationId xmlns:a16="http://schemas.microsoft.com/office/drawing/2014/main" id="{B3F55224-48E3-0E78-A8D9-F1CEE6FBBF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2384"/>
                <a:ext cx="197" cy="302"/>
              </a:xfrm>
              <a:custGeom>
                <a:avLst/>
                <a:gdLst>
                  <a:gd name="T0" fmla="*/ 468 w 590"/>
                  <a:gd name="T1" fmla="*/ 48 h 907"/>
                  <a:gd name="T2" fmla="*/ 454 w 590"/>
                  <a:gd name="T3" fmla="*/ 59 h 907"/>
                  <a:gd name="T4" fmla="*/ 413 w 590"/>
                  <a:gd name="T5" fmla="*/ 120 h 907"/>
                  <a:gd name="T6" fmla="*/ 345 w 590"/>
                  <a:gd name="T7" fmla="*/ 152 h 907"/>
                  <a:gd name="T8" fmla="*/ 307 w 590"/>
                  <a:gd name="T9" fmla="*/ 241 h 907"/>
                  <a:gd name="T10" fmla="*/ 216 w 590"/>
                  <a:gd name="T11" fmla="*/ 251 h 907"/>
                  <a:gd name="T12" fmla="*/ 198 w 590"/>
                  <a:gd name="T13" fmla="*/ 317 h 907"/>
                  <a:gd name="T14" fmla="*/ 185 w 590"/>
                  <a:gd name="T15" fmla="*/ 381 h 907"/>
                  <a:gd name="T16" fmla="*/ 164 w 590"/>
                  <a:gd name="T17" fmla="*/ 410 h 907"/>
                  <a:gd name="T18" fmla="*/ 66 w 590"/>
                  <a:gd name="T19" fmla="*/ 444 h 907"/>
                  <a:gd name="T20" fmla="*/ 121 w 590"/>
                  <a:gd name="T21" fmla="*/ 460 h 907"/>
                  <a:gd name="T22" fmla="*/ 179 w 590"/>
                  <a:gd name="T23" fmla="*/ 451 h 907"/>
                  <a:gd name="T24" fmla="*/ 234 w 590"/>
                  <a:gd name="T25" fmla="*/ 454 h 907"/>
                  <a:gd name="T26" fmla="*/ 248 w 590"/>
                  <a:gd name="T27" fmla="*/ 399 h 907"/>
                  <a:gd name="T28" fmla="*/ 257 w 590"/>
                  <a:gd name="T29" fmla="*/ 382 h 907"/>
                  <a:gd name="T30" fmla="*/ 339 w 590"/>
                  <a:gd name="T31" fmla="*/ 294 h 907"/>
                  <a:gd name="T32" fmla="*/ 349 w 590"/>
                  <a:gd name="T33" fmla="*/ 409 h 907"/>
                  <a:gd name="T34" fmla="*/ 361 w 590"/>
                  <a:gd name="T35" fmla="*/ 446 h 907"/>
                  <a:gd name="T36" fmla="*/ 328 w 590"/>
                  <a:gd name="T37" fmla="*/ 489 h 907"/>
                  <a:gd name="T38" fmla="*/ 324 w 590"/>
                  <a:gd name="T39" fmla="*/ 519 h 907"/>
                  <a:gd name="T40" fmla="*/ 318 w 590"/>
                  <a:gd name="T41" fmla="*/ 538 h 907"/>
                  <a:gd name="T42" fmla="*/ 286 w 590"/>
                  <a:gd name="T43" fmla="*/ 559 h 907"/>
                  <a:gd name="T44" fmla="*/ 217 w 590"/>
                  <a:gd name="T45" fmla="*/ 611 h 907"/>
                  <a:gd name="T46" fmla="*/ 189 w 590"/>
                  <a:gd name="T47" fmla="*/ 598 h 907"/>
                  <a:gd name="T48" fmla="*/ 131 w 590"/>
                  <a:gd name="T49" fmla="*/ 561 h 907"/>
                  <a:gd name="T50" fmla="*/ 95 w 590"/>
                  <a:gd name="T51" fmla="*/ 584 h 907"/>
                  <a:gd name="T52" fmla="*/ 48 w 590"/>
                  <a:gd name="T53" fmla="*/ 515 h 907"/>
                  <a:gd name="T54" fmla="*/ 16 w 590"/>
                  <a:gd name="T55" fmla="*/ 536 h 907"/>
                  <a:gd name="T56" fmla="*/ 17 w 590"/>
                  <a:gd name="T57" fmla="*/ 567 h 907"/>
                  <a:gd name="T58" fmla="*/ 59 w 590"/>
                  <a:gd name="T59" fmla="*/ 645 h 907"/>
                  <a:gd name="T60" fmla="*/ 87 w 590"/>
                  <a:gd name="T61" fmla="*/ 755 h 907"/>
                  <a:gd name="T62" fmla="*/ 140 w 590"/>
                  <a:gd name="T63" fmla="*/ 814 h 907"/>
                  <a:gd name="T64" fmla="*/ 158 w 590"/>
                  <a:gd name="T65" fmla="*/ 724 h 907"/>
                  <a:gd name="T66" fmla="*/ 247 w 590"/>
                  <a:gd name="T67" fmla="*/ 682 h 907"/>
                  <a:gd name="T68" fmla="*/ 242 w 590"/>
                  <a:gd name="T69" fmla="*/ 779 h 907"/>
                  <a:gd name="T70" fmla="*/ 219 w 590"/>
                  <a:gd name="T71" fmla="*/ 844 h 907"/>
                  <a:gd name="T72" fmla="*/ 294 w 590"/>
                  <a:gd name="T73" fmla="*/ 884 h 907"/>
                  <a:gd name="T74" fmla="*/ 310 w 590"/>
                  <a:gd name="T75" fmla="*/ 802 h 907"/>
                  <a:gd name="T76" fmla="*/ 290 w 590"/>
                  <a:gd name="T77" fmla="*/ 742 h 907"/>
                  <a:gd name="T78" fmla="*/ 324 w 590"/>
                  <a:gd name="T79" fmla="*/ 673 h 907"/>
                  <a:gd name="T80" fmla="*/ 330 w 590"/>
                  <a:gd name="T81" fmla="*/ 710 h 907"/>
                  <a:gd name="T82" fmla="*/ 354 w 590"/>
                  <a:gd name="T83" fmla="*/ 754 h 907"/>
                  <a:gd name="T84" fmla="*/ 407 w 590"/>
                  <a:gd name="T85" fmla="*/ 796 h 907"/>
                  <a:gd name="T86" fmla="*/ 478 w 590"/>
                  <a:gd name="T87" fmla="*/ 894 h 907"/>
                  <a:gd name="T88" fmla="*/ 484 w 590"/>
                  <a:gd name="T89" fmla="*/ 803 h 907"/>
                  <a:gd name="T90" fmla="*/ 556 w 590"/>
                  <a:gd name="T91" fmla="*/ 831 h 907"/>
                  <a:gd name="T92" fmla="*/ 515 w 590"/>
                  <a:gd name="T93" fmla="*/ 735 h 907"/>
                  <a:gd name="T94" fmla="*/ 443 w 590"/>
                  <a:gd name="T95" fmla="*/ 736 h 907"/>
                  <a:gd name="T96" fmla="*/ 359 w 590"/>
                  <a:gd name="T97" fmla="*/ 634 h 907"/>
                  <a:gd name="T98" fmla="*/ 390 w 590"/>
                  <a:gd name="T99" fmla="*/ 564 h 907"/>
                  <a:gd name="T100" fmla="*/ 416 w 590"/>
                  <a:gd name="T101" fmla="*/ 580 h 907"/>
                  <a:gd name="T102" fmla="*/ 456 w 590"/>
                  <a:gd name="T103" fmla="*/ 624 h 907"/>
                  <a:gd name="T104" fmla="*/ 441 w 590"/>
                  <a:gd name="T105" fmla="*/ 647 h 907"/>
                  <a:gd name="T106" fmla="*/ 527 w 590"/>
                  <a:gd name="T107" fmla="*/ 686 h 907"/>
                  <a:gd name="T108" fmla="*/ 524 w 590"/>
                  <a:gd name="T109" fmla="*/ 641 h 907"/>
                  <a:gd name="T110" fmla="*/ 458 w 590"/>
                  <a:gd name="T111" fmla="*/ 346 h 907"/>
                  <a:gd name="T112" fmla="*/ 561 w 590"/>
                  <a:gd name="T113" fmla="*/ 155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90" h="907">
                    <a:moveTo>
                      <a:pt x="521" y="18"/>
                    </a:moveTo>
                    <a:lnTo>
                      <a:pt x="474" y="0"/>
                    </a:lnTo>
                    <a:lnTo>
                      <a:pt x="462" y="13"/>
                    </a:lnTo>
                    <a:lnTo>
                      <a:pt x="466" y="22"/>
                    </a:lnTo>
                    <a:lnTo>
                      <a:pt x="470" y="31"/>
                    </a:lnTo>
                    <a:lnTo>
                      <a:pt x="470" y="34"/>
                    </a:lnTo>
                    <a:lnTo>
                      <a:pt x="471" y="38"/>
                    </a:lnTo>
                    <a:lnTo>
                      <a:pt x="471" y="46"/>
                    </a:lnTo>
                    <a:lnTo>
                      <a:pt x="468" y="48"/>
                    </a:lnTo>
                    <a:lnTo>
                      <a:pt x="467" y="48"/>
                    </a:lnTo>
                    <a:lnTo>
                      <a:pt x="467" y="49"/>
                    </a:lnTo>
                    <a:lnTo>
                      <a:pt x="467" y="51"/>
                    </a:lnTo>
                    <a:lnTo>
                      <a:pt x="463" y="55"/>
                    </a:lnTo>
                    <a:lnTo>
                      <a:pt x="461" y="55"/>
                    </a:lnTo>
                    <a:lnTo>
                      <a:pt x="460" y="55"/>
                    </a:lnTo>
                    <a:lnTo>
                      <a:pt x="460" y="56"/>
                    </a:lnTo>
                    <a:lnTo>
                      <a:pt x="458" y="58"/>
                    </a:lnTo>
                    <a:lnTo>
                      <a:pt x="454" y="59"/>
                    </a:lnTo>
                    <a:lnTo>
                      <a:pt x="451" y="61"/>
                    </a:lnTo>
                    <a:lnTo>
                      <a:pt x="439" y="63"/>
                    </a:lnTo>
                    <a:lnTo>
                      <a:pt x="431" y="69"/>
                    </a:lnTo>
                    <a:lnTo>
                      <a:pt x="423" y="74"/>
                    </a:lnTo>
                    <a:lnTo>
                      <a:pt x="419" y="81"/>
                    </a:lnTo>
                    <a:lnTo>
                      <a:pt x="414" y="89"/>
                    </a:lnTo>
                    <a:lnTo>
                      <a:pt x="412" y="98"/>
                    </a:lnTo>
                    <a:lnTo>
                      <a:pt x="411" y="108"/>
                    </a:lnTo>
                    <a:lnTo>
                      <a:pt x="413" y="120"/>
                    </a:lnTo>
                    <a:lnTo>
                      <a:pt x="401" y="129"/>
                    </a:lnTo>
                    <a:lnTo>
                      <a:pt x="393" y="140"/>
                    </a:lnTo>
                    <a:lnTo>
                      <a:pt x="384" y="153"/>
                    </a:lnTo>
                    <a:lnTo>
                      <a:pt x="378" y="168"/>
                    </a:lnTo>
                    <a:lnTo>
                      <a:pt x="371" y="160"/>
                    </a:lnTo>
                    <a:lnTo>
                      <a:pt x="364" y="155"/>
                    </a:lnTo>
                    <a:lnTo>
                      <a:pt x="358" y="152"/>
                    </a:lnTo>
                    <a:lnTo>
                      <a:pt x="352" y="151"/>
                    </a:lnTo>
                    <a:lnTo>
                      <a:pt x="345" y="152"/>
                    </a:lnTo>
                    <a:lnTo>
                      <a:pt x="340" y="155"/>
                    </a:lnTo>
                    <a:lnTo>
                      <a:pt x="335" y="160"/>
                    </a:lnTo>
                    <a:lnTo>
                      <a:pt x="331" y="170"/>
                    </a:lnTo>
                    <a:lnTo>
                      <a:pt x="322" y="184"/>
                    </a:lnTo>
                    <a:lnTo>
                      <a:pt x="320" y="201"/>
                    </a:lnTo>
                    <a:lnTo>
                      <a:pt x="320" y="219"/>
                    </a:lnTo>
                    <a:lnTo>
                      <a:pt x="327" y="238"/>
                    </a:lnTo>
                    <a:lnTo>
                      <a:pt x="317" y="238"/>
                    </a:lnTo>
                    <a:lnTo>
                      <a:pt x="307" y="241"/>
                    </a:lnTo>
                    <a:lnTo>
                      <a:pt x="293" y="244"/>
                    </a:lnTo>
                    <a:lnTo>
                      <a:pt x="278" y="252"/>
                    </a:lnTo>
                    <a:lnTo>
                      <a:pt x="270" y="216"/>
                    </a:lnTo>
                    <a:lnTo>
                      <a:pt x="251" y="217"/>
                    </a:lnTo>
                    <a:lnTo>
                      <a:pt x="242" y="219"/>
                    </a:lnTo>
                    <a:lnTo>
                      <a:pt x="236" y="223"/>
                    </a:lnTo>
                    <a:lnTo>
                      <a:pt x="225" y="232"/>
                    </a:lnTo>
                    <a:lnTo>
                      <a:pt x="216" y="245"/>
                    </a:lnTo>
                    <a:lnTo>
                      <a:pt x="216" y="251"/>
                    </a:lnTo>
                    <a:lnTo>
                      <a:pt x="217" y="257"/>
                    </a:lnTo>
                    <a:lnTo>
                      <a:pt x="217" y="262"/>
                    </a:lnTo>
                    <a:lnTo>
                      <a:pt x="218" y="269"/>
                    </a:lnTo>
                    <a:lnTo>
                      <a:pt x="217" y="279"/>
                    </a:lnTo>
                    <a:lnTo>
                      <a:pt x="215" y="291"/>
                    </a:lnTo>
                    <a:lnTo>
                      <a:pt x="211" y="299"/>
                    </a:lnTo>
                    <a:lnTo>
                      <a:pt x="208" y="303"/>
                    </a:lnTo>
                    <a:lnTo>
                      <a:pt x="206" y="308"/>
                    </a:lnTo>
                    <a:lnTo>
                      <a:pt x="198" y="317"/>
                    </a:lnTo>
                    <a:lnTo>
                      <a:pt x="191" y="325"/>
                    </a:lnTo>
                    <a:lnTo>
                      <a:pt x="192" y="336"/>
                    </a:lnTo>
                    <a:lnTo>
                      <a:pt x="193" y="346"/>
                    </a:lnTo>
                    <a:lnTo>
                      <a:pt x="192" y="351"/>
                    </a:lnTo>
                    <a:lnTo>
                      <a:pt x="192" y="356"/>
                    </a:lnTo>
                    <a:lnTo>
                      <a:pt x="191" y="366"/>
                    </a:lnTo>
                    <a:lnTo>
                      <a:pt x="188" y="375"/>
                    </a:lnTo>
                    <a:lnTo>
                      <a:pt x="186" y="379"/>
                    </a:lnTo>
                    <a:lnTo>
                      <a:pt x="185" y="381"/>
                    </a:lnTo>
                    <a:lnTo>
                      <a:pt x="185" y="384"/>
                    </a:lnTo>
                    <a:lnTo>
                      <a:pt x="180" y="392"/>
                    </a:lnTo>
                    <a:lnTo>
                      <a:pt x="176" y="400"/>
                    </a:lnTo>
                    <a:lnTo>
                      <a:pt x="174" y="402"/>
                    </a:lnTo>
                    <a:lnTo>
                      <a:pt x="173" y="402"/>
                    </a:lnTo>
                    <a:lnTo>
                      <a:pt x="173" y="403"/>
                    </a:lnTo>
                    <a:lnTo>
                      <a:pt x="173" y="405"/>
                    </a:lnTo>
                    <a:lnTo>
                      <a:pt x="168" y="409"/>
                    </a:lnTo>
                    <a:lnTo>
                      <a:pt x="164" y="410"/>
                    </a:lnTo>
                    <a:lnTo>
                      <a:pt x="160" y="413"/>
                    </a:lnTo>
                    <a:lnTo>
                      <a:pt x="157" y="413"/>
                    </a:lnTo>
                    <a:lnTo>
                      <a:pt x="155" y="414"/>
                    </a:lnTo>
                    <a:lnTo>
                      <a:pt x="151" y="416"/>
                    </a:lnTo>
                    <a:lnTo>
                      <a:pt x="130" y="416"/>
                    </a:lnTo>
                    <a:lnTo>
                      <a:pt x="109" y="420"/>
                    </a:lnTo>
                    <a:lnTo>
                      <a:pt x="97" y="423"/>
                    </a:lnTo>
                    <a:lnTo>
                      <a:pt x="87" y="429"/>
                    </a:lnTo>
                    <a:lnTo>
                      <a:pt x="66" y="444"/>
                    </a:lnTo>
                    <a:lnTo>
                      <a:pt x="83" y="445"/>
                    </a:lnTo>
                    <a:lnTo>
                      <a:pt x="92" y="446"/>
                    </a:lnTo>
                    <a:lnTo>
                      <a:pt x="104" y="449"/>
                    </a:lnTo>
                    <a:lnTo>
                      <a:pt x="106" y="451"/>
                    </a:lnTo>
                    <a:lnTo>
                      <a:pt x="107" y="453"/>
                    </a:lnTo>
                    <a:lnTo>
                      <a:pt x="109" y="455"/>
                    </a:lnTo>
                    <a:lnTo>
                      <a:pt x="115" y="459"/>
                    </a:lnTo>
                    <a:lnTo>
                      <a:pt x="119" y="460"/>
                    </a:lnTo>
                    <a:lnTo>
                      <a:pt x="121" y="460"/>
                    </a:lnTo>
                    <a:lnTo>
                      <a:pt x="123" y="460"/>
                    </a:lnTo>
                    <a:lnTo>
                      <a:pt x="125" y="461"/>
                    </a:lnTo>
                    <a:lnTo>
                      <a:pt x="129" y="460"/>
                    </a:lnTo>
                    <a:lnTo>
                      <a:pt x="134" y="460"/>
                    </a:lnTo>
                    <a:lnTo>
                      <a:pt x="145" y="460"/>
                    </a:lnTo>
                    <a:lnTo>
                      <a:pt x="153" y="458"/>
                    </a:lnTo>
                    <a:lnTo>
                      <a:pt x="157" y="457"/>
                    </a:lnTo>
                    <a:lnTo>
                      <a:pt x="162" y="457"/>
                    </a:lnTo>
                    <a:lnTo>
                      <a:pt x="179" y="451"/>
                    </a:lnTo>
                    <a:lnTo>
                      <a:pt x="195" y="445"/>
                    </a:lnTo>
                    <a:lnTo>
                      <a:pt x="203" y="448"/>
                    </a:lnTo>
                    <a:lnTo>
                      <a:pt x="208" y="449"/>
                    </a:lnTo>
                    <a:lnTo>
                      <a:pt x="213" y="451"/>
                    </a:lnTo>
                    <a:lnTo>
                      <a:pt x="216" y="451"/>
                    </a:lnTo>
                    <a:lnTo>
                      <a:pt x="220" y="453"/>
                    </a:lnTo>
                    <a:lnTo>
                      <a:pt x="229" y="455"/>
                    </a:lnTo>
                    <a:lnTo>
                      <a:pt x="231" y="454"/>
                    </a:lnTo>
                    <a:lnTo>
                      <a:pt x="234" y="454"/>
                    </a:lnTo>
                    <a:lnTo>
                      <a:pt x="240" y="454"/>
                    </a:lnTo>
                    <a:lnTo>
                      <a:pt x="246" y="451"/>
                    </a:lnTo>
                    <a:lnTo>
                      <a:pt x="251" y="449"/>
                    </a:lnTo>
                    <a:lnTo>
                      <a:pt x="248" y="434"/>
                    </a:lnTo>
                    <a:lnTo>
                      <a:pt x="245" y="421"/>
                    </a:lnTo>
                    <a:lnTo>
                      <a:pt x="240" y="409"/>
                    </a:lnTo>
                    <a:lnTo>
                      <a:pt x="235" y="401"/>
                    </a:lnTo>
                    <a:lnTo>
                      <a:pt x="241" y="400"/>
                    </a:lnTo>
                    <a:lnTo>
                      <a:pt x="248" y="399"/>
                    </a:lnTo>
                    <a:lnTo>
                      <a:pt x="252" y="397"/>
                    </a:lnTo>
                    <a:lnTo>
                      <a:pt x="256" y="395"/>
                    </a:lnTo>
                    <a:lnTo>
                      <a:pt x="257" y="391"/>
                    </a:lnTo>
                    <a:lnTo>
                      <a:pt x="257" y="388"/>
                    </a:lnTo>
                    <a:lnTo>
                      <a:pt x="257" y="387"/>
                    </a:lnTo>
                    <a:lnTo>
                      <a:pt x="258" y="387"/>
                    </a:lnTo>
                    <a:lnTo>
                      <a:pt x="257" y="385"/>
                    </a:lnTo>
                    <a:lnTo>
                      <a:pt x="257" y="384"/>
                    </a:lnTo>
                    <a:lnTo>
                      <a:pt x="257" y="382"/>
                    </a:lnTo>
                    <a:lnTo>
                      <a:pt x="256" y="378"/>
                    </a:lnTo>
                    <a:lnTo>
                      <a:pt x="273" y="361"/>
                    </a:lnTo>
                    <a:lnTo>
                      <a:pt x="288" y="345"/>
                    </a:lnTo>
                    <a:lnTo>
                      <a:pt x="299" y="331"/>
                    </a:lnTo>
                    <a:lnTo>
                      <a:pt x="309" y="318"/>
                    </a:lnTo>
                    <a:lnTo>
                      <a:pt x="322" y="310"/>
                    </a:lnTo>
                    <a:lnTo>
                      <a:pt x="329" y="304"/>
                    </a:lnTo>
                    <a:lnTo>
                      <a:pt x="335" y="300"/>
                    </a:lnTo>
                    <a:lnTo>
                      <a:pt x="339" y="294"/>
                    </a:lnTo>
                    <a:lnTo>
                      <a:pt x="341" y="291"/>
                    </a:lnTo>
                    <a:lnTo>
                      <a:pt x="344" y="289"/>
                    </a:lnTo>
                    <a:lnTo>
                      <a:pt x="354" y="276"/>
                    </a:lnTo>
                    <a:lnTo>
                      <a:pt x="346" y="312"/>
                    </a:lnTo>
                    <a:lnTo>
                      <a:pt x="338" y="347"/>
                    </a:lnTo>
                    <a:lnTo>
                      <a:pt x="343" y="362"/>
                    </a:lnTo>
                    <a:lnTo>
                      <a:pt x="348" y="378"/>
                    </a:lnTo>
                    <a:lnTo>
                      <a:pt x="349" y="393"/>
                    </a:lnTo>
                    <a:lnTo>
                      <a:pt x="349" y="409"/>
                    </a:lnTo>
                    <a:lnTo>
                      <a:pt x="352" y="414"/>
                    </a:lnTo>
                    <a:lnTo>
                      <a:pt x="353" y="416"/>
                    </a:lnTo>
                    <a:lnTo>
                      <a:pt x="355" y="419"/>
                    </a:lnTo>
                    <a:lnTo>
                      <a:pt x="357" y="423"/>
                    </a:lnTo>
                    <a:lnTo>
                      <a:pt x="358" y="425"/>
                    </a:lnTo>
                    <a:lnTo>
                      <a:pt x="360" y="428"/>
                    </a:lnTo>
                    <a:lnTo>
                      <a:pt x="361" y="437"/>
                    </a:lnTo>
                    <a:lnTo>
                      <a:pt x="361" y="441"/>
                    </a:lnTo>
                    <a:lnTo>
                      <a:pt x="361" y="446"/>
                    </a:lnTo>
                    <a:lnTo>
                      <a:pt x="356" y="453"/>
                    </a:lnTo>
                    <a:lnTo>
                      <a:pt x="354" y="454"/>
                    </a:lnTo>
                    <a:lnTo>
                      <a:pt x="353" y="456"/>
                    </a:lnTo>
                    <a:lnTo>
                      <a:pt x="350" y="460"/>
                    </a:lnTo>
                    <a:lnTo>
                      <a:pt x="340" y="466"/>
                    </a:lnTo>
                    <a:lnTo>
                      <a:pt x="334" y="469"/>
                    </a:lnTo>
                    <a:lnTo>
                      <a:pt x="329" y="474"/>
                    </a:lnTo>
                    <a:lnTo>
                      <a:pt x="329" y="489"/>
                    </a:lnTo>
                    <a:lnTo>
                      <a:pt x="328" y="489"/>
                    </a:lnTo>
                    <a:lnTo>
                      <a:pt x="328" y="490"/>
                    </a:lnTo>
                    <a:lnTo>
                      <a:pt x="328" y="493"/>
                    </a:lnTo>
                    <a:lnTo>
                      <a:pt x="328" y="497"/>
                    </a:lnTo>
                    <a:lnTo>
                      <a:pt x="328" y="505"/>
                    </a:lnTo>
                    <a:lnTo>
                      <a:pt x="325" y="511"/>
                    </a:lnTo>
                    <a:lnTo>
                      <a:pt x="324" y="511"/>
                    </a:lnTo>
                    <a:lnTo>
                      <a:pt x="324" y="512"/>
                    </a:lnTo>
                    <a:lnTo>
                      <a:pt x="324" y="515"/>
                    </a:lnTo>
                    <a:lnTo>
                      <a:pt x="324" y="519"/>
                    </a:lnTo>
                    <a:lnTo>
                      <a:pt x="322" y="525"/>
                    </a:lnTo>
                    <a:lnTo>
                      <a:pt x="321" y="525"/>
                    </a:lnTo>
                    <a:lnTo>
                      <a:pt x="321" y="526"/>
                    </a:lnTo>
                    <a:lnTo>
                      <a:pt x="321" y="528"/>
                    </a:lnTo>
                    <a:lnTo>
                      <a:pt x="321" y="532"/>
                    </a:lnTo>
                    <a:lnTo>
                      <a:pt x="319" y="535"/>
                    </a:lnTo>
                    <a:lnTo>
                      <a:pt x="318" y="535"/>
                    </a:lnTo>
                    <a:lnTo>
                      <a:pt x="318" y="536"/>
                    </a:lnTo>
                    <a:lnTo>
                      <a:pt x="318" y="538"/>
                    </a:lnTo>
                    <a:lnTo>
                      <a:pt x="316" y="544"/>
                    </a:lnTo>
                    <a:lnTo>
                      <a:pt x="310" y="556"/>
                    </a:lnTo>
                    <a:lnTo>
                      <a:pt x="305" y="560"/>
                    </a:lnTo>
                    <a:lnTo>
                      <a:pt x="303" y="562"/>
                    </a:lnTo>
                    <a:lnTo>
                      <a:pt x="302" y="562"/>
                    </a:lnTo>
                    <a:lnTo>
                      <a:pt x="302" y="563"/>
                    </a:lnTo>
                    <a:lnTo>
                      <a:pt x="302" y="565"/>
                    </a:lnTo>
                    <a:lnTo>
                      <a:pt x="294" y="575"/>
                    </a:lnTo>
                    <a:lnTo>
                      <a:pt x="286" y="559"/>
                    </a:lnTo>
                    <a:lnTo>
                      <a:pt x="279" y="549"/>
                    </a:lnTo>
                    <a:lnTo>
                      <a:pt x="272" y="544"/>
                    </a:lnTo>
                    <a:lnTo>
                      <a:pt x="266" y="545"/>
                    </a:lnTo>
                    <a:lnTo>
                      <a:pt x="252" y="558"/>
                    </a:lnTo>
                    <a:lnTo>
                      <a:pt x="242" y="572"/>
                    </a:lnTo>
                    <a:lnTo>
                      <a:pt x="236" y="588"/>
                    </a:lnTo>
                    <a:lnTo>
                      <a:pt x="234" y="605"/>
                    </a:lnTo>
                    <a:lnTo>
                      <a:pt x="225" y="608"/>
                    </a:lnTo>
                    <a:lnTo>
                      <a:pt x="217" y="611"/>
                    </a:lnTo>
                    <a:lnTo>
                      <a:pt x="211" y="613"/>
                    </a:lnTo>
                    <a:lnTo>
                      <a:pt x="206" y="614"/>
                    </a:lnTo>
                    <a:lnTo>
                      <a:pt x="200" y="613"/>
                    </a:lnTo>
                    <a:lnTo>
                      <a:pt x="197" y="611"/>
                    </a:lnTo>
                    <a:lnTo>
                      <a:pt x="195" y="608"/>
                    </a:lnTo>
                    <a:lnTo>
                      <a:pt x="194" y="604"/>
                    </a:lnTo>
                    <a:lnTo>
                      <a:pt x="192" y="602"/>
                    </a:lnTo>
                    <a:lnTo>
                      <a:pt x="191" y="601"/>
                    </a:lnTo>
                    <a:lnTo>
                      <a:pt x="189" y="598"/>
                    </a:lnTo>
                    <a:lnTo>
                      <a:pt x="187" y="596"/>
                    </a:lnTo>
                    <a:lnTo>
                      <a:pt x="182" y="590"/>
                    </a:lnTo>
                    <a:lnTo>
                      <a:pt x="179" y="586"/>
                    </a:lnTo>
                    <a:lnTo>
                      <a:pt x="175" y="581"/>
                    </a:lnTo>
                    <a:lnTo>
                      <a:pt x="171" y="576"/>
                    </a:lnTo>
                    <a:lnTo>
                      <a:pt x="156" y="552"/>
                    </a:lnTo>
                    <a:lnTo>
                      <a:pt x="141" y="527"/>
                    </a:lnTo>
                    <a:lnTo>
                      <a:pt x="135" y="543"/>
                    </a:lnTo>
                    <a:lnTo>
                      <a:pt x="131" y="561"/>
                    </a:lnTo>
                    <a:lnTo>
                      <a:pt x="127" y="581"/>
                    </a:lnTo>
                    <a:lnTo>
                      <a:pt x="124" y="604"/>
                    </a:lnTo>
                    <a:lnTo>
                      <a:pt x="116" y="605"/>
                    </a:lnTo>
                    <a:lnTo>
                      <a:pt x="110" y="606"/>
                    </a:lnTo>
                    <a:lnTo>
                      <a:pt x="105" y="605"/>
                    </a:lnTo>
                    <a:lnTo>
                      <a:pt x="102" y="603"/>
                    </a:lnTo>
                    <a:lnTo>
                      <a:pt x="98" y="598"/>
                    </a:lnTo>
                    <a:lnTo>
                      <a:pt x="96" y="591"/>
                    </a:lnTo>
                    <a:lnTo>
                      <a:pt x="95" y="584"/>
                    </a:lnTo>
                    <a:lnTo>
                      <a:pt x="96" y="575"/>
                    </a:lnTo>
                    <a:lnTo>
                      <a:pt x="96" y="561"/>
                    </a:lnTo>
                    <a:lnTo>
                      <a:pt x="95" y="549"/>
                    </a:lnTo>
                    <a:lnTo>
                      <a:pt x="92" y="539"/>
                    </a:lnTo>
                    <a:lnTo>
                      <a:pt x="87" y="531"/>
                    </a:lnTo>
                    <a:lnTo>
                      <a:pt x="79" y="524"/>
                    </a:lnTo>
                    <a:lnTo>
                      <a:pt x="71" y="520"/>
                    </a:lnTo>
                    <a:lnTo>
                      <a:pt x="59" y="516"/>
                    </a:lnTo>
                    <a:lnTo>
                      <a:pt x="48" y="515"/>
                    </a:lnTo>
                    <a:lnTo>
                      <a:pt x="36" y="510"/>
                    </a:lnTo>
                    <a:lnTo>
                      <a:pt x="29" y="509"/>
                    </a:lnTo>
                    <a:lnTo>
                      <a:pt x="24" y="511"/>
                    </a:lnTo>
                    <a:lnTo>
                      <a:pt x="23" y="518"/>
                    </a:lnTo>
                    <a:lnTo>
                      <a:pt x="19" y="530"/>
                    </a:lnTo>
                    <a:lnTo>
                      <a:pt x="17" y="532"/>
                    </a:lnTo>
                    <a:lnTo>
                      <a:pt x="16" y="532"/>
                    </a:lnTo>
                    <a:lnTo>
                      <a:pt x="16" y="534"/>
                    </a:lnTo>
                    <a:lnTo>
                      <a:pt x="16" y="536"/>
                    </a:lnTo>
                    <a:lnTo>
                      <a:pt x="14" y="542"/>
                    </a:lnTo>
                    <a:lnTo>
                      <a:pt x="7" y="552"/>
                    </a:lnTo>
                    <a:lnTo>
                      <a:pt x="3" y="557"/>
                    </a:lnTo>
                    <a:lnTo>
                      <a:pt x="1" y="559"/>
                    </a:lnTo>
                    <a:lnTo>
                      <a:pt x="0" y="559"/>
                    </a:lnTo>
                    <a:lnTo>
                      <a:pt x="0" y="560"/>
                    </a:lnTo>
                    <a:lnTo>
                      <a:pt x="0" y="562"/>
                    </a:lnTo>
                    <a:lnTo>
                      <a:pt x="12" y="564"/>
                    </a:lnTo>
                    <a:lnTo>
                      <a:pt x="17" y="567"/>
                    </a:lnTo>
                    <a:lnTo>
                      <a:pt x="24" y="572"/>
                    </a:lnTo>
                    <a:lnTo>
                      <a:pt x="28" y="577"/>
                    </a:lnTo>
                    <a:lnTo>
                      <a:pt x="33" y="583"/>
                    </a:lnTo>
                    <a:lnTo>
                      <a:pt x="42" y="600"/>
                    </a:lnTo>
                    <a:lnTo>
                      <a:pt x="44" y="608"/>
                    </a:lnTo>
                    <a:lnTo>
                      <a:pt x="45" y="612"/>
                    </a:lnTo>
                    <a:lnTo>
                      <a:pt x="47" y="618"/>
                    </a:lnTo>
                    <a:lnTo>
                      <a:pt x="49" y="634"/>
                    </a:lnTo>
                    <a:lnTo>
                      <a:pt x="59" y="645"/>
                    </a:lnTo>
                    <a:lnTo>
                      <a:pt x="69" y="658"/>
                    </a:lnTo>
                    <a:lnTo>
                      <a:pt x="76" y="669"/>
                    </a:lnTo>
                    <a:lnTo>
                      <a:pt x="83" y="682"/>
                    </a:lnTo>
                    <a:lnTo>
                      <a:pt x="86" y="693"/>
                    </a:lnTo>
                    <a:lnTo>
                      <a:pt x="88" y="706"/>
                    </a:lnTo>
                    <a:lnTo>
                      <a:pt x="89" y="719"/>
                    </a:lnTo>
                    <a:lnTo>
                      <a:pt x="88" y="731"/>
                    </a:lnTo>
                    <a:lnTo>
                      <a:pt x="87" y="744"/>
                    </a:lnTo>
                    <a:lnTo>
                      <a:pt x="87" y="755"/>
                    </a:lnTo>
                    <a:lnTo>
                      <a:pt x="88" y="766"/>
                    </a:lnTo>
                    <a:lnTo>
                      <a:pt x="91" y="776"/>
                    </a:lnTo>
                    <a:lnTo>
                      <a:pt x="93" y="785"/>
                    </a:lnTo>
                    <a:lnTo>
                      <a:pt x="97" y="792"/>
                    </a:lnTo>
                    <a:lnTo>
                      <a:pt x="103" y="799"/>
                    </a:lnTo>
                    <a:lnTo>
                      <a:pt x="110" y="804"/>
                    </a:lnTo>
                    <a:lnTo>
                      <a:pt x="117" y="808"/>
                    </a:lnTo>
                    <a:lnTo>
                      <a:pt x="129" y="812"/>
                    </a:lnTo>
                    <a:lnTo>
                      <a:pt x="140" y="814"/>
                    </a:lnTo>
                    <a:lnTo>
                      <a:pt x="156" y="815"/>
                    </a:lnTo>
                    <a:lnTo>
                      <a:pt x="161" y="803"/>
                    </a:lnTo>
                    <a:lnTo>
                      <a:pt x="166" y="791"/>
                    </a:lnTo>
                    <a:lnTo>
                      <a:pt x="168" y="779"/>
                    </a:lnTo>
                    <a:lnTo>
                      <a:pt x="169" y="768"/>
                    </a:lnTo>
                    <a:lnTo>
                      <a:pt x="168" y="755"/>
                    </a:lnTo>
                    <a:lnTo>
                      <a:pt x="166" y="743"/>
                    </a:lnTo>
                    <a:lnTo>
                      <a:pt x="161" y="730"/>
                    </a:lnTo>
                    <a:lnTo>
                      <a:pt x="158" y="724"/>
                    </a:lnTo>
                    <a:lnTo>
                      <a:pt x="156" y="719"/>
                    </a:lnTo>
                    <a:lnTo>
                      <a:pt x="157" y="699"/>
                    </a:lnTo>
                    <a:lnTo>
                      <a:pt x="160" y="681"/>
                    </a:lnTo>
                    <a:lnTo>
                      <a:pt x="166" y="664"/>
                    </a:lnTo>
                    <a:lnTo>
                      <a:pt x="174" y="650"/>
                    </a:lnTo>
                    <a:lnTo>
                      <a:pt x="191" y="663"/>
                    </a:lnTo>
                    <a:lnTo>
                      <a:pt x="209" y="672"/>
                    </a:lnTo>
                    <a:lnTo>
                      <a:pt x="228" y="679"/>
                    </a:lnTo>
                    <a:lnTo>
                      <a:pt x="247" y="682"/>
                    </a:lnTo>
                    <a:lnTo>
                      <a:pt x="234" y="693"/>
                    </a:lnTo>
                    <a:lnTo>
                      <a:pt x="230" y="700"/>
                    </a:lnTo>
                    <a:lnTo>
                      <a:pt x="228" y="708"/>
                    </a:lnTo>
                    <a:lnTo>
                      <a:pt x="226" y="715"/>
                    </a:lnTo>
                    <a:lnTo>
                      <a:pt x="226" y="725"/>
                    </a:lnTo>
                    <a:lnTo>
                      <a:pt x="229" y="745"/>
                    </a:lnTo>
                    <a:lnTo>
                      <a:pt x="234" y="764"/>
                    </a:lnTo>
                    <a:lnTo>
                      <a:pt x="237" y="771"/>
                    </a:lnTo>
                    <a:lnTo>
                      <a:pt x="242" y="779"/>
                    </a:lnTo>
                    <a:lnTo>
                      <a:pt x="254" y="787"/>
                    </a:lnTo>
                    <a:lnTo>
                      <a:pt x="260" y="789"/>
                    </a:lnTo>
                    <a:lnTo>
                      <a:pt x="269" y="790"/>
                    </a:lnTo>
                    <a:lnTo>
                      <a:pt x="249" y="800"/>
                    </a:lnTo>
                    <a:lnTo>
                      <a:pt x="234" y="810"/>
                    </a:lnTo>
                    <a:lnTo>
                      <a:pt x="223" y="821"/>
                    </a:lnTo>
                    <a:lnTo>
                      <a:pt x="218" y="832"/>
                    </a:lnTo>
                    <a:lnTo>
                      <a:pt x="216" y="837"/>
                    </a:lnTo>
                    <a:lnTo>
                      <a:pt x="219" y="844"/>
                    </a:lnTo>
                    <a:lnTo>
                      <a:pt x="226" y="850"/>
                    </a:lnTo>
                    <a:lnTo>
                      <a:pt x="238" y="857"/>
                    </a:lnTo>
                    <a:lnTo>
                      <a:pt x="242" y="864"/>
                    </a:lnTo>
                    <a:lnTo>
                      <a:pt x="249" y="875"/>
                    </a:lnTo>
                    <a:lnTo>
                      <a:pt x="255" y="889"/>
                    </a:lnTo>
                    <a:lnTo>
                      <a:pt x="262" y="907"/>
                    </a:lnTo>
                    <a:lnTo>
                      <a:pt x="271" y="900"/>
                    </a:lnTo>
                    <a:lnTo>
                      <a:pt x="282" y="893"/>
                    </a:lnTo>
                    <a:lnTo>
                      <a:pt x="294" y="884"/>
                    </a:lnTo>
                    <a:lnTo>
                      <a:pt x="310" y="872"/>
                    </a:lnTo>
                    <a:lnTo>
                      <a:pt x="294" y="862"/>
                    </a:lnTo>
                    <a:lnTo>
                      <a:pt x="287" y="851"/>
                    </a:lnTo>
                    <a:lnTo>
                      <a:pt x="283" y="841"/>
                    </a:lnTo>
                    <a:lnTo>
                      <a:pt x="289" y="832"/>
                    </a:lnTo>
                    <a:lnTo>
                      <a:pt x="299" y="820"/>
                    </a:lnTo>
                    <a:lnTo>
                      <a:pt x="303" y="813"/>
                    </a:lnTo>
                    <a:lnTo>
                      <a:pt x="308" y="808"/>
                    </a:lnTo>
                    <a:lnTo>
                      <a:pt x="310" y="802"/>
                    </a:lnTo>
                    <a:lnTo>
                      <a:pt x="311" y="795"/>
                    </a:lnTo>
                    <a:lnTo>
                      <a:pt x="311" y="785"/>
                    </a:lnTo>
                    <a:lnTo>
                      <a:pt x="311" y="767"/>
                    </a:lnTo>
                    <a:lnTo>
                      <a:pt x="309" y="760"/>
                    </a:lnTo>
                    <a:lnTo>
                      <a:pt x="308" y="754"/>
                    </a:lnTo>
                    <a:lnTo>
                      <a:pt x="303" y="749"/>
                    </a:lnTo>
                    <a:lnTo>
                      <a:pt x="300" y="746"/>
                    </a:lnTo>
                    <a:lnTo>
                      <a:pt x="295" y="743"/>
                    </a:lnTo>
                    <a:lnTo>
                      <a:pt x="290" y="742"/>
                    </a:lnTo>
                    <a:lnTo>
                      <a:pt x="298" y="726"/>
                    </a:lnTo>
                    <a:lnTo>
                      <a:pt x="301" y="719"/>
                    </a:lnTo>
                    <a:lnTo>
                      <a:pt x="305" y="713"/>
                    </a:lnTo>
                    <a:lnTo>
                      <a:pt x="308" y="707"/>
                    </a:lnTo>
                    <a:lnTo>
                      <a:pt x="311" y="703"/>
                    </a:lnTo>
                    <a:lnTo>
                      <a:pt x="314" y="695"/>
                    </a:lnTo>
                    <a:lnTo>
                      <a:pt x="312" y="693"/>
                    </a:lnTo>
                    <a:lnTo>
                      <a:pt x="320" y="679"/>
                    </a:lnTo>
                    <a:lnTo>
                      <a:pt x="324" y="673"/>
                    </a:lnTo>
                    <a:lnTo>
                      <a:pt x="330" y="671"/>
                    </a:lnTo>
                    <a:lnTo>
                      <a:pt x="325" y="679"/>
                    </a:lnTo>
                    <a:lnTo>
                      <a:pt x="321" y="685"/>
                    </a:lnTo>
                    <a:lnTo>
                      <a:pt x="314" y="695"/>
                    </a:lnTo>
                    <a:lnTo>
                      <a:pt x="318" y="699"/>
                    </a:lnTo>
                    <a:lnTo>
                      <a:pt x="322" y="703"/>
                    </a:lnTo>
                    <a:lnTo>
                      <a:pt x="323" y="704"/>
                    </a:lnTo>
                    <a:lnTo>
                      <a:pt x="325" y="706"/>
                    </a:lnTo>
                    <a:lnTo>
                      <a:pt x="330" y="710"/>
                    </a:lnTo>
                    <a:lnTo>
                      <a:pt x="331" y="712"/>
                    </a:lnTo>
                    <a:lnTo>
                      <a:pt x="333" y="715"/>
                    </a:lnTo>
                    <a:lnTo>
                      <a:pt x="335" y="720"/>
                    </a:lnTo>
                    <a:lnTo>
                      <a:pt x="334" y="724"/>
                    </a:lnTo>
                    <a:lnTo>
                      <a:pt x="335" y="728"/>
                    </a:lnTo>
                    <a:lnTo>
                      <a:pt x="338" y="735"/>
                    </a:lnTo>
                    <a:lnTo>
                      <a:pt x="343" y="740"/>
                    </a:lnTo>
                    <a:lnTo>
                      <a:pt x="353" y="743"/>
                    </a:lnTo>
                    <a:lnTo>
                      <a:pt x="354" y="754"/>
                    </a:lnTo>
                    <a:lnTo>
                      <a:pt x="357" y="763"/>
                    </a:lnTo>
                    <a:lnTo>
                      <a:pt x="359" y="765"/>
                    </a:lnTo>
                    <a:lnTo>
                      <a:pt x="363" y="767"/>
                    </a:lnTo>
                    <a:lnTo>
                      <a:pt x="373" y="768"/>
                    </a:lnTo>
                    <a:lnTo>
                      <a:pt x="385" y="769"/>
                    </a:lnTo>
                    <a:lnTo>
                      <a:pt x="396" y="771"/>
                    </a:lnTo>
                    <a:lnTo>
                      <a:pt x="402" y="773"/>
                    </a:lnTo>
                    <a:lnTo>
                      <a:pt x="404" y="777"/>
                    </a:lnTo>
                    <a:lnTo>
                      <a:pt x="407" y="796"/>
                    </a:lnTo>
                    <a:lnTo>
                      <a:pt x="419" y="817"/>
                    </a:lnTo>
                    <a:lnTo>
                      <a:pt x="434" y="830"/>
                    </a:lnTo>
                    <a:lnTo>
                      <a:pt x="446" y="845"/>
                    </a:lnTo>
                    <a:lnTo>
                      <a:pt x="455" y="859"/>
                    </a:lnTo>
                    <a:lnTo>
                      <a:pt x="462" y="875"/>
                    </a:lnTo>
                    <a:lnTo>
                      <a:pt x="468" y="884"/>
                    </a:lnTo>
                    <a:lnTo>
                      <a:pt x="475" y="891"/>
                    </a:lnTo>
                    <a:lnTo>
                      <a:pt x="477" y="893"/>
                    </a:lnTo>
                    <a:lnTo>
                      <a:pt x="478" y="894"/>
                    </a:lnTo>
                    <a:lnTo>
                      <a:pt x="480" y="896"/>
                    </a:lnTo>
                    <a:lnTo>
                      <a:pt x="486" y="899"/>
                    </a:lnTo>
                    <a:lnTo>
                      <a:pt x="497" y="881"/>
                    </a:lnTo>
                    <a:lnTo>
                      <a:pt x="503" y="862"/>
                    </a:lnTo>
                    <a:lnTo>
                      <a:pt x="504" y="852"/>
                    </a:lnTo>
                    <a:lnTo>
                      <a:pt x="504" y="844"/>
                    </a:lnTo>
                    <a:lnTo>
                      <a:pt x="502" y="827"/>
                    </a:lnTo>
                    <a:lnTo>
                      <a:pt x="480" y="807"/>
                    </a:lnTo>
                    <a:lnTo>
                      <a:pt x="484" y="803"/>
                    </a:lnTo>
                    <a:lnTo>
                      <a:pt x="489" y="806"/>
                    </a:lnTo>
                    <a:lnTo>
                      <a:pt x="496" y="813"/>
                    </a:lnTo>
                    <a:lnTo>
                      <a:pt x="502" y="827"/>
                    </a:lnTo>
                    <a:lnTo>
                      <a:pt x="519" y="835"/>
                    </a:lnTo>
                    <a:lnTo>
                      <a:pt x="526" y="837"/>
                    </a:lnTo>
                    <a:lnTo>
                      <a:pt x="535" y="838"/>
                    </a:lnTo>
                    <a:lnTo>
                      <a:pt x="541" y="837"/>
                    </a:lnTo>
                    <a:lnTo>
                      <a:pt x="549" y="835"/>
                    </a:lnTo>
                    <a:lnTo>
                      <a:pt x="556" y="831"/>
                    </a:lnTo>
                    <a:lnTo>
                      <a:pt x="563" y="827"/>
                    </a:lnTo>
                    <a:lnTo>
                      <a:pt x="558" y="809"/>
                    </a:lnTo>
                    <a:lnTo>
                      <a:pt x="553" y="793"/>
                    </a:lnTo>
                    <a:lnTo>
                      <a:pt x="545" y="779"/>
                    </a:lnTo>
                    <a:lnTo>
                      <a:pt x="538" y="767"/>
                    </a:lnTo>
                    <a:lnTo>
                      <a:pt x="533" y="755"/>
                    </a:lnTo>
                    <a:lnTo>
                      <a:pt x="527" y="747"/>
                    </a:lnTo>
                    <a:lnTo>
                      <a:pt x="521" y="740"/>
                    </a:lnTo>
                    <a:lnTo>
                      <a:pt x="515" y="735"/>
                    </a:lnTo>
                    <a:lnTo>
                      <a:pt x="506" y="731"/>
                    </a:lnTo>
                    <a:lnTo>
                      <a:pt x="498" y="730"/>
                    </a:lnTo>
                    <a:lnTo>
                      <a:pt x="488" y="731"/>
                    </a:lnTo>
                    <a:lnTo>
                      <a:pt x="479" y="734"/>
                    </a:lnTo>
                    <a:lnTo>
                      <a:pt x="462" y="736"/>
                    </a:lnTo>
                    <a:lnTo>
                      <a:pt x="456" y="736"/>
                    </a:lnTo>
                    <a:lnTo>
                      <a:pt x="452" y="738"/>
                    </a:lnTo>
                    <a:lnTo>
                      <a:pt x="446" y="736"/>
                    </a:lnTo>
                    <a:lnTo>
                      <a:pt x="443" y="736"/>
                    </a:lnTo>
                    <a:lnTo>
                      <a:pt x="440" y="734"/>
                    </a:lnTo>
                    <a:lnTo>
                      <a:pt x="414" y="697"/>
                    </a:lnTo>
                    <a:lnTo>
                      <a:pt x="389" y="665"/>
                    </a:lnTo>
                    <a:lnTo>
                      <a:pt x="378" y="654"/>
                    </a:lnTo>
                    <a:lnTo>
                      <a:pt x="372" y="648"/>
                    </a:lnTo>
                    <a:lnTo>
                      <a:pt x="370" y="646"/>
                    </a:lnTo>
                    <a:lnTo>
                      <a:pt x="369" y="645"/>
                    </a:lnTo>
                    <a:lnTo>
                      <a:pt x="366" y="643"/>
                    </a:lnTo>
                    <a:lnTo>
                      <a:pt x="359" y="634"/>
                    </a:lnTo>
                    <a:lnTo>
                      <a:pt x="353" y="627"/>
                    </a:lnTo>
                    <a:lnTo>
                      <a:pt x="338" y="609"/>
                    </a:lnTo>
                    <a:lnTo>
                      <a:pt x="340" y="606"/>
                    </a:lnTo>
                    <a:lnTo>
                      <a:pt x="345" y="601"/>
                    </a:lnTo>
                    <a:lnTo>
                      <a:pt x="353" y="591"/>
                    </a:lnTo>
                    <a:lnTo>
                      <a:pt x="362" y="580"/>
                    </a:lnTo>
                    <a:lnTo>
                      <a:pt x="372" y="572"/>
                    </a:lnTo>
                    <a:lnTo>
                      <a:pt x="381" y="568"/>
                    </a:lnTo>
                    <a:lnTo>
                      <a:pt x="390" y="564"/>
                    </a:lnTo>
                    <a:lnTo>
                      <a:pt x="398" y="563"/>
                    </a:lnTo>
                    <a:lnTo>
                      <a:pt x="404" y="561"/>
                    </a:lnTo>
                    <a:lnTo>
                      <a:pt x="412" y="562"/>
                    </a:lnTo>
                    <a:lnTo>
                      <a:pt x="417" y="563"/>
                    </a:lnTo>
                    <a:lnTo>
                      <a:pt x="423" y="566"/>
                    </a:lnTo>
                    <a:lnTo>
                      <a:pt x="421" y="569"/>
                    </a:lnTo>
                    <a:lnTo>
                      <a:pt x="420" y="573"/>
                    </a:lnTo>
                    <a:lnTo>
                      <a:pt x="418" y="579"/>
                    </a:lnTo>
                    <a:lnTo>
                      <a:pt x="416" y="580"/>
                    </a:lnTo>
                    <a:lnTo>
                      <a:pt x="415" y="582"/>
                    </a:lnTo>
                    <a:lnTo>
                      <a:pt x="413" y="583"/>
                    </a:lnTo>
                    <a:lnTo>
                      <a:pt x="430" y="596"/>
                    </a:lnTo>
                    <a:lnTo>
                      <a:pt x="433" y="598"/>
                    </a:lnTo>
                    <a:lnTo>
                      <a:pt x="437" y="601"/>
                    </a:lnTo>
                    <a:lnTo>
                      <a:pt x="443" y="607"/>
                    </a:lnTo>
                    <a:lnTo>
                      <a:pt x="452" y="618"/>
                    </a:lnTo>
                    <a:lnTo>
                      <a:pt x="455" y="622"/>
                    </a:lnTo>
                    <a:lnTo>
                      <a:pt x="456" y="624"/>
                    </a:lnTo>
                    <a:lnTo>
                      <a:pt x="458" y="627"/>
                    </a:lnTo>
                    <a:lnTo>
                      <a:pt x="446" y="631"/>
                    </a:lnTo>
                    <a:lnTo>
                      <a:pt x="441" y="632"/>
                    </a:lnTo>
                    <a:lnTo>
                      <a:pt x="438" y="634"/>
                    </a:lnTo>
                    <a:lnTo>
                      <a:pt x="432" y="637"/>
                    </a:lnTo>
                    <a:lnTo>
                      <a:pt x="429" y="638"/>
                    </a:lnTo>
                    <a:lnTo>
                      <a:pt x="431" y="642"/>
                    </a:lnTo>
                    <a:lnTo>
                      <a:pt x="437" y="646"/>
                    </a:lnTo>
                    <a:lnTo>
                      <a:pt x="441" y="647"/>
                    </a:lnTo>
                    <a:lnTo>
                      <a:pt x="447" y="649"/>
                    </a:lnTo>
                    <a:lnTo>
                      <a:pt x="462" y="653"/>
                    </a:lnTo>
                    <a:lnTo>
                      <a:pt x="463" y="654"/>
                    </a:lnTo>
                    <a:lnTo>
                      <a:pt x="470" y="658"/>
                    </a:lnTo>
                    <a:lnTo>
                      <a:pt x="478" y="661"/>
                    </a:lnTo>
                    <a:lnTo>
                      <a:pt x="491" y="666"/>
                    </a:lnTo>
                    <a:lnTo>
                      <a:pt x="499" y="671"/>
                    </a:lnTo>
                    <a:lnTo>
                      <a:pt x="508" y="678"/>
                    </a:lnTo>
                    <a:lnTo>
                      <a:pt x="527" y="686"/>
                    </a:lnTo>
                    <a:lnTo>
                      <a:pt x="536" y="688"/>
                    </a:lnTo>
                    <a:lnTo>
                      <a:pt x="545" y="690"/>
                    </a:lnTo>
                    <a:lnTo>
                      <a:pt x="554" y="691"/>
                    </a:lnTo>
                    <a:lnTo>
                      <a:pt x="558" y="691"/>
                    </a:lnTo>
                    <a:lnTo>
                      <a:pt x="560" y="691"/>
                    </a:lnTo>
                    <a:lnTo>
                      <a:pt x="561" y="691"/>
                    </a:lnTo>
                    <a:lnTo>
                      <a:pt x="563" y="692"/>
                    </a:lnTo>
                    <a:lnTo>
                      <a:pt x="546" y="659"/>
                    </a:lnTo>
                    <a:lnTo>
                      <a:pt x="524" y="641"/>
                    </a:lnTo>
                    <a:lnTo>
                      <a:pt x="480" y="585"/>
                    </a:lnTo>
                    <a:lnTo>
                      <a:pt x="458" y="573"/>
                    </a:lnTo>
                    <a:lnTo>
                      <a:pt x="463" y="552"/>
                    </a:lnTo>
                    <a:lnTo>
                      <a:pt x="458" y="507"/>
                    </a:lnTo>
                    <a:lnTo>
                      <a:pt x="497" y="483"/>
                    </a:lnTo>
                    <a:lnTo>
                      <a:pt x="444" y="434"/>
                    </a:lnTo>
                    <a:lnTo>
                      <a:pt x="421" y="382"/>
                    </a:lnTo>
                    <a:lnTo>
                      <a:pt x="438" y="354"/>
                    </a:lnTo>
                    <a:lnTo>
                      <a:pt x="458" y="346"/>
                    </a:lnTo>
                    <a:lnTo>
                      <a:pt x="475" y="324"/>
                    </a:lnTo>
                    <a:lnTo>
                      <a:pt x="485" y="296"/>
                    </a:lnTo>
                    <a:lnTo>
                      <a:pt x="503" y="267"/>
                    </a:lnTo>
                    <a:lnTo>
                      <a:pt x="486" y="230"/>
                    </a:lnTo>
                    <a:lnTo>
                      <a:pt x="498" y="209"/>
                    </a:lnTo>
                    <a:lnTo>
                      <a:pt x="516" y="194"/>
                    </a:lnTo>
                    <a:lnTo>
                      <a:pt x="590" y="194"/>
                    </a:lnTo>
                    <a:lnTo>
                      <a:pt x="581" y="161"/>
                    </a:lnTo>
                    <a:lnTo>
                      <a:pt x="561" y="155"/>
                    </a:lnTo>
                    <a:lnTo>
                      <a:pt x="552" y="136"/>
                    </a:lnTo>
                    <a:lnTo>
                      <a:pt x="541" y="96"/>
                    </a:lnTo>
                    <a:lnTo>
                      <a:pt x="525" y="78"/>
                    </a:lnTo>
                    <a:lnTo>
                      <a:pt x="536" y="37"/>
                    </a:lnTo>
                    <a:lnTo>
                      <a:pt x="521" y="18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426">
                <a:extLst>
                  <a:ext uri="{FF2B5EF4-FFF2-40B4-BE49-F238E27FC236}">
                    <a16:creationId xmlns:a16="http://schemas.microsoft.com/office/drawing/2014/main" id="{2F2F96B0-16D9-27DA-754A-B4DBBCDF7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2264"/>
                <a:ext cx="6" cy="1"/>
              </a:xfrm>
              <a:custGeom>
                <a:avLst/>
                <a:gdLst>
                  <a:gd name="T0" fmla="*/ 16 w 16"/>
                  <a:gd name="T1" fmla="*/ 0 h 5"/>
                  <a:gd name="T2" fmla="*/ 0 w 16"/>
                  <a:gd name="T3" fmla="*/ 4 h 5"/>
                  <a:gd name="T4" fmla="*/ 9 w 16"/>
                  <a:gd name="T5" fmla="*/ 5 h 5"/>
                  <a:gd name="T6" fmla="*/ 16 w 16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5">
                    <a:moveTo>
                      <a:pt x="16" y="0"/>
                    </a:moveTo>
                    <a:lnTo>
                      <a:pt x="0" y="4"/>
                    </a:lnTo>
                    <a:lnTo>
                      <a:pt x="9" y="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427">
                <a:extLst>
                  <a:ext uri="{FF2B5EF4-FFF2-40B4-BE49-F238E27FC236}">
                    <a16:creationId xmlns:a16="http://schemas.microsoft.com/office/drawing/2014/main" id="{3AC8CA00-5AF7-A77D-5AC6-42380F115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4" y="2039"/>
                <a:ext cx="57" cy="63"/>
              </a:xfrm>
              <a:custGeom>
                <a:avLst/>
                <a:gdLst>
                  <a:gd name="T0" fmla="*/ 152 w 171"/>
                  <a:gd name="T1" fmla="*/ 12 h 190"/>
                  <a:gd name="T2" fmla="*/ 133 w 171"/>
                  <a:gd name="T3" fmla="*/ 2 h 190"/>
                  <a:gd name="T4" fmla="*/ 106 w 171"/>
                  <a:gd name="T5" fmla="*/ 3 h 190"/>
                  <a:gd name="T6" fmla="*/ 104 w 171"/>
                  <a:gd name="T7" fmla="*/ 4 h 190"/>
                  <a:gd name="T8" fmla="*/ 104 w 171"/>
                  <a:gd name="T9" fmla="*/ 10 h 190"/>
                  <a:gd name="T10" fmla="*/ 101 w 171"/>
                  <a:gd name="T11" fmla="*/ 25 h 190"/>
                  <a:gd name="T12" fmla="*/ 100 w 171"/>
                  <a:gd name="T13" fmla="*/ 26 h 190"/>
                  <a:gd name="T14" fmla="*/ 100 w 171"/>
                  <a:gd name="T15" fmla="*/ 32 h 190"/>
                  <a:gd name="T16" fmla="*/ 97 w 171"/>
                  <a:gd name="T17" fmla="*/ 34 h 190"/>
                  <a:gd name="T18" fmla="*/ 97 w 171"/>
                  <a:gd name="T19" fmla="*/ 38 h 190"/>
                  <a:gd name="T20" fmla="*/ 90 w 171"/>
                  <a:gd name="T21" fmla="*/ 48 h 190"/>
                  <a:gd name="T22" fmla="*/ 87 w 171"/>
                  <a:gd name="T23" fmla="*/ 50 h 190"/>
                  <a:gd name="T24" fmla="*/ 87 w 171"/>
                  <a:gd name="T25" fmla="*/ 53 h 190"/>
                  <a:gd name="T26" fmla="*/ 40 w 171"/>
                  <a:gd name="T27" fmla="*/ 72 h 190"/>
                  <a:gd name="T28" fmla="*/ 11 w 171"/>
                  <a:gd name="T29" fmla="*/ 99 h 190"/>
                  <a:gd name="T30" fmla="*/ 0 w 171"/>
                  <a:gd name="T31" fmla="*/ 122 h 190"/>
                  <a:gd name="T32" fmla="*/ 7 w 171"/>
                  <a:gd name="T33" fmla="*/ 153 h 190"/>
                  <a:gd name="T34" fmla="*/ 10 w 171"/>
                  <a:gd name="T35" fmla="*/ 190 h 190"/>
                  <a:gd name="T36" fmla="*/ 22 w 171"/>
                  <a:gd name="T37" fmla="*/ 188 h 190"/>
                  <a:gd name="T38" fmla="*/ 36 w 171"/>
                  <a:gd name="T39" fmla="*/ 186 h 190"/>
                  <a:gd name="T40" fmla="*/ 52 w 171"/>
                  <a:gd name="T41" fmla="*/ 180 h 190"/>
                  <a:gd name="T42" fmla="*/ 66 w 171"/>
                  <a:gd name="T43" fmla="*/ 170 h 190"/>
                  <a:gd name="T44" fmla="*/ 74 w 171"/>
                  <a:gd name="T45" fmla="*/ 166 h 190"/>
                  <a:gd name="T46" fmla="*/ 80 w 171"/>
                  <a:gd name="T47" fmla="*/ 169 h 190"/>
                  <a:gd name="T48" fmla="*/ 83 w 171"/>
                  <a:gd name="T49" fmla="*/ 170 h 190"/>
                  <a:gd name="T50" fmla="*/ 94 w 171"/>
                  <a:gd name="T51" fmla="*/ 170 h 190"/>
                  <a:gd name="T52" fmla="*/ 111 w 171"/>
                  <a:gd name="T53" fmla="*/ 168 h 190"/>
                  <a:gd name="T54" fmla="*/ 117 w 171"/>
                  <a:gd name="T55" fmla="*/ 168 h 190"/>
                  <a:gd name="T56" fmla="*/ 120 w 171"/>
                  <a:gd name="T57" fmla="*/ 169 h 190"/>
                  <a:gd name="T58" fmla="*/ 121 w 171"/>
                  <a:gd name="T59" fmla="*/ 168 h 190"/>
                  <a:gd name="T60" fmla="*/ 128 w 171"/>
                  <a:gd name="T61" fmla="*/ 168 h 190"/>
                  <a:gd name="T62" fmla="*/ 129 w 171"/>
                  <a:gd name="T63" fmla="*/ 167 h 190"/>
                  <a:gd name="T64" fmla="*/ 135 w 171"/>
                  <a:gd name="T65" fmla="*/ 167 h 190"/>
                  <a:gd name="T66" fmla="*/ 138 w 171"/>
                  <a:gd name="T67" fmla="*/ 164 h 190"/>
                  <a:gd name="T68" fmla="*/ 142 w 171"/>
                  <a:gd name="T69" fmla="*/ 153 h 190"/>
                  <a:gd name="T70" fmla="*/ 155 w 171"/>
                  <a:gd name="T71" fmla="*/ 121 h 190"/>
                  <a:gd name="T72" fmla="*/ 161 w 171"/>
                  <a:gd name="T73" fmla="*/ 78 h 190"/>
                  <a:gd name="T74" fmla="*/ 156 w 171"/>
                  <a:gd name="T75" fmla="*/ 35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1" h="190">
                    <a:moveTo>
                      <a:pt x="159" y="20"/>
                    </a:moveTo>
                    <a:lnTo>
                      <a:pt x="152" y="12"/>
                    </a:lnTo>
                    <a:lnTo>
                      <a:pt x="145" y="8"/>
                    </a:lnTo>
                    <a:lnTo>
                      <a:pt x="133" y="2"/>
                    </a:lnTo>
                    <a:lnTo>
                      <a:pt x="118" y="0"/>
                    </a:lnTo>
                    <a:lnTo>
                      <a:pt x="106" y="3"/>
                    </a:lnTo>
                    <a:lnTo>
                      <a:pt x="104" y="3"/>
                    </a:lnTo>
                    <a:lnTo>
                      <a:pt x="104" y="4"/>
                    </a:lnTo>
                    <a:lnTo>
                      <a:pt x="104" y="6"/>
                    </a:lnTo>
                    <a:lnTo>
                      <a:pt x="104" y="10"/>
                    </a:lnTo>
                    <a:lnTo>
                      <a:pt x="103" y="19"/>
                    </a:lnTo>
                    <a:lnTo>
                      <a:pt x="101" y="25"/>
                    </a:lnTo>
                    <a:lnTo>
                      <a:pt x="100" y="25"/>
                    </a:lnTo>
                    <a:lnTo>
                      <a:pt x="100" y="26"/>
                    </a:lnTo>
                    <a:lnTo>
                      <a:pt x="100" y="28"/>
                    </a:lnTo>
                    <a:lnTo>
                      <a:pt x="100" y="32"/>
                    </a:lnTo>
                    <a:lnTo>
                      <a:pt x="98" y="34"/>
                    </a:lnTo>
                    <a:lnTo>
                      <a:pt x="97" y="34"/>
                    </a:lnTo>
                    <a:lnTo>
                      <a:pt x="97" y="35"/>
                    </a:lnTo>
                    <a:lnTo>
                      <a:pt x="97" y="38"/>
                    </a:lnTo>
                    <a:lnTo>
                      <a:pt x="94" y="44"/>
                    </a:lnTo>
                    <a:lnTo>
                      <a:pt x="90" y="48"/>
                    </a:lnTo>
                    <a:lnTo>
                      <a:pt x="88" y="50"/>
                    </a:lnTo>
                    <a:lnTo>
                      <a:pt x="87" y="50"/>
                    </a:lnTo>
                    <a:lnTo>
                      <a:pt x="87" y="51"/>
                    </a:lnTo>
                    <a:lnTo>
                      <a:pt x="87" y="53"/>
                    </a:lnTo>
                    <a:lnTo>
                      <a:pt x="54" y="65"/>
                    </a:lnTo>
                    <a:lnTo>
                      <a:pt x="40" y="72"/>
                    </a:lnTo>
                    <a:lnTo>
                      <a:pt x="29" y="81"/>
                    </a:lnTo>
                    <a:lnTo>
                      <a:pt x="11" y="99"/>
                    </a:lnTo>
                    <a:lnTo>
                      <a:pt x="4" y="109"/>
                    </a:lnTo>
                    <a:lnTo>
                      <a:pt x="0" y="122"/>
                    </a:lnTo>
                    <a:lnTo>
                      <a:pt x="4" y="136"/>
                    </a:lnTo>
                    <a:lnTo>
                      <a:pt x="7" y="153"/>
                    </a:lnTo>
                    <a:lnTo>
                      <a:pt x="9" y="170"/>
                    </a:lnTo>
                    <a:lnTo>
                      <a:pt x="10" y="190"/>
                    </a:lnTo>
                    <a:lnTo>
                      <a:pt x="18" y="189"/>
                    </a:lnTo>
                    <a:lnTo>
                      <a:pt x="22" y="188"/>
                    </a:lnTo>
                    <a:lnTo>
                      <a:pt x="28" y="188"/>
                    </a:lnTo>
                    <a:lnTo>
                      <a:pt x="36" y="186"/>
                    </a:lnTo>
                    <a:lnTo>
                      <a:pt x="46" y="184"/>
                    </a:lnTo>
                    <a:lnTo>
                      <a:pt x="52" y="180"/>
                    </a:lnTo>
                    <a:lnTo>
                      <a:pt x="59" y="175"/>
                    </a:lnTo>
                    <a:lnTo>
                      <a:pt x="66" y="170"/>
                    </a:lnTo>
                    <a:lnTo>
                      <a:pt x="73" y="166"/>
                    </a:lnTo>
                    <a:lnTo>
                      <a:pt x="74" y="166"/>
                    </a:lnTo>
                    <a:lnTo>
                      <a:pt x="76" y="167"/>
                    </a:lnTo>
                    <a:lnTo>
                      <a:pt x="80" y="169"/>
                    </a:lnTo>
                    <a:lnTo>
                      <a:pt x="81" y="169"/>
                    </a:lnTo>
                    <a:lnTo>
                      <a:pt x="83" y="170"/>
                    </a:lnTo>
                    <a:lnTo>
                      <a:pt x="88" y="171"/>
                    </a:lnTo>
                    <a:lnTo>
                      <a:pt x="94" y="170"/>
                    </a:lnTo>
                    <a:lnTo>
                      <a:pt x="100" y="167"/>
                    </a:lnTo>
                    <a:lnTo>
                      <a:pt x="111" y="168"/>
                    </a:lnTo>
                    <a:lnTo>
                      <a:pt x="115" y="168"/>
                    </a:lnTo>
                    <a:lnTo>
                      <a:pt x="117" y="168"/>
                    </a:lnTo>
                    <a:lnTo>
                      <a:pt x="118" y="168"/>
                    </a:lnTo>
                    <a:lnTo>
                      <a:pt x="120" y="169"/>
                    </a:lnTo>
                    <a:lnTo>
                      <a:pt x="120" y="168"/>
                    </a:lnTo>
                    <a:lnTo>
                      <a:pt x="121" y="168"/>
                    </a:lnTo>
                    <a:lnTo>
                      <a:pt x="123" y="168"/>
                    </a:lnTo>
                    <a:lnTo>
                      <a:pt x="128" y="168"/>
                    </a:lnTo>
                    <a:lnTo>
                      <a:pt x="128" y="167"/>
                    </a:lnTo>
                    <a:lnTo>
                      <a:pt x="129" y="167"/>
                    </a:lnTo>
                    <a:lnTo>
                      <a:pt x="131" y="167"/>
                    </a:lnTo>
                    <a:lnTo>
                      <a:pt x="135" y="167"/>
                    </a:lnTo>
                    <a:lnTo>
                      <a:pt x="136" y="165"/>
                    </a:lnTo>
                    <a:lnTo>
                      <a:pt x="138" y="164"/>
                    </a:lnTo>
                    <a:lnTo>
                      <a:pt x="141" y="160"/>
                    </a:lnTo>
                    <a:lnTo>
                      <a:pt x="142" y="153"/>
                    </a:lnTo>
                    <a:lnTo>
                      <a:pt x="141" y="147"/>
                    </a:lnTo>
                    <a:lnTo>
                      <a:pt x="155" y="121"/>
                    </a:lnTo>
                    <a:lnTo>
                      <a:pt x="171" y="103"/>
                    </a:lnTo>
                    <a:lnTo>
                      <a:pt x="161" y="78"/>
                    </a:lnTo>
                    <a:lnTo>
                      <a:pt x="157" y="55"/>
                    </a:lnTo>
                    <a:lnTo>
                      <a:pt x="156" y="35"/>
                    </a:lnTo>
                    <a:lnTo>
                      <a:pt x="159" y="20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428">
                <a:extLst>
                  <a:ext uri="{FF2B5EF4-FFF2-40B4-BE49-F238E27FC236}">
                    <a16:creationId xmlns:a16="http://schemas.microsoft.com/office/drawing/2014/main" id="{4493F185-A87B-45EE-BEA5-9C9BBF8C0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8" y="1999"/>
                <a:ext cx="29" cy="31"/>
              </a:xfrm>
              <a:custGeom>
                <a:avLst/>
                <a:gdLst>
                  <a:gd name="T0" fmla="*/ 8 w 85"/>
                  <a:gd name="T1" fmla="*/ 91 h 91"/>
                  <a:gd name="T2" fmla="*/ 12 w 85"/>
                  <a:gd name="T3" fmla="*/ 88 h 91"/>
                  <a:gd name="T4" fmla="*/ 17 w 85"/>
                  <a:gd name="T5" fmla="*/ 86 h 91"/>
                  <a:gd name="T6" fmla="*/ 28 w 85"/>
                  <a:gd name="T7" fmla="*/ 82 h 91"/>
                  <a:gd name="T8" fmla="*/ 37 w 85"/>
                  <a:gd name="T9" fmla="*/ 76 h 91"/>
                  <a:gd name="T10" fmla="*/ 48 w 85"/>
                  <a:gd name="T11" fmla="*/ 69 h 91"/>
                  <a:gd name="T12" fmla="*/ 56 w 85"/>
                  <a:gd name="T13" fmla="*/ 61 h 91"/>
                  <a:gd name="T14" fmla="*/ 66 w 85"/>
                  <a:gd name="T15" fmla="*/ 52 h 91"/>
                  <a:gd name="T16" fmla="*/ 82 w 85"/>
                  <a:gd name="T17" fmla="*/ 34 h 91"/>
                  <a:gd name="T18" fmla="*/ 85 w 85"/>
                  <a:gd name="T19" fmla="*/ 22 h 91"/>
                  <a:gd name="T20" fmla="*/ 85 w 85"/>
                  <a:gd name="T21" fmla="*/ 18 h 91"/>
                  <a:gd name="T22" fmla="*/ 83 w 85"/>
                  <a:gd name="T23" fmla="*/ 14 h 91"/>
                  <a:gd name="T24" fmla="*/ 80 w 85"/>
                  <a:gd name="T25" fmla="*/ 9 h 91"/>
                  <a:gd name="T26" fmla="*/ 76 w 85"/>
                  <a:gd name="T27" fmla="*/ 5 h 91"/>
                  <a:gd name="T28" fmla="*/ 71 w 85"/>
                  <a:gd name="T29" fmla="*/ 2 h 91"/>
                  <a:gd name="T30" fmla="*/ 65 w 85"/>
                  <a:gd name="T31" fmla="*/ 0 h 91"/>
                  <a:gd name="T32" fmla="*/ 47 w 85"/>
                  <a:gd name="T33" fmla="*/ 1 h 91"/>
                  <a:gd name="T34" fmla="*/ 31 w 85"/>
                  <a:gd name="T35" fmla="*/ 8 h 91"/>
                  <a:gd name="T36" fmla="*/ 15 w 85"/>
                  <a:gd name="T37" fmla="*/ 20 h 91"/>
                  <a:gd name="T38" fmla="*/ 0 w 85"/>
                  <a:gd name="T39" fmla="*/ 38 h 91"/>
                  <a:gd name="T40" fmla="*/ 8 w 85"/>
                  <a:gd name="T41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5" h="91">
                    <a:moveTo>
                      <a:pt x="8" y="91"/>
                    </a:moveTo>
                    <a:lnTo>
                      <a:pt x="12" y="88"/>
                    </a:lnTo>
                    <a:lnTo>
                      <a:pt x="17" y="86"/>
                    </a:lnTo>
                    <a:lnTo>
                      <a:pt x="28" y="82"/>
                    </a:lnTo>
                    <a:lnTo>
                      <a:pt x="37" y="76"/>
                    </a:lnTo>
                    <a:lnTo>
                      <a:pt x="48" y="69"/>
                    </a:lnTo>
                    <a:lnTo>
                      <a:pt x="56" y="61"/>
                    </a:lnTo>
                    <a:lnTo>
                      <a:pt x="66" y="52"/>
                    </a:lnTo>
                    <a:lnTo>
                      <a:pt x="82" y="34"/>
                    </a:lnTo>
                    <a:lnTo>
                      <a:pt x="85" y="22"/>
                    </a:lnTo>
                    <a:lnTo>
                      <a:pt x="85" y="18"/>
                    </a:lnTo>
                    <a:lnTo>
                      <a:pt x="83" y="14"/>
                    </a:lnTo>
                    <a:lnTo>
                      <a:pt x="80" y="9"/>
                    </a:lnTo>
                    <a:lnTo>
                      <a:pt x="76" y="5"/>
                    </a:lnTo>
                    <a:lnTo>
                      <a:pt x="71" y="2"/>
                    </a:lnTo>
                    <a:lnTo>
                      <a:pt x="65" y="0"/>
                    </a:lnTo>
                    <a:lnTo>
                      <a:pt x="47" y="1"/>
                    </a:lnTo>
                    <a:lnTo>
                      <a:pt x="31" y="8"/>
                    </a:lnTo>
                    <a:lnTo>
                      <a:pt x="15" y="20"/>
                    </a:lnTo>
                    <a:lnTo>
                      <a:pt x="0" y="38"/>
                    </a:lnTo>
                    <a:lnTo>
                      <a:pt x="8" y="91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429">
                <a:extLst>
                  <a:ext uri="{FF2B5EF4-FFF2-40B4-BE49-F238E27FC236}">
                    <a16:creationId xmlns:a16="http://schemas.microsoft.com/office/drawing/2014/main" id="{4A0208EB-4C72-23E6-B151-9FF4C482C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378"/>
                <a:ext cx="19" cy="46"/>
              </a:xfrm>
              <a:custGeom>
                <a:avLst/>
                <a:gdLst>
                  <a:gd name="T0" fmla="*/ 17 w 59"/>
                  <a:gd name="T1" fmla="*/ 137 h 137"/>
                  <a:gd name="T2" fmla="*/ 24 w 59"/>
                  <a:gd name="T3" fmla="*/ 116 h 137"/>
                  <a:gd name="T4" fmla="*/ 33 w 59"/>
                  <a:gd name="T5" fmla="*/ 95 h 137"/>
                  <a:gd name="T6" fmla="*/ 45 w 59"/>
                  <a:gd name="T7" fmla="*/ 73 h 137"/>
                  <a:gd name="T8" fmla="*/ 59 w 59"/>
                  <a:gd name="T9" fmla="*/ 52 h 137"/>
                  <a:gd name="T10" fmla="*/ 47 w 59"/>
                  <a:gd name="T11" fmla="*/ 34 h 137"/>
                  <a:gd name="T12" fmla="*/ 36 w 59"/>
                  <a:gd name="T13" fmla="*/ 21 h 137"/>
                  <a:gd name="T14" fmla="*/ 24 w 59"/>
                  <a:gd name="T15" fmla="*/ 9 h 137"/>
                  <a:gd name="T16" fmla="*/ 12 w 59"/>
                  <a:gd name="T17" fmla="*/ 0 h 137"/>
                  <a:gd name="T18" fmla="*/ 1 w 59"/>
                  <a:gd name="T19" fmla="*/ 3 h 137"/>
                  <a:gd name="T20" fmla="*/ 0 w 59"/>
                  <a:gd name="T21" fmla="*/ 22 h 137"/>
                  <a:gd name="T22" fmla="*/ 1 w 59"/>
                  <a:gd name="T23" fmla="*/ 41 h 137"/>
                  <a:gd name="T24" fmla="*/ 5 w 59"/>
                  <a:gd name="T25" fmla="*/ 58 h 137"/>
                  <a:gd name="T26" fmla="*/ 12 w 59"/>
                  <a:gd name="T27" fmla="*/ 76 h 137"/>
                  <a:gd name="T28" fmla="*/ 8 w 59"/>
                  <a:gd name="T29" fmla="*/ 90 h 137"/>
                  <a:gd name="T30" fmla="*/ 8 w 59"/>
                  <a:gd name="T31" fmla="*/ 105 h 137"/>
                  <a:gd name="T32" fmla="*/ 10 w 59"/>
                  <a:gd name="T33" fmla="*/ 120 h 137"/>
                  <a:gd name="T34" fmla="*/ 17 w 59"/>
                  <a:gd name="T35" fmla="*/ 13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9" h="137">
                    <a:moveTo>
                      <a:pt x="17" y="137"/>
                    </a:moveTo>
                    <a:lnTo>
                      <a:pt x="24" y="116"/>
                    </a:lnTo>
                    <a:lnTo>
                      <a:pt x="33" y="95"/>
                    </a:lnTo>
                    <a:lnTo>
                      <a:pt x="45" y="73"/>
                    </a:lnTo>
                    <a:lnTo>
                      <a:pt x="59" y="52"/>
                    </a:lnTo>
                    <a:lnTo>
                      <a:pt x="47" y="34"/>
                    </a:lnTo>
                    <a:lnTo>
                      <a:pt x="36" y="21"/>
                    </a:lnTo>
                    <a:lnTo>
                      <a:pt x="24" y="9"/>
                    </a:lnTo>
                    <a:lnTo>
                      <a:pt x="12" y="0"/>
                    </a:lnTo>
                    <a:lnTo>
                      <a:pt x="1" y="3"/>
                    </a:lnTo>
                    <a:lnTo>
                      <a:pt x="0" y="22"/>
                    </a:lnTo>
                    <a:lnTo>
                      <a:pt x="1" y="41"/>
                    </a:lnTo>
                    <a:lnTo>
                      <a:pt x="5" y="58"/>
                    </a:lnTo>
                    <a:lnTo>
                      <a:pt x="12" y="76"/>
                    </a:lnTo>
                    <a:lnTo>
                      <a:pt x="8" y="90"/>
                    </a:lnTo>
                    <a:lnTo>
                      <a:pt x="8" y="105"/>
                    </a:lnTo>
                    <a:lnTo>
                      <a:pt x="10" y="120"/>
                    </a:lnTo>
                    <a:lnTo>
                      <a:pt x="17" y="137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430">
                <a:extLst>
                  <a:ext uri="{FF2B5EF4-FFF2-40B4-BE49-F238E27FC236}">
                    <a16:creationId xmlns:a16="http://schemas.microsoft.com/office/drawing/2014/main" id="{05D7DBFA-55F2-A26E-AEC3-5EEC87F50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3230"/>
                <a:ext cx="87" cy="80"/>
              </a:xfrm>
              <a:custGeom>
                <a:avLst/>
                <a:gdLst>
                  <a:gd name="T0" fmla="*/ 62 w 263"/>
                  <a:gd name="T1" fmla="*/ 52 h 239"/>
                  <a:gd name="T2" fmla="*/ 40 w 263"/>
                  <a:gd name="T3" fmla="*/ 69 h 239"/>
                  <a:gd name="T4" fmla="*/ 15 w 263"/>
                  <a:gd name="T5" fmla="*/ 103 h 239"/>
                  <a:gd name="T6" fmla="*/ 8 w 263"/>
                  <a:gd name="T7" fmla="*/ 127 h 239"/>
                  <a:gd name="T8" fmla="*/ 21 w 263"/>
                  <a:gd name="T9" fmla="*/ 141 h 239"/>
                  <a:gd name="T10" fmla="*/ 29 w 263"/>
                  <a:gd name="T11" fmla="*/ 196 h 239"/>
                  <a:gd name="T12" fmla="*/ 50 w 263"/>
                  <a:gd name="T13" fmla="*/ 214 h 239"/>
                  <a:gd name="T14" fmla="*/ 61 w 263"/>
                  <a:gd name="T15" fmla="*/ 234 h 239"/>
                  <a:gd name="T16" fmla="*/ 88 w 263"/>
                  <a:gd name="T17" fmla="*/ 239 h 239"/>
                  <a:gd name="T18" fmla="*/ 121 w 263"/>
                  <a:gd name="T19" fmla="*/ 222 h 239"/>
                  <a:gd name="T20" fmla="*/ 147 w 263"/>
                  <a:gd name="T21" fmla="*/ 210 h 239"/>
                  <a:gd name="T22" fmla="*/ 218 w 263"/>
                  <a:gd name="T23" fmla="*/ 211 h 239"/>
                  <a:gd name="T24" fmla="*/ 223 w 263"/>
                  <a:gd name="T25" fmla="*/ 198 h 239"/>
                  <a:gd name="T26" fmla="*/ 229 w 263"/>
                  <a:gd name="T27" fmla="*/ 184 h 239"/>
                  <a:gd name="T28" fmla="*/ 233 w 263"/>
                  <a:gd name="T29" fmla="*/ 154 h 239"/>
                  <a:gd name="T30" fmla="*/ 253 w 263"/>
                  <a:gd name="T31" fmla="*/ 143 h 239"/>
                  <a:gd name="T32" fmla="*/ 263 w 263"/>
                  <a:gd name="T33" fmla="*/ 140 h 239"/>
                  <a:gd name="T34" fmla="*/ 228 w 263"/>
                  <a:gd name="T35" fmla="*/ 103 h 239"/>
                  <a:gd name="T36" fmla="*/ 228 w 263"/>
                  <a:gd name="T37" fmla="*/ 78 h 239"/>
                  <a:gd name="T38" fmla="*/ 240 w 263"/>
                  <a:gd name="T39" fmla="*/ 63 h 239"/>
                  <a:gd name="T40" fmla="*/ 248 w 263"/>
                  <a:gd name="T41" fmla="*/ 50 h 239"/>
                  <a:gd name="T42" fmla="*/ 246 w 263"/>
                  <a:gd name="T43" fmla="*/ 43 h 239"/>
                  <a:gd name="T44" fmla="*/ 239 w 263"/>
                  <a:gd name="T45" fmla="*/ 35 h 239"/>
                  <a:gd name="T46" fmla="*/ 234 w 263"/>
                  <a:gd name="T47" fmla="*/ 31 h 239"/>
                  <a:gd name="T48" fmla="*/ 225 w 263"/>
                  <a:gd name="T49" fmla="*/ 26 h 239"/>
                  <a:gd name="T50" fmla="*/ 220 w 263"/>
                  <a:gd name="T51" fmla="*/ 23 h 239"/>
                  <a:gd name="T52" fmla="*/ 213 w 263"/>
                  <a:gd name="T53" fmla="*/ 18 h 239"/>
                  <a:gd name="T54" fmla="*/ 205 w 263"/>
                  <a:gd name="T55" fmla="*/ 12 h 239"/>
                  <a:gd name="T56" fmla="*/ 190 w 263"/>
                  <a:gd name="T57" fmla="*/ 0 h 239"/>
                  <a:gd name="T58" fmla="*/ 144 w 263"/>
                  <a:gd name="T59" fmla="*/ 28 h 239"/>
                  <a:gd name="T60" fmla="*/ 154 w 263"/>
                  <a:gd name="T61" fmla="*/ 39 h 239"/>
                  <a:gd name="T62" fmla="*/ 168 w 263"/>
                  <a:gd name="T63" fmla="*/ 63 h 239"/>
                  <a:gd name="T64" fmla="*/ 175 w 263"/>
                  <a:gd name="T65" fmla="*/ 84 h 239"/>
                  <a:gd name="T66" fmla="*/ 154 w 263"/>
                  <a:gd name="T67" fmla="*/ 89 h 239"/>
                  <a:gd name="T68" fmla="*/ 114 w 263"/>
                  <a:gd name="T69" fmla="*/ 89 h 239"/>
                  <a:gd name="T70" fmla="*/ 83 w 263"/>
                  <a:gd name="T71" fmla="*/ 66 h 239"/>
                  <a:gd name="T72" fmla="*/ 77 w 263"/>
                  <a:gd name="T73" fmla="*/ 47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63" h="239">
                    <a:moveTo>
                      <a:pt x="77" y="47"/>
                    </a:moveTo>
                    <a:lnTo>
                      <a:pt x="62" y="52"/>
                    </a:lnTo>
                    <a:lnTo>
                      <a:pt x="51" y="60"/>
                    </a:lnTo>
                    <a:lnTo>
                      <a:pt x="40" y="69"/>
                    </a:lnTo>
                    <a:lnTo>
                      <a:pt x="33" y="83"/>
                    </a:lnTo>
                    <a:lnTo>
                      <a:pt x="15" y="103"/>
                    </a:lnTo>
                    <a:lnTo>
                      <a:pt x="0" y="124"/>
                    </a:lnTo>
                    <a:lnTo>
                      <a:pt x="8" y="127"/>
                    </a:lnTo>
                    <a:lnTo>
                      <a:pt x="15" y="132"/>
                    </a:lnTo>
                    <a:lnTo>
                      <a:pt x="21" y="141"/>
                    </a:lnTo>
                    <a:lnTo>
                      <a:pt x="29" y="152"/>
                    </a:lnTo>
                    <a:lnTo>
                      <a:pt x="29" y="196"/>
                    </a:lnTo>
                    <a:lnTo>
                      <a:pt x="40" y="205"/>
                    </a:lnTo>
                    <a:lnTo>
                      <a:pt x="50" y="214"/>
                    </a:lnTo>
                    <a:lnTo>
                      <a:pt x="56" y="224"/>
                    </a:lnTo>
                    <a:lnTo>
                      <a:pt x="61" y="234"/>
                    </a:lnTo>
                    <a:lnTo>
                      <a:pt x="73" y="239"/>
                    </a:lnTo>
                    <a:lnTo>
                      <a:pt x="88" y="239"/>
                    </a:lnTo>
                    <a:lnTo>
                      <a:pt x="103" y="232"/>
                    </a:lnTo>
                    <a:lnTo>
                      <a:pt x="121" y="222"/>
                    </a:lnTo>
                    <a:lnTo>
                      <a:pt x="133" y="212"/>
                    </a:lnTo>
                    <a:lnTo>
                      <a:pt x="147" y="210"/>
                    </a:lnTo>
                    <a:lnTo>
                      <a:pt x="146" y="181"/>
                    </a:lnTo>
                    <a:lnTo>
                      <a:pt x="218" y="211"/>
                    </a:lnTo>
                    <a:lnTo>
                      <a:pt x="220" y="204"/>
                    </a:lnTo>
                    <a:lnTo>
                      <a:pt x="223" y="198"/>
                    </a:lnTo>
                    <a:lnTo>
                      <a:pt x="225" y="190"/>
                    </a:lnTo>
                    <a:lnTo>
                      <a:pt x="229" y="184"/>
                    </a:lnTo>
                    <a:lnTo>
                      <a:pt x="232" y="169"/>
                    </a:lnTo>
                    <a:lnTo>
                      <a:pt x="233" y="154"/>
                    </a:lnTo>
                    <a:lnTo>
                      <a:pt x="243" y="147"/>
                    </a:lnTo>
                    <a:lnTo>
                      <a:pt x="253" y="143"/>
                    </a:lnTo>
                    <a:lnTo>
                      <a:pt x="258" y="140"/>
                    </a:lnTo>
                    <a:lnTo>
                      <a:pt x="263" y="140"/>
                    </a:lnTo>
                    <a:lnTo>
                      <a:pt x="236" y="120"/>
                    </a:lnTo>
                    <a:lnTo>
                      <a:pt x="228" y="103"/>
                    </a:lnTo>
                    <a:lnTo>
                      <a:pt x="225" y="89"/>
                    </a:lnTo>
                    <a:lnTo>
                      <a:pt x="228" y="78"/>
                    </a:lnTo>
                    <a:lnTo>
                      <a:pt x="236" y="68"/>
                    </a:lnTo>
                    <a:lnTo>
                      <a:pt x="240" y="63"/>
                    </a:lnTo>
                    <a:lnTo>
                      <a:pt x="243" y="59"/>
                    </a:lnTo>
                    <a:lnTo>
                      <a:pt x="248" y="50"/>
                    </a:lnTo>
                    <a:lnTo>
                      <a:pt x="248" y="46"/>
                    </a:lnTo>
                    <a:lnTo>
                      <a:pt x="246" y="43"/>
                    </a:lnTo>
                    <a:lnTo>
                      <a:pt x="242" y="37"/>
                    </a:lnTo>
                    <a:lnTo>
                      <a:pt x="239" y="35"/>
                    </a:lnTo>
                    <a:lnTo>
                      <a:pt x="237" y="33"/>
                    </a:lnTo>
                    <a:lnTo>
                      <a:pt x="234" y="31"/>
                    </a:lnTo>
                    <a:lnTo>
                      <a:pt x="232" y="30"/>
                    </a:lnTo>
                    <a:lnTo>
                      <a:pt x="225" y="26"/>
                    </a:lnTo>
                    <a:lnTo>
                      <a:pt x="222" y="24"/>
                    </a:lnTo>
                    <a:lnTo>
                      <a:pt x="220" y="23"/>
                    </a:lnTo>
                    <a:lnTo>
                      <a:pt x="216" y="20"/>
                    </a:lnTo>
                    <a:lnTo>
                      <a:pt x="213" y="18"/>
                    </a:lnTo>
                    <a:lnTo>
                      <a:pt x="209" y="15"/>
                    </a:lnTo>
                    <a:lnTo>
                      <a:pt x="205" y="12"/>
                    </a:lnTo>
                    <a:lnTo>
                      <a:pt x="197" y="6"/>
                    </a:lnTo>
                    <a:lnTo>
                      <a:pt x="190" y="0"/>
                    </a:lnTo>
                    <a:lnTo>
                      <a:pt x="140" y="25"/>
                    </a:lnTo>
                    <a:lnTo>
                      <a:pt x="144" y="28"/>
                    </a:lnTo>
                    <a:lnTo>
                      <a:pt x="150" y="33"/>
                    </a:lnTo>
                    <a:lnTo>
                      <a:pt x="154" y="39"/>
                    </a:lnTo>
                    <a:lnTo>
                      <a:pt x="159" y="46"/>
                    </a:lnTo>
                    <a:lnTo>
                      <a:pt x="168" y="63"/>
                    </a:lnTo>
                    <a:lnTo>
                      <a:pt x="171" y="72"/>
                    </a:lnTo>
                    <a:lnTo>
                      <a:pt x="175" y="84"/>
                    </a:lnTo>
                    <a:lnTo>
                      <a:pt x="164" y="87"/>
                    </a:lnTo>
                    <a:lnTo>
                      <a:pt x="154" y="89"/>
                    </a:lnTo>
                    <a:lnTo>
                      <a:pt x="135" y="91"/>
                    </a:lnTo>
                    <a:lnTo>
                      <a:pt x="114" y="89"/>
                    </a:lnTo>
                    <a:lnTo>
                      <a:pt x="95" y="83"/>
                    </a:lnTo>
                    <a:lnTo>
                      <a:pt x="83" y="66"/>
                    </a:lnTo>
                    <a:lnTo>
                      <a:pt x="79" y="57"/>
                    </a:lnTo>
                    <a:lnTo>
                      <a:pt x="77" y="47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431">
                <a:extLst>
                  <a:ext uri="{FF2B5EF4-FFF2-40B4-BE49-F238E27FC236}">
                    <a16:creationId xmlns:a16="http://schemas.microsoft.com/office/drawing/2014/main" id="{A42C9212-E3C7-9685-BDB2-788788EBC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3" y="3239"/>
                <a:ext cx="24" cy="31"/>
              </a:xfrm>
              <a:custGeom>
                <a:avLst/>
                <a:gdLst>
                  <a:gd name="T0" fmla="*/ 18 w 70"/>
                  <a:gd name="T1" fmla="*/ 0 h 92"/>
                  <a:gd name="T2" fmla="*/ 8 w 70"/>
                  <a:gd name="T3" fmla="*/ 16 h 92"/>
                  <a:gd name="T4" fmla="*/ 3 w 70"/>
                  <a:gd name="T5" fmla="*/ 33 h 92"/>
                  <a:gd name="T6" fmla="*/ 0 w 70"/>
                  <a:gd name="T7" fmla="*/ 50 h 92"/>
                  <a:gd name="T8" fmla="*/ 3 w 70"/>
                  <a:gd name="T9" fmla="*/ 67 h 92"/>
                  <a:gd name="T10" fmla="*/ 9 w 70"/>
                  <a:gd name="T11" fmla="*/ 64 h 92"/>
                  <a:gd name="T12" fmla="*/ 16 w 70"/>
                  <a:gd name="T13" fmla="*/ 64 h 92"/>
                  <a:gd name="T14" fmla="*/ 31 w 70"/>
                  <a:gd name="T15" fmla="*/ 67 h 92"/>
                  <a:gd name="T16" fmla="*/ 37 w 70"/>
                  <a:gd name="T17" fmla="*/ 71 h 92"/>
                  <a:gd name="T18" fmla="*/ 45 w 70"/>
                  <a:gd name="T19" fmla="*/ 76 h 92"/>
                  <a:gd name="T20" fmla="*/ 51 w 70"/>
                  <a:gd name="T21" fmla="*/ 82 h 92"/>
                  <a:gd name="T22" fmla="*/ 58 w 70"/>
                  <a:gd name="T23" fmla="*/ 92 h 92"/>
                  <a:gd name="T24" fmla="*/ 61 w 70"/>
                  <a:gd name="T25" fmla="*/ 83 h 92"/>
                  <a:gd name="T26" fmla="*/ 66 w 70"/>
                  <a:gd name="T27" fmla="*/ 76 h 92"/>
                  <a:gd name="T28" fmla="*/ 70 w 70"/>
                  <a:gd name="T29" fmla="*/ 59 h 92"/>
                  <a:gd name="T30" fmla="*/ 70 w 70"/>
                  <a:gd name="T31" fmla="*/ 50 h 92"/>
                  <a:gd name="T32" fmla="*/ 70 w 70"/>
                  <a:gd name="T33" fmla="*/ 41 h 92"/>
                  <a:gd name="T34" fmla="*/ 67 w 70"/>
                  <a:gd name="T35" fmla="*/ 22 h 92"/>
                  <a:gd name="T36" fmla="*/ 18 w 70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0" h="92">
                    <a:moveTo>
                      <a:pt x="18" y="0"/>
                    </a:moveTo>
                    <a:lnTo>
                      <a:pt x="8" y="16"/>
                    </a:lnTo>
                    <a:lnTo>
                      <a:pt x="3" y="33"/>
                    </a:lnTo>
                    <a:lnTo>
                      <a:pt x="0" y="50"/>
                    </a:lnTo>
                    <a:lnTo>
                      <a:pt x="3" y="67"/>
                    </a:lnTo>
                    <a:lnTo>
                      <a:pt x="9" y="64"/>
                    </a:lnTo>
                    <a:lnTo>
                      <a:pt x="16" y="64"/>
                    </a:lnTo>
                    <a:lnTo>
                      <a:pt x="31" y="67"/>
                    </a:lnTo>
                    <a:lnTo>
                      <a:pt x="37" y="71"/>
                    </a:lnTo>
                    <a:lnTo>
                      <a:pt x="45" y="76"/>
                    </a:lnTo>
                    <a:lnTo>
                      <a:pt x="51" y="82"/>
                    </a:lnTo>
                    <a:lnTo>
                      <a:pt x="58" y="92"/>
                    </a:lnTo>
                    <a:lnTo>
                      <a:pt x="61" y="83"/>
                    </a:lnTo>
                    <a:lnTo>
                      <a:pt x="66" y="76"/>
                    </a:lnTo>
                    <a:lnTo>
                      <a:pt x="70" y="59"/>
                    </a:lnTo>
                    <a:lnTo>
                      <a:pt x="70" y="50"/>
                    </a:lnTo>
                    <a:lnTo>
                      <a:pt x="70" y="41"/>
                    </a:lnTo>
                    <a:lnTo>
                      <a:pt x="67" y="22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432">
                <a:extLst>
                  <a:ext uri="{FF2B5EF4-FFF2-40B4-BE49-F238E27FC236}">
                    <a16:creationId xmlns:a16="http://schemas.microsoft.com/office/drawing/2014/main" id="{D1739585-025E-C237-C04C-D6D3A6192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924"/>
                <a:ext cx="328" cy="569"/>
              </a:xfrm>
              <a:custGeom>
                <a:avLst/>
                <a:gdLst>
                  <a:gd name="T0" fmla="*/ 302 w 986"/>
                  <a:gd name="T1" fmla="*/ 780 h 1708"/>
                  <a:gd name="T2" fmla="*/ 373 w 986"/>
                  <a:gd name="T3" fmla="*/ 890 h 1708"/>
                  <a:gd name="T4" fmla="*/ 467 w 986"/>
                  <a:gd name="T5" fmla="*/ 916 h 1708"/>
                  <a:gd name="T6" fmla="*/ 567 w 986"/>
                  <a:gd name="T7" fmla="*/ 906 h 1708"/>
                  <a:gd name="T8" fmla="*/ 630 w 986"/>
                  <a:gd name="T9" fmla="*/ 797 h 1708"/>
                  <a:gd name="T10" fmla="*/ 732 w 986"/>
                  <a:gd name="T11" fmla="*/ 796 h 1708"/>
                  <a:gd name="T12" fmla="*/ 853 w 986"/>
                  <a:gd name="T13" fmla="*/ 697 h 1708"/>
                  <a:gd name="T14" fmla="*/ 775 w 986"/>
                  <a:gd name="T15" fmla="*/ 825 h 1708"/>
                  <a:gd name="T16" fmla="*/ 680 w 986"/>
                  <a:gd name="T17" fmla="*/ 920 h 1708"/>
                  <a:gd name="T18" fmla="*/ 609 w 986"/>
                  <a:gd name="T19" fmla="*/ 947 h 1708"/>
                  <a:gd name="T20" fmla="*/ 503 w 986"/>
                  <a:gd name="T21" fmla="*/ 1006 h 1708"/>
                  <a:gd name="T22" fmla="*/ 409 w 986"/>
                  <a:gd name="T23" fmla="*/ 1014 h 1708"/>
                  <a:gd name="T24" fmla="*/ 302 w 986"/>
                  <a:gd name="T25" fmla="*/ 1058 h 1708"/>
                  <a:gd name="T26" fmla="*/ 171 w 986"/>
                  <a:gd name="T27" fmla="*/ 980 h 1708"/>
                  <a:gd name="T28" fmla="*/ 181 w 986"/>
                  <a:gd name="T29" fmla="*/ 882 h 1708"/>
                  <a:gd name="T30" fmla="*/ 73 w 986"/>
                  <a:gd name="T31" fmla="*/ 1035 h 1708"/>
                  <a:gd name="T32" fmla="*/ 146 w 986"/>
                  <a:gd name="T33" fmla="*/ 1094 h 1708"/>
                  <a:gd name="T34" fmla="*/ 298 w 986"/>
                  <a:gd name="T35" fmla="*/ 1118 h 1708"/>
                  <a:gd name="T36" fmla="*/ 194 w 986"/>
                  <a:gd name="T37" fmla="*/ 1148 h 1708"/>
                  <a:gd name="T38" fmla="*/ 195 w 986"/>
                  <a:gd name="T39" fmla="*/ 1237 h 1708"/>
                  <a:gd name="T40" fmla="*/ 182 w 986"/>
                  <a:gd name="T41" fmla="*/ 1304 h 1708"/>
                  <a:gd name="T42" fmla="*/ 64 w 986"/>
                  <a:gd name="T43" fmla="*/ 1235 h 1708"/>
                  <a:gd name="T44" fmla="*/ 30 w 986"/>
                  <a:gd name="T45" fmla="*/ 1329 h 1708"/>
                  <a:gd name="T46" fmla="*/ 145 w 986"/>
                  <a:gd name="T47" fmla="*/ 1370 h 1708"/>
                  <a:gd name="T48" fmla="*/ 37 w 986"/>
                  <a:gd name="T49" fmla="*/ 1432 h 1708"/>
                  <a:gd name="T50" fmla="*/ 195 w 986"/>
                  <a:gd name="T51" fmla="*/ 1429 h 1708"/>
                  <a:gd name="T52" fmla="*/ 177 w 986"/>
                  <a:gd name="T53" fmla="*/ 1463 h 1708"/>
                  <a:gd name="T54" fmla="*/ 156 w 986"/>
                  <a:gd name="T55" fmla="*/ 1558 h 1708"/>
                  <a:gd name="T56" fmla="*/ 245 w 986"/>
                  <a:gd name="T57" fmla="*/ 1518 h 1708"/>
                  <a:gd name="T58" fmla="*/ 277 w 986"/>
                  <a:gd name="T59" fmla="*/ 1610 h 1708"/>
                  <a:gd name="T60" fmla="*/ 247 w 986"/>
                  <a:gd name="T61" fmla="*/ 1687 h 1708"/>
                  <a:gd name="T62" fmla="*/ 354 w 986"/>
                  <a:gd name="T63" fmla="*/ 1681 h 1708"/>
                  <a:gd name="T64" fmla="*/ 425 w 986"/>
                  <a:gd name="T65" fmla="*/ 1608 h 1708"/>
                  <a:gd name="T66" fmla="*/ 424 w 986"/>
                  <a:gd name="T67" fmla="*/ 1510 h 1708"/>
                  <a:gd name="T68" fmla="*/ 347 w 986"/>
                  <a:gd name="T69" fmla="*/ 1461 h 1708"/>
                  <a:gd name="T70" fmla="*/ 385 w 986"/>
                  <a:gd name="T71" fmla="*/ 1413 h 1708"/>
                  <a:gd name="T72" fmla="*/ 325 w 986"/>
                  <a:gd name="T73" fmla="*/ 1385 h 1708"/>
                  <a:gd name="T74" fmla="*/ 364 w 986"/>
                  <a:gd name="T75" fmla="*/ 1305 h 1708"/>
                  <a:gd name="T76" fmla="*/ 421 w 986"/>
                  <a:gd name="T77" fmla="*/ 1343 h 1708"/>
                  <a:gd name="T78" fmla="*/ 513 w 986"/>
                  <a:gd name="T79" fmla="*/ 1254 h 1708"/>
                  <a:gd name="T80" fmla="*/ 451 w 986"/>
                  <a:gd name="T81" fmla="*/ 1105 h 1708"/>
                  <a:gd name="T82" fmla="*/ 565 w 986"/>
                  <a:gd name="T83" fmla="*/ 1193 h 1708"/>
                  <a:gd name="T84" fmla="*/ 561 w 986"/>
                  <a:gd name="T85" fmla="*/ 1294 h 1708"/>
                  <a:gd name="T86" fmla="*/ 553 w 986"/>
                  <a:gd name="T87" fmla="*/ 1396 h 1708"/>
                  <a:gd name="T88" fmla="*/ 565 w 986"/>
                  <a:gd name="T89" fmla="*/ 1498 h 1708"/>
                  <a:gd name="T90" fmla="*/ 663 w 986"/>
                  <a:gd name="T91" fmla="*/ 1445 h 1708"/>
                  <a:gd name="T92" fmla="*/ 655 w 986"/>
                  <a:gd name="T93" fmla="*/ 1211 h 1708"/>
                  <a:gd name="T94" fmla="*/ 828 w 986"/>
                  <a:gd name="T95" fmla="*/ 976 h 1708"/>
                  <a:gd name="T96" fmla="*/ 820 w 986"/>
                  <a:gd name="T97" fmla="*/ 554 h 1708"/>
                  <a:gd name="T98" fmla="*/ 740 w 986"/>
                  <a:gd name="T99" fmla="*/ 254 h 1708"/>
                  <a:gd name="T100" fmla="*/ 696 w 986"/>
                  <a:gd name="T101" fmla="*/ 123 h 1708"/>
                  <a:gd name="T102" fmla="*/ 605 w 986"/>
                  <a:gd name="T103" fmla="*/ 273 h 1708"/>
                  <a:gd name="T104" fmla="*/ 614 w 986"/>
                  <a:gd name="T105" fmla="*/ 438 h 1708"/>
                  <a:gd name="T106" fmla="*/ 727 w 986"/>
                  <a:gd name="T107" fmla="*/ 568 h 1708"/>
                  <a:gd name="T108" fmla="*/ 650 w 986"/>
                  <a:gd name="T109" fmla="*/ 533 h 1708"/>
                  <a:gd name="T110" fmla="*/ 623 w 986"/>
                  <a:gd name="T111" fmla="*/ 614 h 1708"/>
                  <a:gd name="T112" fmla="*/ 551 w 986"/>
                  <a:gd name="T113" fmla="*/ 727 h 1708"/>
                  <a:gd name="T114" fmla="*/ 504 w 986"/>
                  <a:gd name="T115" fmla="*/ 687 h 1708"/>
                  <a:gd name="T116" fmla="*/ 422 w 986"/>
                  <a:gd name="T117" fmla="*/ 748 h 1708"/>
                  <a:gd name="T118" fmla="*/ 339 w 986"/>
                  <a:gd name="T119" fmla="*/ 789 h 1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86" h="1708">
                    <a:moveTo>
                      <a:pt x="355" y="756"/>
                    </a:moveTo>
                    <a:lnTo>
                      <a:pt x="365" y="735"/>
                    </a:lnTo>
                    <a:lnTo>
                      <a:pt x="376" y="718"/>
                    </a:lnTo>
                    <a:lnTo>
                      <a:pt x="385" y="704"/>
                    </a:lnTo>
                    <a:lnTo>
                      <a:pt x="395" y="695"/>
                    </a:lnTo>
                    <a:lnTo>
                      <a:pt x="379" y="690"/>
                    </a:lnTo>
                    <a:lnTo>
                      <a:pt x="365" y="686"/>
                    </a:lnTo>
                    <a:lnTo>
                      <a:pt x="341" y="682"/>
                    </a:lnTo>
                    <a:lnTo>
                      <a:pt x="333" y="698"/>
                    </a:lnTo>
                    <a:lnTo>
                      <a:pt x="327" y="707"/>
                    </a:lnTo>
                    <a:lnTo>
                      <a:pt x="323" y="719"/>
                    </a:lnTo>
                    <a:lnTo>
                      <a:pt x="317" y="730"/>
                    </a:lnTo>
                    <a:lnTo>
                      <a:pt x="312" y="742"/>
                    </a:lnTo>
                    <a:lnTo>
                      <a:pt x="298" y="771"/>
                    </a:lnTo>
                    <a:lnTo>
                      <a:pt x="302" y="780"/>
                    </a:lnTo>
                    <a:lnTo>
                      <a:pt x="306" y="790"/>
                    </a:lnTo>
                    <a:lnTo>
                      <a:pt x="308" y="800"/>
                    </a:lnTo>
                    <a:lnTo>
                      <a:pt x="309" y="810"/>
                    </a:lnTo>
                    <a:lnTo>
                      <a:pt x="306" y="823"/>
                    </a:lnTo>
                    <a:lnTo>
                      <a:pt x="306" y="835"/>
                    </a:lnTo>
                    <a:lnTo>
                      <a:pt x="307" y="844"/>
                    </a:lnTo>
                    <a:lnTo>
                      <a:pt x="312" y="854"/>
                    </a:lnTo>
                    <a:lnTo>
                      <a:pt x="317" y="861"/>
                    </a:lnTo>
                    <a:lnTo>
                      <a:pt x="324" y="867"/>
                    </a:lnTo>
                    <a:lnTo>
                      <a:pt x="334" y="871"/>
                    </a:lnTo>
                    <a:lnTo>
                      <a:pt x="345" y="876"/>
                    </a:lnTo>
                    <a:lnTo>
                      <a:pt x="352" y="879"/>
                    </a:lnTo>
                    <a:lnTo>
                      <a:pt x="359" y="883"/>
                    </a:lnTo>
                    <a:lnTo>
                      <a:pt x="365" y="886"/>
                    </a:lnTo>
                    <a:lnTo>
                      <a:pt x="373" y="890"/>
                    </a:lnTo>
                    <a:lnTo>
                      <a:pt x="383" y="894"/>
                    </a:lnTo>
                    <a:lnTo>
                      <a:pt x="387" y="895"/>
                    </a:lnTo>
                    <a:lnTo>
                      <a:pt x="389" y="895"/>
                    </a:lnTo>
                    <a:lnTo>
                      <a:pt x="390" y="895"/>
                    </a:lnTo>
                    <a:lnTo>
                      <a:pt x="393" y="896"/>
                    </a:lnTo>
                    <a:lnTo>
                      <a:pt x="396" y="903"/>
                    </a:lnTo>
                    <a:lnTo>
                      <a:pt x="401" y="908"/>
                    </a:lnTo>
                    <a:lnTo>
                      <a:pt x="406" y="912"/>
                    </a:lnTo>
                    <a:lnTo>
                      <a:pt x="414" y="916"/>
                    </a:lnTo>
                    <a:lnTo>
                      <a:pt x="421" y="917"/>
                    </a:lnTo>
                    <a:lnTo>
                      <a:pt x="430" y="916"/>
                    </a:lnTo>
                    <a:lnTo>
                      <a:pt x="440" y="914"/>
                    </a:lnTo>
                    <a:lnTo>
                      <a:pt x="451" y="910"/>
                    </a:lnTo>
                    <a:lnTo>
                      <a:pt x="459" y="912"/>
                    </a:lnTo>
                    <a:lnTo>
                      <a:pt x="467" y="916"/>
                    </a:lnTo>
                    <a:lnTo>
                      <a:pt x="470" y="916"/>
                    </a:lnTo>
                    <a:lnTo>
                      <a:pt x="475" y="917"/>
                    </a:lnTo>
                    <a:lnTo>
                      <a:pt x="483" y="919"/>
                    </a:lnTo>
                    <a:lnTo>
                      <a:pt x="498" y="920"/>
                    </a:lnTo>
                    <a:lnTo>
                      <a:pt x="511" y="920"/>
                    </a:lnTo>
                    <a:lnTo>
                      <a:pt x="521" y="918"/>
                    </a:lnTo>
                    <a:lnTo>
                      <a:pt x="529" y="916"/>
                    </a:lnTo>
                    <a:lnTo>
                      <a:pt x="537" y="914"/>
                    </a:lnTo>
                    <a:lnTo>
                      <a:pt x="543" y="912"/>
                    </a:lnTo>
                    <a:lnTo>
                      <a:pt x="549" y="911"/>
                    </a:lnTo>
                    <a:lnTo>
                      <a:pt x="555" y="911"/>
                    </a:lnTo>
                    <a:lnTo>
                      <a:pt x="561" y="909"/>
                    </a:lnTo>
                    <a:lnTo>
                      <a:pt x="563" y="908"/>
                    </a:lnTo>
                    <a:lnTo>
                      <a:pt x="566" y="908"/>
                    </a:lnTo>
                    <a:lnTo>
                      <a:pt x="567" y="906"/>
                    </a:lnTo>
                    <a:lnTo>
                      <a:pt x="569" y="905"/>
                    </a:lnTo>
                    <a:lnTo>
                      <a:pt x="572" y="903"/>
                    </a:lnTo>
                    <a:lnTo>
                      <a:pt x="577" y="897"/>
                    </a:lnTo>
                    <a:lnTo>
                      <a:pt x="579" y="888"/>
                    </a:lnTo>
                    <a:lnTo>
                      <a:pt x="583" y="882"/>
                    </a:lnTo>
                    <a:lnTo>
                      <a:pt x="594" y="871"/>
                    </a:lnTo>
                    <a:lnTo>
                      <a:pt x="601" y="867"/>
                    </a:lnTo>
                    <a:lnTo>
                      <a:pt x="609" y="865"/>
                    </a:lnTo>
                    <a:lnTo>
                      <a:pt x="618" y="864"/>
                    </a:lnTo>
                    <a:lnTo>
                      <a:pt x="628" y="865"/>
                    </a:lnTo>
                    <a:lnTo>
                      <a:pt x="623" y="849"/>
                    </a:lnTo>
                    <a:lnTo>
                      <a:pt x="621" y="836"/>
                    </a:lnTo>
                    <a:lnTo>
                      <a:pt x="622" y="822"/>
                    </a:lnTo>
                    <a:lnTo>
                      <a:pt x="625" y="809"/>
                    </a:lnTo>
                    <a:lnTo>
                      <a:pt x="630" y="797"/>
                    </a:lnTo>
                    <a:lnTo>
                      <a:pt x="639" y="786"/>
                    </a:lnTo>
                    <a:lnTo>
                      <a:pt x="650" y="776"/>
                    </a:lnTo>
                    <a:lnTo>
                      <a:pt x="665" y="767"/>
                    </a:lnTo>
                    <a:lnTo>
                      <a:pt x="673" y="759"/>
                    </a:lnTo>
                    <a:lnTo>
                      <a:pt x="676" y="755"/>
                    </a:lnTo>
                    <a:lnTo>
                      <a:pt x="681" y="752"/>
                    </a:lnTo>
                    <a:lnTo>
                      <a:pt x="681" y="748"/>
                    </a:lnTo>
                    <a:lnTo>
                      <a:pt x="682" y="746"/>
                    </a:lnTo>
                    <a:lnTo>
                      <a:pt x="684" y="742"/>
                    </a:lnTo>
                    <a:lnTo>
                      <a:pt x="687" y="734"/>
                    </a:lnTo>
                    <a:lnTo>
                      <a:pt x="686" y="754"/>
                    </a:lnTo>
                    <a:lnTo>
                      <a:pt x="689" y="775"/>
                    </a:lnTo>
                    <a:lnTo>
                      <a:pt x="698" y="815"/>
                    </a:lnTo>
                    <a:lnTo>
                      <a:pt x="715" y="805"/>
                    </a:lnTo>
                    <a:lnTo>
                      <a:pt x="732" y="796"/>
                    </a:lnTo>
                    <a:lnTo>
                      <a:pt x="747" y="783"/>
                    </a:lnTo>
                    <a:lnTo>
                      <a:pt x="753" y="776"/>
                    </a:lnTo>
                    <a:lnTo>
                      <a:pt x="761" y="769"/>
                    </a:lnTo>
                    <a:lnTo>
                      <a:pt x="771" y="760"/>
                    </a:lnTo>
                    <a:lnTo>
                      <a:pt x="782" y="753"/>
                    </a:lnTo>
                    <a:lnTo>
                      <a:pt x="790" y="745"/>
                    </a:lnTo>
                    <a:lnTo>
                      <a:pt x="798" y="740"/>
                    </a:lnTo>
                    <a:lnTo>
                      <a:pt x="805" y="734"/>
                    </a:lnTo>
                    <a:lnTo>
                      <a:pt x="810" y="730"/>
                    </a:lnTo>
                    <a:lnTo>
                      <a:pt x="818" y="722"/>
                    </a:lnTo>
                    <a:lnTo>
                      <a:pt x="824" y="712"/>
                    </a:lnTo>
                    <a:lnTo>
                      <a:pt x="830" y="704"/>
                    </a:lnTo>
                    <a:lnTo>
                      <a:pt x="837" y="699"/>
                    </a:lnTo>
                    <a:lnTo>
                      <a:pt x="846" y="698"/>
                    </a:lnTo>
                    <a:lnTo>
                      <a:pt x="853" y="697"/>
                    </a:lnTo>
                    <a:lnTo>
                      <a:pt x="861" y="700"/>
                    </a:lnTo>
                    <a:lnTo>
                      <a:pt x="870" y="705"/>
                    </a:lnTo>
                    <a:lnTo>
                      <a:pt x="880" y="713"/>
                    </a:lnTo>
                    <a:lnTo>
                      <a:pt x="866" y="724"/>
                    </a:lnTo>
                    <a:lnTo>
                      <a:pt x="854" y="738"/>
                    </a:lnTo>
                    <a:lnTo>
                      <a:pt x="843" y="753"/>
                    </a:lnTo>
                    <a:lnTo>
                      <a:pt x="834" y="771"/>
                    </a:lnTo>
                    <a:lnTo>
                      <a:pt x="825" y="777"/>
                    </a:lnTo>
                    <a:lnTo>
                      <a:pt x="820" y="784"/>
                    </a:lnTo>
                    <a:lnTo>
                      <a:pt x="822" y="793"/>
                    </a:lnTo>
                    <a:lnTo>
                      <a:pt x="828" y="802"/>
                    </a:lnTo>
                    <a:lnTo>
                      <a:pt x="806" y="804"/>
                    </a:lnTo>
                    <a:lnTo>
                      <a:pt x="796" y="807"/>
                    </a:lnTo>
                    <a:lnTo>
                      <a:pt x="789" y="813"/>
                    </a:lnTo>
                    <a:lnTo>
                      <a:pt x="775" y="825"/>
                    </a:lnTo>
                    <a:lnTo>
                      <a:pt x="770" y="833"/>
                    </a:lnTo>
                    <a:lnTo>
                      <a:pt x="767" y="842"/>
                    </a:lnTo>
                    <a:lnTo>
                      <a:pt x="756" y="851"/>
                    </a:lnTo>
                    <a:lnTo>
                      <a:pt x="746" y="861"/>
                    </a:lnTo>
                    <a:lnTo>
                      <a:pt x="735" y="866"/>
                    </a:lnTo>
                    <a:lnTo>
                      <a:pt x="725" y="871"/>
                    </a:lnTo>
                    <a:lnTo>
                      <a:pt x="708" y="873"/>
                    </a:lnTo>
                    <a:lnTo>
                      <a:pt x="701" y="875"/>
                    </a:lnTo>
                    <a:lnTo>
                      <a:pt x="695" y="879"/>
                    </a:lnTo>
                    <a:lnTo>
                      <a:pt x="685" y="888"/>
                    </a:lnTo>
                    <a:lnTo>
                      <a:pt x="679" y="902"/>
                    </a:lnTo>
                    <a:lnTo>
                      <a:pt x="680" y="908"/>
                    </a:lnTo>
                    <a:lnTo>
                      <a:pt x="681" y="915"/>
                    </a:lnTo>
                    <a:lnTo>
                      <a:pt x="680" y="917"/>
                    </a:lnTo>
                    <a:lnTo>
                      <a:pt x="680" y="920"/>
                    </a:lnTo>
                    <a:lnTo>
                      <a:pt x="679" y="922"/>
                    </a:lnTo>
                    <a:lnTo>
                      <a:pt x="679" y="925"/>
                    </a:lnTo>
                    <a:lnTo>
                      <a:pt x="676" y="926"/>
                    </a:lnTo>
                    <a:lnTo>
                      <a:pt x="675" y="928"/>
                    </a:lnTo>
                    <a:lnTo>
                      <a:pt x="672" y="930"/>
                    </a:lnTo>
                    <a:lnTo>
                      <a:pt x="669" y="930"/>
                    </a:lnTo>
                    <a:lnTo>
                      <a:pt x="667" y="931"/>
                    </a:lnTo>
                    <a:lnTo>
                      <a:pt x="664" y="931"/>
                    </a:lnTo>
                    <a:lnTo>
                      <a:pt x="662" y="932"/>
                    </a:lnTo>
                    <a:lnTo>
                      <a:pt x="642" y="929"/>
                    </a:lnTo>
                    <a:lnTo>
                      <a:pt x="633" y="929"/>
                    </a:lnTo>
                    <a:lnTo>
                      <a:pt x="627" y="932"/>
                    </a:lnTo>
                    <a:lnTo>
                      <a:pt x="620" y="936"/>
                    </a:lnTo>
                    <a:lnTo>
                      <a:pt x="614" y="941"/>
                    </a:lnTo>
                    <a:lnTo>
                      <a:pt x="609" y="947"/>
                    </a:lnTo>
                    <a:lnTo>
                      <a:pt x="606" y="956"/>
                    </a:lnTo>
                    <a:lnTo>
                      <a:pt x="592" y="951"/>
                    </a:lnTo>
                    <a:lnTo>
                      <a:pt x="586" y="951"/>
                    </a:lnTo>
                    <a:lnTo>
                      <a:pt x="582" y="953"/>
                    </a:lnTo>
                    <a:lnTo>
                      <a:pt x="574" y="960"/>
                    </a:lnTo>
                    <a:lnTo>
                      <a:pt x="571" y="964"/>
                    </a:lnTo>
                    <a:lnTo>
                      <a:pt x="570" y="971"/>
                    </a:lnTo>
                    <a:lnTo>
                      <a:pt x="551" y="976"/>
                    </a:lnTo>
                    <a:lnTo>
                      <a:pt x="538" y="980"/>
                    </a:lnTo>
                    <a:lnTo>
                      <a:pt x="527" y="984"/>
                    </a:lnTo>
                    <a:lnTo>
                      <a:pt x="523" y="989"/>
                    </a:lnTo>
                    <a:lnTo>
                      <a:pt x="510" y="1001"/>
                    </a:lnTo>
                    <a:lnTo>
                      <a:pt x="506" y="1003"/>
                    </a:lnTo>
                    <a:lnTo>
                      <a:pt x="504" y="1004"/>
                    </a:lnTo>
                    <a:lnTo>
                      <a:pt x="503" y="1006"/>
                    </a:lnTo>
                    <a:lnTo>
                      <a:pt x="497" y="1012"/>
                    </a:lnTo>
                    <a:lnTo>
                      <a:pt x="488" y="1016"/>
                    </a:lnTo>
                    <a:lnTo>
                      <a:pt x="481" y="1020"/>
                    </a:lnTo>
                    <a:lnTo>
                      <a:pt x="478" y="1020"/>
                    </a:lnTo>
                    <a:lnTo>
                      <a:pt x="476" y="1021"/>
                    </a:lnTo>
                    <a:lnTo>
                      <a:pt x="471" y="1023"/>
                    </a:lnTo>
                    <a:lnTo>
                      <a:pt x="463" y="1027"/>
                    </a:lnTo>
                    <a:lnTo>
                      <a:pt x="455" y="1017"/>
                    </a:lnTo>
                    <a:lnTo>
                      <a:pt x="446" y="1009"/>
                    </a:lnTo>
                    <a:lnTo>
                      <a:pt x="438" y="1004"/>
                    </a:lnTo>
                    <a:lnTo>
                      <a:pt x="431" y="1002"/>
                    </a:lnTo>
                    <a:lnTo>
                      <a:pt x="425" y="1009"/>
                    </a:lnTo>
                    <a:lnTo>
                      <a:pt x="421" y="1011"/>
                    </a:lnTo>
                    <a:lnTo>
                      <a:pt x="418" y="1013"/>
                    </a:lnTo>
                    <a:lnTo>
                      <a:pt x="409" y="1014"/>
                    </a:lnTo>
                    <a:lnTo>
                      <a:pt x="407" y="1013"/>
                    </a:lnTo>
                    <a:lnTo>
                      <a:pt x="406" y="1013"/>
                    </a:lnTo>
                    <a:lnTo>
                      <a:pt x="404" y="1013"/>
                    </a:lnTo>
                    <a:lnTo>
                      <a:pt x="400" y="1013"/>
                    </a:lnTo>
                    <a:lnTo>
                      <a:pt x="388" y="1018"/>
                    </a:lnTo>
                    <a:lnTo>
                      <a:pt x="384" y="1021"/>
                    </a:lnTo>
                    <a:lnTo>
                      <a:pt x="382" y="1026"/>
                    </a:lnTo>
                    <a:lnTo>
                      <a:pt x="379" y="1037"/>
                    </a:lnTo>
                    <a:lnTo>
                      <a:pt x="381" y="1050"/>
                    </a:lnTo>
                    <a:lnTo>
                      <a:pt x="370" y="1054"/>
                    </a:lnTo>
                    <a:lnTo>
                      <a:pt x="362" y="1058"/>
                    </a:lnTo>
                    <a:lnTo>
                      <a:pt x="343" y="1062"/>
                    </a:lnTo>
                    <a:lnTo>
                      <a:pt x="322" y="1062"/>
                    </a:lnTo>
                    <a:lnTo>
                      <a:pt x="312" y="1060"/>
                    </a:lnTo>
                    <a:lnTo>
                      <a:pt x="302" y="1058"/>
                    </a:lnTo>
                    <a:lnTo>
                      <a:pt x="311" y="1029"/>
                    </a:lnTo>
                    <a:lnTo>
                      <a:pt x="317" y="1003"/>
                    </a:lnTo>
                    <a:lnTo>
                      <a:pt x="320" y="979"/>
                    </a:lnTo>
                    <a:lnTo>
                      <a:pt x="320" y="967"/>
                    </a:lnTo>
                    <a:lnTo>
                      <a:pt x="320" y="958"/>
                    </a:lnTo>
                    <a:lnTo>
                      <a:pt x="302" y="964"/>
                    </a:lnTo>
                    <a:lnTo>
                      <a:pt x="285" y="976"/>
                    </a:lnTo>
                    <a:lnTo>
                      <a:pt x="270" y="990"/>
                    </a:lnTo>
                    <a:lnTo>
                      <a:pt x="256" y="1009"/>
                    </a:lnTo>
                    <a:lnTo>
                      <a:pt x="231" y="1007"/>
                    </a:lnTo>
                    <a:lnTo>
                      <a:pt x="206" y="1004"/>
                    </a:lnTo>
                    <a:lnTo>
                      <a:pt x="182" y="999"/>
                    </a:lnTo>
                    <a:lnTo>
                      <a:pt x="160" y="991"/>
                    </a:lnTo>
                    <a:lnTo>
                      <a:pt x="164" y="986"/>
                    </a:lnTo>
                    <a:lnTo>
                      <a:pt x="171" y="980"/>
                    </a:lnTo>
                    <a:lnTo>
                      <a:pt x="176" y="972"/>
                    </a:lnTo>
                    <a:lnTo>
                      <a:pt x="182" y="963"/>
                    </a:lnTo>
                    <a:lnTo>
                      <a:pt x="189" y="956"/>
                    </a:lnTo>
                    <a:lnTo>
                      <a:pt x="194" y="949"/>
                    </a:lnTo>
                    <a:lnTo>
                      <a:pt x="195" y="945"/>
                    </a:lnTo>
                    <a:lnTo>
                      <a:pt x="197" y="942"/>
                    </a:lnTo>
                    <a:lnTo>
                      <a:pt x="200" y="936"/>
                    </a:lnTo>
                    <a:lnTo>
                      <a:pt x="200" y="927"/>
                    </a:lnTo>
                    <a:lnTo>
                      <a:pt x="200" y="920"/>
                    </a:lnTo>
                    <a:lnTo>
                      <a:pt x="198" y="911"/>
                    </a:lnTo>
                    <a:lnTo>
                      <a:pt x="195" y="905"/>
                    </a:lnTo>
                    <a:lnTo>
                      <a:pt x="191" y="894"/>
                    </a:lnTo>
                    <a:lnTo>
                      <a:pt x="186" y="886"/>
                    </a:lnTo>
                    <a:lnTo>
                      <a:pt x="183" y="883"/>
                    </a:lnTo>
                    <a:lnTo>
                      <a:pt x="181" y="882"/>
                    </a:lnTo>
                    <a:lnTo>
                      <a:pt x="176" y="881"/>
                    </a:lnTo>
                    <a:lnTo>
                      <a:pt x="175" y="881"/>
                    </a:lnTo>
                    <a:lnTo>
                      <a:pt x="173" y="883"/>
                    </a:lnTo>
                    <a:lnTo>
                      <a:pt x="170" y="885"/>
                    </a:lnTo>
                    <a:lnTo>
                      <a:pt x="165" y="888"/>
                    </a:lnTo>
                    <a:lnTo>
                      <a:pt x="153" y="895"/>
                    </a:lnTo>
                    <a:lnTo>
                      <a:pt x="136" y="904"/>
                    </a:lnTo>
                    <a:lnTo>
                      <a:pt x="133" y="915"/>
                    </a:lnTo>
                    <a:lnTo>
                      <a:pt x="129" y="927"/>
                    </a:lnTo>
                    <a:lnTo>
                      <a:pt x="122" y="940"/>
                    </a:lnTo>
                    <a:lnTo>
                      <a:pt x="115" y="952"/>
                    </a:lnTo>
                    <a:lnTo>
                      <a:pt x="100" y="970"/>
                    </a:lnTo>
                    <a:lnTo>
                      <a:pt x="89" y="991"/>
                    </a:lnTo>
                    <a:lnTo>
                      <a:pt x="79" y="1012"/>
                    </a:lnTo>
                    <a:lnTo>
                      <a:pt x="73" y="1035"/>
                    </a:lnTo>
                    <a:lnTo>
                      <a:pt x="67" y="1045"/>
                    </a:lnTo>
                    <a:lnTo>
                      <a:pt x="62" y="1054"/>
                    </a:lnTo>
                    <a:lnTo>
                      <a:pt x="58" y="1062"/>
                    </a:lnTo>
                    <a:lnTo>
                      <a:pt x="56" y="1067"/>
                    </a:lnTo>
                    <a:lnTo>
                      <a:pt x="61" y="1070"/>
                    </a:lnTo>
                    <a:lnTo>
                      <a:pt x="69" y="1072"/>
                    </a:lnTo>
                    <a:lnTo>
                      <a:pt x="76" y="1072"/>
                    </a:lnTo>
                    <a:lnTo>
                      <a:pt x="86" y="1072"/>
                    </a:lnTo>
                    <a:lnTo>
                      <a:pt x="95" y="1069"/>
                    </a:lnTo>
                    <a:lnTo>
                      <a:pt x="107" y="1065"/>
                    </a:lnTo>
                    <a:lnTo>
                      <a:pt x="119" y="1060"/>
                    </a:lnTo>
                    <a:lnTo>
                      <a:pt x="133" y="1053"/>
                    </a:lnTo>
                    <a:lnTo>
                      <a:pt x="134" y="1070"/>
                    </a:lnTo>
                    <a:lnTo>
                      <a:pt x="139" y="1084"/>
                    </a:lnTo>
                    <a:lnTo>
                      <a:pt x="146" y="1094"/>
                    </a:lnTo>
                    <a:lnTo>
                      <a:pt x="151" y="1099"/>
                    </a:lnTo>
                    <a:lnTo>
                      <a:pt x="157" y="1103"/>
                    </a:lnTo>
                    <a:lnTo>
                      <a:pt x="173" y="1103"/>
                    </a:lnTo>
                    <a:lnTo>
                      <a:pt x="189" y="1106"/>
                    </a:lnTo>
                    <a:lnTo>
                      <a:pt x="202" y="1111"/>
                    </a:lnTo>
                    <a:lnTo>
                      <a:pt x="214" y="1119"/>
                    </a:lnTo>
                    <a:lnTo>
                      <a:pt x="226" y="1108"/>
                    </a:lnTo>
                    <a:lnTo>
                      <a:pt x="241" y="1103"/>
                    </a:lnTo>
                    <a:lnTo>
                      <a:pt x="256" y="1101"/>
                    </a:lnTo>
                    <a:lnTo>
                      <a:pt x="272" y="1103"/>
                    </a:lnTo>
                    <a:lnTo>
                      <a:pt x="272" y="1106"/>
                    </a:lnTo>
                    <a:lnTo>
                      <a:pt x="274" y="1110"/>
                    </a:lnTo>
                    <a:lnTo>
                      <a:pt x="279" y="1115"/>
                    </a:lnTo>
                    <a:lnTo>
                      <a:pt x="286" y="1118"/>
                    </a:lnTo>
                    <a:lnTo>
                      <a:pt x="298" y="1118"/>
                    </a:lnTo>
                    <a:lnTo>
                      <a:pt x="300" y="1121"/>
                    </a:lnTo>
                    <a:lnTo>
                      <a:pt x="301" y="1122"/>
                    </a:lnTo>
                    <a:lnTo>
                      <a:pt x="303" y="1124"/>
                    </a:lnTo>
                    <a:lnTo>
                      <a:pt x="309" y="1129"/>
                    </a:lnTo>
                    <a:lnTo>
                      <a:pt x="316" y="1131"/>
                    </a:lnTo>
                    <a:lnTo>
                      <a:pt x="322" y="1131"/>
                    </a:lnTo>
                    <a:lnTo>
                      <a:pt x="307" y="1141"/>
                    </a:lnTo>
                    <a:lnTo>
                      <a:pt x="295" y="1148"/>
                    </a:lnTo>
                    <a:lnTo>
                      <a:pt x="282" y="1153"/>
                    </a:lnTo>
                    <a:lnTo>
                      <a:pt x="271" y="1159"/>
                    </a:lnTo>
                    <a:lnTo>
                      <a:pt x="259" y="1161"/>
                    </a:lnTo>
                    <a:lnTo>
                      <a:pt x="250" y="1162"/>
                    </a:lnTo>
                    <a:lnTo>
                      <a:pt x="240" y="1161"/>
                    </a:lnTo>
                    <a:lnTo>
                      <a:pt x="232" y="1160"/>
                    </a:lnTo>
                    <a:lnTo>
                      <a:pt x="194" y="1148"/>
                    </a:lnTo>
                    <a:lnTo>
                      <a:pt x="159" y="1145"/>
                    </a:lnTo>
                    <a:lnTo>
                      <a:pt x="161" y="1148"/>
                    </a:lnTo>
                    <a:lnTo>
                      <a:pt x="163" y="1154"/>
                    </a:lnTo>
                    <a:lnTo>
                      <a:pt x="164" y="1164"/>
                    </a:lnTo>
                    <a:lnTo>
                      <a:pt x="165" y="1175"/>
                    </a:lnTo>
                    <a:lnTo>
                      <a:pt x="161" y="1183"/>
                    </a:lnTo>
                    <a:lnTo>
                      <a:pt x="159" y="1191"/>
                    </a:lnTo>
                    <a:lnTo>
                      <a:pt x="158" y="1197"/>
                    </a:lnTo>
                    <a:lnTo>
                      <a:pt x="160" y="1205"/>
                    </a:lnTo>
                    <a:lnTo>
                      <a:pt x="162" y="1210"/>
                    </a:lnTo>
                    <a:lnTo>
                      <a:pt x="166" y="1216"/>
                    </a:lnTo>
                    <a:lnTo>
                      <a:pt x="172" y="1222"/>
                    </a:lnTo>
                    <a:lnTo>
                      <a:pt x="180" y="1228"/>
                    </a:lnTo>
                    <a:lnTo>
                      <a:pt x="187" y="1232"/>
                    </a:lnTo>
                    <a:lnTo>
                      <a:pt x="195" y="1237"/>
                    </a:lnTo>
                    <a:lnTo>
                      <a:pt x="199" y="1244"/>
                    </a:lnTo>
                    <a:lnTo>
                      <a:pt x="202" y="1252"/>
                    </a:lnTo>
                    <a:lnTo>
                      <a:pt x="214" y="1281"/>
                    </a:lnTo>
                    <a:lnTo>
                      <a:pt x="210" y="1285"/>
                    </a:lnTo>
                    <a:lnTo>
                      <a:pt x="207" y="1287"/>
                    </a:lnTo>
                    <a:lnTo>
                      <a:pt x="206" y="1287"/>
                    </a:lnTo>
                    <a:lnTo>
                      <a:pt x="206" y="1288"/>
                    </a:lnTo>
                    <a:lnTo>
                      <a:pt x="206" y="1290"/>
                    </a:lnTo>
                    <a:lnTo>
                      <a:pt x="200" y="1298"/>
                    </a:lnTo>
                    <a:lnTo>
                      <a:pt x="192" y="1303"/>
                    </a:lnTo>
                    <a:lnTo>
                      <a:pt x="187" y="1304"/>
                    </a:lnTo>
                    <a:lnTo>
                      <a:pt x="185" y="1304"/>
                    </a:lnTo>
                    <a:lnTo>
                      <a:pt x="184" y="1304"/>
                    </a:lnTo>
                    <a:lnTo>
                      <a:pt x="184" y="1305"/>
                    </a:lnTo>
                    <a:lnTo>
                      <a:pt x="182" y="1304"/>
                    </a:lnTo>
                    <a:lnTo>
                      <a:pt x="181" y="1304"/>
                    </a:lnTo>
                    <a:lnTo>
                      <a:pt x="179" y="1304"/>
                    </a:lnTo>
                    <a:lnTo>
                      <a:pt x="175" y="1303"/>
                    </a:lnTo>
                    <a:lnTo>
                      <a:pt x="166" y="1299"/>
                    </a:lnTo>
                    <a:lnTo>
                      <a:pt x="156" y="1292"/>
                    </a:lnTo>
                    <a:lnTo>
                      <a:pt x="148" y="1284"/>
                    </a:lnTo>
                    <a:lnTo>
                      <a:pt x="137" y="1273"/>
                    </a:lnTo>
                    <a:lnTo>
                      <a:pt x="122" y="1263"/>
                    </a:lnTo>
                    <a:lnTo>
                      <a:pt x="118" y="1259"/>
                    </a:lnTo>
                    <a:lnTo>
                      <a:pt x="114" y="1257"/>
                    </a:lnTo>
                    <a:lnTo>
                      <a:pt x="109" y="1253"/>
                    </a:lnTo>
                    <a:lnTo>
                      <a:pt x="102" y="1251"/>
                    </a:lnTo>
                    <a:lnTo>
                      <a:pt x="94" y="1247"/>
                    </a:lnTo>
                    <a:lnTo>
                      <a:pt x="86" y="1244"/>
                    </a:lnTo>
                    <a:lnTo>
                      <a:pt x="64" y="1235"/>
                    </a:lnTo>
                    <a:lnTo>
                      <a:pt x="54" y="1267"/>
                    </a:lnTo>
                    <a:lnTo>
                      <a:pt x="38" y="1268"/>
                    </a:lnTo>
                    <a:lnTo>
                      <a:pt x="25" y="1268"/>
                    </a:lnTo>
                    <a:lnTo>
                      <a:pt x="18" y="1267"/>
                    </a:lnTo>
                    <a:lnTo>
                      <a:pt x="14" y="1267"/>
                    </a:lnTo>
                    <a:lnTo>
                      <a:pt x="7" y="1265"/>
                    </a:lnTo>
                    <a:lnTo>
                      <a:pt x="1" y="1273"/>
                    </a:lnTo>
                    <a:lnTo>
                      <a:pt x="0" y="1285"/>
                    </a:lnTo>
                    <a:lnTo>
                      <a:pt x="0" y="1297"/>
                    </a:lnTo>
                    <a:lnTo>
                      <a:pt x="3" y="1313"/>
                    </a:lnTo>
                    <a:lnTo>
                      <a:pt x="3" y="1316"/>
                    </a:lnTo>
                    <a:lnTo>
                      <a:pt x="6" y="1320"/>
                    </a:lnTo>
                    <a:lnTo>
                      <a:pt x="11" y="1327"/>
                    </a:lnTo>
                    <a:lnTo>
                      <a:pt x="18" y="1329"/>
                    </a:lnTo>
                    <a:lnTo>
                      <a:pt x="30" y="1329"/>
                    </a:lnTo>
                    <a:lnTo>
                      <a:pt x="37" y="1331"/>
                    </a:lnTo>
                    <a:lnTo>
                      <a:pt x="42" y="1335"/>
                    </a:lnTo>
                    <a:lnTo>
                      <a:pt x="47" y="1337"/>
                    </a:lnTo>
                    <a:lnTo>
                      <a:pt x="50" y="1341"/>
                    </a:lnTo>
                    <a:lnTo>
                      <a:pt x="51" y="1344"/>
                    </a:lnTo>
                    <a:lnTo>
                      <a:pt x="51" y="1348"/>
                    </a:lnTo>
                    <a:lnTo>
                      <a:pt x="49" y="1352"/>
                    </a:lnTo>
                    <a:lnTo>
                      <a:pt x="46" y="1356"/>
                    </a:lnTo>
                    <a:lnTo>
                      <a:pt x="105" y="1356"/>
                    </a:lnTo>
                    <a:lnTo>
                      <a:pt x="115" y="1356"/>
                    </a:lnTo>
                    <a:lnTo>
                      <a:pt x="123" y="1357"/>
                    </a:lnTo>
                    <a:lnTo>
                      <a:pt x="130" y="1359"/>
                    </a:lnTo>
                    <a:lnTo>
                      <a:pt x="135" y="1363"/>
                    </a:lnTo>
                    <a:lnTo>
                      <a:pt x="140" y="1366"/>
                    </a:lnTo>
                    <a:lnTo>
                      <a:pt x="145" y="1370"/>
                    </a:lnTo>
                    <a:lnTo>
                      <a:pt x="146" y="1375"/>
                    </a:lnTo>
                    <a:lnTo>
                      <a:pt x="148" y="1381"/>
                    </a:lnTo>
                    <a:lnTo>
                      <a:pt x="145" y="1388"/>
                    </a:lnTo>
                    <a:lnTo>
                      <a:pt x="142" y="1395"/>
                    </a:lnTo>
                    <a:lnTo>
                      <a:pt x="137" y="1404"/>
                    </a:lnTo>
                    <a:lnTo>
                      <a:pt x="130" y="1413"/>
                    </a:lnTo>
                    <a:lnTo>
                      <a:pt x="94" y="1404"/>
                    </a:lnTo>
                    <a:lnTo>
                      <a:pt x="63" y="1399"/>
                    </a:lnTo>
                    <a:lnTo>
                      <a:pt x="52" y="1401"/>
                    </a:lnTo>
                    <a:lnTo>
                      <a:pt x="43" y="1406"/>
                    </a:lnTo>
                    <a:lnTo>
                      <a:pt x="37" y="1410"/>
                    </a:lnTo>
                    <a:lnTo>
                      <a:pt x="34" y="1415"/>
                    </a:lnTo>
                    <a:lnTo>
                      <a:pt x="33" y="1419"/>
                    </a:lnTo>
                    <a:lnTo>
                      <a:pt x="34" y="1426"/>
                    </a:lnTo>
                    <a:lnTo>
                      <a:pt x="37" y="1432"/>
                    </a:lnTo>
                    <a:lnTo>
                      <a:pt x="44" y="1439"/>
                    </a:lnTo>
                    <a:lnTo>
                      <a:pt x="48" y="1448"/>
                    </a:lnTo>
                    <a:lnTo>
                      <a:pt x="52" y="1455"/>
                    </a:lnTo>
                    <a:lnTo>
                      <a:pt x="56" y="1460"/>
                    </a:lnTo>
                    <a:lnTo>
                      <a:pt x="62" y="1463"/>
                    </a:lnTo>
                    <a:lnTo>
                      <a:pt x="68" y="1465"/>
                    </a:lnTo>
                    <a:lnTo>
                      <a:pt x="74" y="1463"/>
                    </a:lnTo>
                    <a:lnTo>
                      <a:pt x="81" y="1460"/>
                    </a:lnTo>
                    <a:lnTo>
                      <a:pt x="90" y="1457"/>
                    </a:lnTo>
                    <a:lnTo>
                      <a:pt x="99" y="1453"/>
                    </a:lnTo>
                    <a:lnTo>
                      <a:pt x="114" y="1449"/>
                    </a:lnTo>
                    <a:lnTo>
                      <a:pt x="133" y="1446"/>
                    </a:lnTo>
                    <a:lnTo>
                      <a:pt x="156" y="1443"/>
                    </a:lnTo>
                    <a:lnTo>
                      <a:pt x="177" y="1434"/>
                    </a:lnTo>
                    <a:lnTo>
                      <a:pt x="195" y="1429"/>
                    </a:lnTo>
                    <a:lnTo>
                      <a:pt x="210" y="1425"/>
                    </a:lnTo>
                    <a:lnTo>
                      <a:pt x="221" y="1424"/>
                    </a:lnTo>
                    <a:lnTo>
                      <a:pt x="220" y="1424"/>
                    </a:lnTo>
                    <a:lnTo>
                      <a:pt x="220" y="1425"/>
                    </a:lnTo>
                    <a:lnTo>
                      <a:pt x="220" y="1427"/>
                    </a:lnTo>
                    <a:lnTo>
                      <a:pt x="220" y="1431"/>
                    </a:lnTo>
                    <a:lnTo>
                      <a:pt x="218" y="1438"/>
                    </a:lnTo>
                    <a:lnTo>
                      <a:pt x="214" y="1443"/>
                    </a:lnTo>
                    <a:lnTo>
                      <a:pt x="210" y="1450"/>
                    </a:lnTo>
                    <a:lnTo>
                      <a:pt x="203" y="1454"/>
                    </a:lnTo>
                    <a:lnTo>
                      <a:pt x="196" y="1458"/>
                    </a:lnTo>
                    <a:lnTo>
                      <a:pt x="186" y="1460"/>
                    </a:lnTo>
                    <a:lnTo>
                      <a:pt x="183" y="1460"/>
                    </a:lnTo>
                    <a:lnTo>
                      <a:pt x="181" y="1461"/>
                    </a:lnTo>
                    <a:lnTo>
                      <a:pt x="177" y="1463"/>
                    </a:lnTo>
                    <a:lnTo>
                      <a:pt x="171" y="1467"/>
                    </a:lnTo>
                    <a:lnTo>
                      <a:pt x="164" y="1469"/>
                    </a:lnTo>
                    <a:lnTo>
                      <a:pt x="149" y="1472"/>
                    </a:lnTo>
                    <a:lnTo>
                      <a:pt x="136" y="1478"/>
                    </a:lnTo>
                    <a:lnTo>
                      <a:pt x="127" y="1484"/>
                    </a:lnTo>
                    <a:lnTo>
                      <a:pt x="121" y="1494"/>
                    </a:lnTo>
                    <a:lnTo>
                      <a:pt x="129" y="1511"/>
                    </a:lnTo>
                    <a:lnTo>
                      <a:pt x="134" y="1528"/>
                    </a:lnTo>
                    <a:lnTo>
                      <a:pt x="137" y="1542"/>
                    </a:lnTo>
                    <a:lnTo>
                      <a:pt x="138" y="1557"/>
                    </a:lnTo>
                    <a:lnTo>
                      <a:pt x="140" y="1557"/>
                    </a:lnTo>
                    <a:lnTo>
                      <a:pt x="141" y="1557"/>
                    </a:lnTo>
                    <a:lnTo>
                      <a:pt x="143" y="1558"/>
                    </a:lnTo>
                    <a:lnTo>
                      <a:pt x="150" y="1559"/>
                    </a:lnTo>
                    <a:lnTo>
                      <a:pt x="156" y="1558"/>
                    </a:lnTo>
                    <a:lnTo>
                      <a:pt x="162" y="1556"/>
                    </a:lnTo>
                    <a:lnTo>
                      <a:pt x="168" y="1552"/>
                    </a:lnTo>
                    <a:lnTo>
                      <a:pt x="174" y="1547"/>
                    </a:lnTo>
                    <a:lnTo>
                      <a:pt x="186" y="1532"/>
                    </a:lnTo>
                    <a:lnTo>
                      <a:pt x="191" y="1521"/>
                    </a:lnTo>
                    <a:lnTo>
                      <a:pt x="198" y="1513"/>
                    </a:lnTo>
                    <a:lnTo>
                      <a:pt x="207" y="1503"/>
                    </a:lnTo>
                    <a:lnTo>
                      <a:pt x="220" y="1495"/>
                    </a:lnTo>
                    <a:lnTo>
                      <a:pt x="241" y="1490"/>
                    </a:lnTo>
                    <a:lnTo>
                      <a:pt x="263" y="1483"/>
                    </a:lnTo>
                    <a:lnTo>
                      <a:pt x="265" y="1491"/>
                    </a:lnTo>
                    <a:lnTo>
                      <a:pt x="263" y="1499"/>
                    </a:lnTo>
                    <a:lnTo>
                      <a:pt x="260" y="1503"/>
                    </a:lnTo>
                    <a:lnTo>
                      <a:pt x="256" y="1508"/>
                    </a:lnTo>
                    <a:lnTo>
                      <a:pt x="245" y="1518"/>
                    </a:lnTo>
                    <a:lnTo>
                      <a:pt x="254" y="1517"/>
                    </a:lnTo>
                    <a:lnTo>
                      <a:pt x="263" y="1518"/>
                    </a:lnTo>
                    <a:lnTo>
                      <a:pt x="272" y="1519"/>
                    </a:lnTo>
                    <a:lnTo>
                      <a:pt x="281" y="1522"/>
                    </a:lnTo>
                    <a:lnTo>
                      <a:pt x="298" y="1531"/>
                    </a:lnTo>
                    <a:lnTo>
                      <a:pt x="305" y="1536"/>
                    </a:lnTo>
                    <a:lnTo>
                      <a:pt x="314" y="1543"/>
                    </a:lnTo>
                    <a:lnTo>
                      <a:pt x="307" y="1557"/>
                    </a:lnTo>
                    <a:lnTo>
                      <a:pt x="302" y="1571"/>
                    </a:lnTo>
                    <a:lnTo>
                      <a:pt x="298" y="1582"/>
                    </a:lnTo>
                    <a:lnTo>
                      <a:pt x="294" y="1592"/>
                    </a:lnTo>
                    <a:lnTo>
                      <a:pt x="291" y="1596"/>
                    </a:lnTo>
                    <a:lnTo>
                      <a:pt x="288" y="1600"/>
                    </a:lnTo>
                    <a:lnTo>
                      <a:pt x="282" y="1608"/>
                    </a:lnTo>
                    <a:lnTo>
                      <a:pt x="277" y="1610"/>
                    </a:lnTo>
                    <a:lnTo>
                      <a:pt x="273" y="1612"/>
                    </a:lnTo>
                    <a:lnTo>
                      <a:pt x="270" y="1612"/>
                    </a:lnTo>
                    <a:lnTo>
                      <a:pt x="267" y="1613"/>
                    </a:lnTo>
                    <a:lnTo>
                      <a:pt x="263" y="1615"/>
                    </a:lnTo>
                    <a:lnTo>
                      <a:pt x="236" y="1616"/>
                    </a:lnTo>
                    <a:lnTo>
                      <a:pt x="221" y="1619"/>
                    </a:lnTo>
                    <a:lnTo>
                      <a:pt x="211" y="1626"/>
                    </a:lnTo>
                    <a:lnTo>
                      <a:pt x="204" y="1636"/>
                    </a:lnTo>
                    <a:lnTo>
                      <a:pt x="203" y="1651"/>
                    </a:lnTo>
                    <a:lnTo>
                      <a:pt x="215" y="1654"/>
                    </a:lnTo>
                    <a:lnTo>
                      <a:pt x="224" y="1659"/>
                    </a:lnTo>
                    <a:lnTo>
                      <a:pt x="233" y="1664"/>
                    </a:lnTo>
                    <a:lnTo>
                      <a:pt x="240" y="1672"/>
                    </a:lnTo>
                    <a:lnTo>
                      <a:pt x="244" y="1679"/>
                    </a:lnTo>
                    <a:lnTo>
                      <a:pt x="247" y="1687"/>
                    </a:lnTo>
                    <a:lnTo>
                      <a:pt x="248" y="1697"/>
                    </a:lnTo>
                    <a:lnTo>
                      <a:pt x="250" y="1708"/>
                    </a:lnTo>
                    <a:lnTo>
                      <a:pt x="279" y="1670"/>
                    </a:lnTo>
                    <a:lnTo>
                      <a:pt x="294" y="1663"/>
                    </a:lnTo>
                    <a:lnTo>
                      <a:pt x="307" y="1662"/>
                    </a:lnTo>
                    <a:lnTo>
                      <a:pt x="320" y="1664"/>
                    </a:lnTo>
                    <a:lnTo>
                      <a:pt x="332" y="1672"/>
                    </a:lnTo>
                    <a:lnTo>
                      <a:pt x="327" y="1688"/>
                    </a:lnTo>
                    <a:lnTo>
                      <a:pt x="326" y="1705"/>
                    </a:lnTo>
                    <a:lnTo>
                      <a:pt x="334" y="1701"/>
                    </a:lnTo>
                    <a:lnTo>
                      <a:pt x="341" y="1697"/>
                    </a:lnTo>
                    <a:lnTo>
                      <a:pt x="347" y="1691"/>
                    </a:lnTo>
                    <a:lnTo>
                      <a:pt x="349" y="1687"/>
                    </a:lnTo>
                    <a:lnTo>
                      <a:pt x="353" y="1685"/>
                    </a:lnTo>
                    <a:lnTo>
                      <a:pt x="354" y="1681"/>
                    </a:lnTo>
                    <a:lnTo>
                      <a:pt x="356" y="1678"/>
                    </a:lnTo>
                    <a:lnTo>
                      <a:pt x="357" y="1674"/>
                    </a:lnTo>
                    <a:lnTo>
                      <a:pt x="359" y="1671"/>
                    </a:lnTo>
                    <a:lnTo>
                      <a:pt x="361" y="1661"/>
                    </a:lnTo>
                    <a:lnTo>
                      <a:pt x="362" y="1653"/>
                    </a:lnTo>
                    <a:lnTo>
                      <a:pt x="362" y="1632"/>
                    </a:lnTo>
                    <a:lnTo>
                      <a:pt x="364" y="1614"/>
                    </a:lnTo>
                    <a:lnTo>
                      <a:pt x="366" y="1598"/>
                    </a:lnTo>
                    <a:lnTo>
                      <a:pt x="370" y="1584"/>
                    </a:lnTo>
                    <a:lnTo>
                      <a:pt x="379" y="1592"/>
                    </a:lnTo>
                    <a:lnTo>
                      <a:pt x="387" y="1599"/>
                    </a:lnTo>
                    <a:lnTo>
                      <a:pt x="396" y="1604"/>
                    </a:lnTo>
                    <a:lnTo>
                      <a:pt x="406" y="1608"/>
                    </a:lnTo>
                    <a:lnTo>
                      <a:pt x="415" y="1609"/>
                    </a:lnTo>
                    <a:lnTo>
                      <a:pt x="425" y="1608"/>
                    </a:lnTo>
                    <a:lnTo>
                      <a:pt x="434" y="1604"/>
                    </a:lnTo>
                    <a:lnTo>
                      <a:pt x="444" y="1601"/>
                    </a:lnTo>
                    <a:lnTo>
                      <a:pt x="452" y="1590"/>
                    </a:lnTo>
                    <a:lnTo>
                      <a:pt x="462" y="1580"/>
                    </a:lnTo>
                    <a:lnTo>
                      <a:pt x="470" y="1572"/>
                    </a:lnTo>
                    <a:lnTo>
                      <a:pt x="479" y="1565"/>
                    </a:lnTo>
                    <a:lnTo>
                      <a:pt x="485" y="1558"/>
                    </a:lnTo>
                    <a:lnTo>
                      <a:pt x="491" y="1553"/>
                    </a:lnTo>
                    <a:lnTo>
                      <a:pt x="503" y="1545"/>
                    </a:lnTo>
                    <a:lnTo>
                      <a:pt x="488" y="1534"/>
                    </a:lnTo>
                    <a:lnTo>
                      <a:pt x="473" y="1524"/>
                    </a:lnTo>
                    <a:lnTo>
                      <a:pt x="458" y="1517"/>
                    </a:lnTo>
                    <a:lnTo>
                      <a:pt x="449" y="1514"/>
                    </a:lnTo>
                    <a:lnTo>
                      <a:pt x="442" y="1513"/>
                    </a:lnTo>
                    <a:lnTo>
                      <a:pt x="424" y="1510"/>
                    </a:lnTo>
                    <a:lnTo>
                      <a:pt x="415" y="1509"/>
                    </a:lnTo>
                    <a:lnTo>
                      <a:pt x="406" y="1510"/>
                    </a:lnTo>
                    <a:lnTo>
                      <a:pt x="387" y="1512"/>
                    </a:lnTo>
                    <a:lnTo>
                      <a:pt x="368" y="1517"/>
                    </a:lnTo>
                    <a:lnTo>
                      <a:pt x="361" y="1515"/>
                    </a:lnTo>
                    <a:lnTo>
                      <a:pt x="357" y="1513"/>
                    </a:lnTo>
                    <a:lnTo>
                      <a:pt x="353" y="1510"/>
                    </a:lnTo>
                    <a:lnTo>
                      <a:pt x="350" y="1507"/>
                    </a:lnTo>
                    <a:lnTo>
                      <a:pt x="348" y="1501"/>
                    </a:lnTo>
                    <a:lnTo>
                      <a:pt x="348" y="1496"/>
                    </a:lnTo>
                    <a:lnTo>
                      <a:pt x="348" y="1490"/>
                    </a:lnTo>
                    <a:lnTo>
                      <a:pt x="352" y="1483"/>
                    </a:lnTo>
                    <a:lnTo>
                      <a:pt x="349" y="1478"/>
                    </a:lnTo>
                    <a:lnTo>
                      <a:pt x="348" y="1471"/>
                    </a:lnTo>
                    <a:lnTo>
                      <a:pt x="347" y="1461"/>
                    </a:lnTo>
                    <a:lnTo>
                      <a:pt x="347" y="1451"/>
                    </a:lnTo>
                    <a:lnTo>
                      <a:pt x="357" y="1460"/>
                    </a:lnTo>
                    <a:lnTo>
                      <a:pt x="363" y="1465"/>
                    </a:lnTo>
                    <a:lnTo>
                      <a:pt x="371" y="1470"/>
                    </a:lnTo>
                    <a:lnTo>
                      <a:pt x="379" y="1473"/>
                    </a:lnTo>
                    <a:lnTo>
                      <a:pt x="388" y="1477"/>
                    </a:lnTo>
                    <a:lnTo>
                      <a:pt x="410" y="1484"/>
                    </a:lnTo>
                    <a:lnTo>
                      <a:pt x="409" y="1465"/>
                    </a:lnTo>
                    <a:lnTo>
                      <a:pt x="408" y="1455"/>
                    </a:lnTo>
                    <a:lnTo>
                      <a:pt x="408" y="1448"/>
                    </a:lnTo>
                    <a:lnTo>
                      <a:pt x="405" y="1434"/>
                    </a:lnTo>
                    <a:lnTo>
                      <a:pt x="400" y="1425"/>
                    </a:lnTo>
                    <a:lnTo>
                      <a:pt x="395" y="1419"/>
                    </a:lnTo>
                    <a:lnTo>
                      <a:pt x="390" y="1416"/>
                    </a:lnTo>
                    <a:lnTo>
                      <a:pt x="385" y="1413"/>
                    </a:lnTo>
                    <a:lnTo>
                      <a:pt x="381" y="1412"/>
                    </a:lnTo>
                    <a:lnTo>
                      <a:pt x="368" y="1411"/>
                    </a:lnTo>
                    <a:lnTo>
                      <a:pt x="361" y="1411"/>
                    </a:lnTo>
                    <a:lnTo>
                      <a:pt x="355" y="1413"/>
                    </a:lnTo>
                    <a:lnTo>
                      <a:pt x="339" y="1401"/>
                    </a:lnTo>
                    <a:lnTo>
                      <a:pt x="326" y="1394"/>
                    </a:lnTo>
                    <a:lnTo>
                      <a:pt x="315" y="1389"/>
                    </a:lnTo>
                    <a:lnTo>
                      <a:pt x="305" y="1388"/>
                    </a:lnTo>
                    <a:lnTo>
                      <a:pt x="305" y="1387"/>
                    </a:lnTo>
                    <a:lnTo>
                      <a:pt x="306" y="1387"/>
                    </a:lnTo>
                    <a:lnTo>
                      <a:pt x="308" y="1387"/>
                    </a:lnTo>
                    <a:lnTo>
                      <a:pt x="313" y="1387"/>
                    </a:lnTo>
                    <a:lnTo>
                      <a:pt x="320" y="1387"/>
                    </a:lnTo>
                    <a:lnTo>
                      <a:pt x="323" y="1385"/>
                    </a:lnTo>
                    <a:lnTo>
                      <a:pt x="325" y="1385"/>
                    </a:lnTo>
                    <a:lnTo>
                      <a:pt x="323" y="1382"/>
                    </a:lnTo>
                    <a:lnTo>
                      <a:pt x="321" y="1381"/>
                    </a:lnTo>
                    <a:lnTo>
                      <a:pt x="320" y="1381"/>
                    </a:lnTo>
                    <a:lnTo>
                      <a:pt x="313" y="1379"/>
                    </a:lnTo>
                    <a:lnTo>
                      <a:pt x="308" y="1378"/>
                    </a:lnTo>
                    <a:lnTo>
                      <a:pt x="304" y="1378"/>
                    </a:lnTo>
                    <a:lnTo>
                      <a:pt x="329" y="1355"/>
                    </a:lnTo>
                    <a:lnTo>
                      <a:pt x="340" y="1343"/>
                    </a:lnTo>
                    <a:lnTo>
                      <a:pt x="344" y="1336"/>
                    </a:lnTo>
                    <a:lnTo>
                      <a:pt x="346" y="1333"/>
                    </a:lnTo>
                    <a:lnTo>
                      <a:pt x="349" y="1331"/>
                    </a:lnTo>
                    <a:lnTo>
                      <a:pt x="350" y="1327"/>
                    </a:lnTo>
                    <a:lnTo>
                      <a:pt x="353" y="1324"/>
                    </a:lnTo>
                    <a:lnTo>
                      <a:pt x="357" y="1317"/>
                    </a:lnTo>
                    <a:lnTo>
                      <a:pt x="364" y="1305"/>
                    </a:lnTo>
                    <a:lnTo>
                      <a:pt x="369" y="1290"/>
                    </a:lnTo>
                    <a:lnTo>
                      <a:pt x="374" y="1277"/>
                    </a:lnTo>
                    <a:lnTo>
                      <a:pt x="380" y="1286"/>
                    </a:lnTo>
                    <a:lnTo>
                      <a:pt x="385" y="1295"/>
                    </a:lnTo>
                    <a:lnTo>
                      <a:pt x="388" y="1306"/>
                    </a:lnTo>
                    <a:lnTo>
                      <a:pt x="390" y="1317"/>
                    </a:lnTo>
                    <a:lnTo>
                      <a:pt x="393" y="1325"/>
                    </a:lnTo>
                    <a:lnTo>
                      <a:pt x="393" y="1326"/>
                    </a:lnTo>
                    <a:lnTo>
                      <a:pt x="394" y="1328"/>
                    </a:lnTo>
                    <a:lnTo>
                      <a:pt x="396" y="1332"/>
                    </a:lnTo>
                    <a:lnTo>
                      <a:pt x="402" y="1345"/>
                    </a:lnTo>
                    <a:lnTo>
                      <a:pt x="406" y="1351"/>
                    </a:lnTo>
                    <a:lnTo>
                      <a:pt x="408" y="1353"/>
                    </a:lnTo>
                    <a:lnTo>
                      <a:pt x="411" y="1355"/>
                    </a:lnTo>
                    <a:lnTo>
                      <a:pt x="421" y="1343"/>
                    </a:lnTo>
                    <a:lnTo>
                      <a:pt x="425" y="1336"/>
                    </a:lnTo>
                    <a:lnTo>
                      <a:pt x="427" y="1333"/>
                    </a:lnTo>
                    <a:lnTo>
                      <a:pt x="430" y="1331"/>
                    </a:lnTo>
                    <a:lnTo>
                      <a:pt x="437" y="1318"/>
                    </a:lnTo>
                    <a:lnTo>
                      <a:pt x="442" y="1306"/>
                    </a:lnTo>
                    <a:lnTo>
                      <a:pt x="450" y="1318"/>
                    </a:lnTo>
                    <a:lnTo>
                      <a:pt x="461" y="1330"/>
                    </a:lnTo>
                    <a:lnTo>
                      <a:pt x="470" y="1339"/>
                    </a:lnTo>
                    <a:lnTo>
                      <a:pt x="481" y="1348"/>
                    </a:lnTo>
                    <a:lnTo>
                      <a:pt x="495" y="1327"/>
                    </a:lnTo>
                    <a:lnTo>
                      <a:pt x="506" y="1307"/>
                    </a:lnTo>
                    <a:lnTo>
                      <a:pt x="516" y="1288"/>
                    </a:lnTo>
                    <a:lnTo>
                      <a:pt x="523" y="1271"/>
                    </a:lnTo>
                    <a:lnTo>
                      <a:pt x="518" y="1262"/>
                    </a:lnTo>
                    <a:lnTo>
                      <a:pt x="513" y="1254"/>
                    </a:lnTo>
                    <a:lnTo>
                      <a:pt x="509" y="1249"/>
                    </a:lnTo>
                    <a:lnTo>
                      <a:pt x="506" y="1248"/>
                    </a:lnTo>
                    <a:lnTo>
                      <a:pt x="493" y="1230"/>
                    </a:lnTo>
                    <a:lnTo>
                      <a:pt x="481" y="1214"/>
                    </a:lnTo>
                    <a:lnTo>
                      <a:pt x="466" y="1201"/>
                    </a:lnTo>
                    <a:lnTo>
                      <a:pt x="451" y="1190"/>
                    </a:lnTo>
                    <a:lnTo>
                      <a:pt x="441" y="1184"/>
                    </a:lnTo>
                    <a:lnTo>
                      <a:pt x="432" y="1176"/>
                    </a:lnTo>
                    <a:lnTo>
                      <a:pt x="424" y="1168"/>
                    </a:lnTo>
                    <a:lnTo>
                      <a:pt x="419" y="1160"/>
                    </a:lnTo>
                    <a:lnTo>
                      <a:pt x="414" y="1149"/>
                    </a:lnTo>
                    <a:lnTo>
                      <a:pt x="410" y="1137"/>
                    </a:lnTo>
                    <a:lnTo>
                      <a:pt x="407" y="1125"/>
                    </a:lnTo>
                    <a:lnTo>
                      <a:pt x="407" y="1112"/>
                    </a:lnTo>
                    <a:lnTo>
                      <a:pt x="451" y="1105"/>
                    </a:lnTo>
                    <a:lnTo>
                      <a:pt x="460" y="1116"/>
                    </a:lnTo>
                    <a:lnTo>
                      <a:pt x="468" y="1127"/>
                    </a:lnTo>
                    <a:lnTo>
                      <a:pt x="477" y="1134"/>
                    </a:lnTo>
                    <a:lnTo>
                      <a:pt x="486" y="1141"/>
                    </a:lnTo>
                    <a:lnTo>
                      <a:pt x="495" y="1143"/>
                    </a:lnTo>
                    <a:lnTo>
                      <a:pt x="505" y="1144"/>
                    </a:lnTo>
                    <a:lnTo>
                      <a:pt x="513" y="1141"/>
                    </a:lnTo>
                    <a:lnTo>
                      <a:pt x="524" y="1136"/>
                    </a:lnTo>
                    <a:lnTo>
                      <a:pt x="530" y="1150"/>
                    </a:lnTo>
                    <a:lnTo>
                      <a:pt x="538" y="1163"/>
                    </a:lnTo>
                    <a:lnTo>
                      <a:pt x="545" y="1172"/>
                    </a:lnTo>
                    <a:lnTo>
                      <a:pt x="553" y="1180"/>
                    </a:lnTo>
                    <a:lnTo>
                      <a:pt x="558" y="1184"/>
                    </a:lnTo>
                    <a:lnTo>
                      <a:pt x="562" y="1189"/>
                    </a:lnTo>
                    <a:lnTo>
                      <a:pt x="565" y="1193"/>
                    </a:lnTo>
                    <a:lnTo>
                      <a:pt x="568" y="1197"/>
                    </a:lnTo>
                    <a:lnTo>
                      <a:pt x="569" y="1200"/>
                    </a:lnTo>
                    <a:lnTo>
                      <a:pt x="571" y="1203"/>
                    </a:lnTo>
                    <a:lnTo>
                      <a:pt x="571" y="1205"/>
                    </a:lnTo>
                    <a:lnTo>
                      <a:pt x="572" y="1207"/>
                    </a:lnTo>
                    <a:lnTo>
                      <a:pt x="569" y="1215"/>
                    </a:lnTo>
                    <a:lnTo>
                      <a:pt x="568" y="1225"/>
                    </a:lnTo>
                    <a:lnTo>
                      <a:pt x="569" y="1241"/>
                    </a:lnTo>
                    <a:lnTo>
                      <a:pt x="570" y="1247"/>
                    </a:lnTo>
                    <a:lnTo>
                      <a:pt x="573" y="1254"/>
                    </a:lnTo>
                    <a:lnTo>
                      <a:pt x="582" y="1267"/>
                    </a:lnTo>
                    <a:lnTo>
                      <a:pt x="577" y="1277"/>
                    </a:lnTo>
                    <a:lnTo>
                      <a:pt x="569" y="1288"/>
                    </a:lnTo>
                    <a:lnTo>
                      <a:pt x="564" y="1292"/>
                    </a:lnTo>
                    <a:lnTo>
                      <a:pt x="561" y="1294"/>
                    </a:lnTo>
                    <a:lnTo>
                      <a:pt x="559" y="1297"/>
                    </a:lnTo>
                    <a:lnTo>
                      <a:pt x="552" y="1302"/>
                    </a:lnTo>
                    <a:lnTo>
                      <a:pt x="546" y="1307"/>
                    </a:lnTo>
                    <a:lnTo>
                      <a:pt x="548" y="1312"/>
                    </a:lnTo>
                    <a:lnTo>
                      <a:pt x="552" y="1317"/>
                    </a:lnTo>
                    <a:lnTo>
                      <a:pt x="558" y="1322"/>
                    </a:lnTo>
                    <a:lnTo>
                      <a:pt x="566" y="1325"/>
                    </a:lnTo>
                    <a:lnTo>
                      <a:pt x="565" y="1337"/>
                    </a:lnTo>
                    <a:lnTo>
                      <a:pt x="565" y="1350"/>
                    </a:lnTo>
                    <a:lnTo>
                      <a:pt x="563" y="1360"/>
                    </a:lnTo>
                    <a:lnTo>
                      <a:pt x="562" y="1371"/>
                    </a:lnTo>
                    <a:lnTo>
                      <a:pt x="559" y="1379"/>
                    </a:lnTo>
                    <a:lnTo>
                      <a:pt x="557" y="1389"/>
                    </a:lnTo>
                    <a:lnTo>
                      <a:pt x="554" y="1392"/>
                    </a:lnTo>
                    <a:lnTo>
                      <a:pt x="553" y="1396"/>
                    </a:lnTo>
                    <a:lnTo>
                      <a:pt x="551" y="1404"/>
                    </a:lnTo>
                    <a:lnTo>
                      <a:pt x="546" y="1415"/>
                    </a:lnTo>
                    <a:lnTo>
                      <a:pt x="543" y="1428"/>
                    </a:lnTo>
                    <a:lnTo>
                      <a:pt x="542" y="1438"/>
                    </a:lnTo>
                    <a:lnTo>
                      <a:pt x="545" y="1449"/>
                    </a:lnTo>
                    <a:lnTo>
                      <a:pt x="548" y="1457"/>
                    </a:lnTo>
                    <a:lnTo>
                      <a:pt x="552" y="1466"/>
                    </a:lnTo>
                    <a:lnTo>
                      <a:pt x="559" y="1480"/>
                    </a:lnTo>
                    <a:lnTo>
                      <a:pt x="559" y="1482"/>
                    </a:lnTo>
                    <a:lnTo>
                      <a:pt x="559" y="1483"/>
                    </a:lnTo>
                    <a:lnTo>
                      <a:pt x="560" y="1486"/>
                    </a:lnTo>
                    <a:lnTo>
                      <a:pt x="562" y="1491"/>
                    </a:lnTo>
                    <a:lnTo>
                      <a:pt x="562" y="1492"/>
                    </a:lnTo>
                    <a:lnTo>
                      <a:pt x="563" y="1494"/>
                    </a:lnTo>
                    <a:lnTo>
                      <a:pt x="565" y="1498"/>
                    </a:lnTo>
                    <a:lnTo>
                      <a:pt x="575" y="1494"/>
                    </a:lnTo>
                    <a:lnTo>
                      <a:pt x="585" y="1490"/>
                    </a:lnTo>
                    <a:lnTo>
                      <a:pt x="593" y="1483"/>
                    </a:lnTo>
                    <a:lnTo>
                      <a:pt x="601" y="1477"/>
                    </a:lnTo>
                    <a:lnTo>
                      <a:pt x="606" y="1469"/>
                    </a:lnTo>
                    <a:lnTo>
                      <a:pt x="610" y="1459"/>
                    </a:lnTo>
                    <a:lnTo>
                      <a:pt x="612" y="1449"/>
                    </a:lnTo>
                    <a:lnTo>
                      <a:pt x="614" y="1438"/>
                    </a:lnTo>
                    <a:lnTo>
                      <a:pt x="620" y="1433"/>
                    </a:lnTo>
                    <a:lnTo>
                      <a:pt x="627" y="1433"/>
                    </a:lnTo>
                    <a:lnTo>
                      <a:pt x="635" y="1436"/>
                    </a:lnTo>
                    <a:lnTo>
                      <a:pt x="646" y="1445"/>
                    </a:lnTo>
                    <a:lnTo>
                      <a:pt x="656" y="1447"/>
                    </a:lnTo>
                    <a:lnTo>
                      <a:pt x="661" y="1446"/>
                    </a:lnTo>
                    <a:lnTo>
                      <a:pt x="663" y="1445"/>
                    </a:lnTo>
                    <a:lnTo>
                      <a:pt x="666" y="1445"/>
                    </a:lnTo>
                    <a:lnTo>
                      <a:pt x="667" y="1442"/>
                    </a:lnTo>
                    <a:lnTo>
                      <a:pt x="669" y="1441"/>
                    </a:lnTo>
                    <a:lnTo>
                      <a:pt x="673" y="1437"/>
                    </a:lnTo>
                    <a:lnTo>
                      <a:pt x="675" y="1432"/>
                    </a:lnTo>
                    <a:lnTo>
                      <a:pt x="680" y="1426"/>
                    </a:lnTo>
                    <a:lnTo>
                      <a:pt x="695" y="1413"/>
                    </a:lnTo>
                    <a:lnTo>
                      <a:pt x="710" y="1401"/>
                    </a:lnTo>
                    <a:lnTo>
                      <a:pt x="716" y="1394"/>
                    </a:lnTo>
                    <a:lnTo>
                      <a:pt x="724" y="1388"/>
                    </a:lnTo>
                    <a:lnTo>
                      <a:pt x="736" y="1375"/>
                    </a:lnTo>
                    <a:lnTo>
                      <a:pt x="666" y="1330"/>
                    </a:lnTo>
                    <a:lnTo>
                      <a:pt x="672" y="1264"/>
                    </a:lnTo>
                    <a:lnTo>
                      <a:pt x="650" y="1238"/>
                    </a:lnTo>
                    <a:lnTo>
                      <a:pt x="655" y="1211"/>
                    </a:lnTo>
                    <a:lnTo>
                      <a:pt x="633" y="1200"/>
                    </a:lnTo>
                    <a:lnTo>
                      <a:pt x="593" y="1197"/>
                    </a:lnTo>
                    <a:lnTo>
                      <a:pt x="582" y="1150"/>
                    </a:lnTo>
                    <a:lnTo>
                      <a:pt x="550" y="1101"/>
                    </a:lnTo>
                    <a:lnTo>
                      <a:pt x="583" y="1084"/>
                    </a:lnTo>
                    <a:lnTo>
                      <a:pt x="594" y="1071"/>
                    </a:lnTo>
                    <a:lnTo>
                      <a:pt x="648" y="1065"/>
                    </a:lnTo>
                    <a:lnTo>
                      <a:pt x="666" y="1043"/>
                    </a:lnTo>
                    <a:lnTo>
                      <a:pt x="735" y="1070"/>
                    </a:lnTo>
                    <a:lnTo>
                      <a:pt x="762" y="1061"/>
                    </a:lnTo>
                    <a:lnTo>
                      <a:pt x="765" y="1027"/>
                    </a:lnTo>
                    <a:lnTo>
                      <a:pt x="779" y="1024"/>
                    </a:lnTo>
                    <a:lnTo>
                      <a:pt x="795" y="1020"/>
                    </a:lnTo>
                    <a:lnTo>
                      <a:pt x="811" y="1004"/>
                    </a:lnTo>
                    <a:lnTo>
                      <a:pt x="828" y="976"/>
                    </a:lnTo>
                    <a:lnTo>
                      <a:pt x="886" y="956"/>
                    </a:lnTo>
                    <a:lnTo>
                      <a:pt x="907" y="967"/>
                    </a:lnTo>
                    <a:lnTo>
                      <a:pt x="950" y="924"/>
                    </a:lnTo>
                    <a:lnTo>
                      <a:pt x="952" y="889"/>
                    </a:lnTo>
                    <a:lnTo>
                      <a:pt x="935" y="839"/>
                    </a:lnTo>
                    <a:lnTo>
                      <a:pt x="971" y="795"/>
                    </a:lnTo>
                    <a:lnTo>
                      <a:pt x="986" y="739"/>
                    </a:lnTo>
                    <a:lnTo>
                      <a:pt x="930" y="712"/>
                    </a:lnTo>
                    <a:lnTo>
                      <a:pt x="913" y="685"/>
                    </a:lnTo>
                    <a:lnTo>
                      <a:pt x="919" y="672"/>
                    </a:lnTo>
                    <a:lnTo>
                      <a:pt x="879" y="670"/>
                    </a:lnTo>
                    <a:lnTo>
                      <a:pt x="877" y="650"/>
                    </a:lnTo>
                    <a:lnTo>
                      <a:pt x="836" y="633"/>
                    </a:lnTo>
                    <a:lnTo>
                      <a:pt x="826" y="600"/>
                    </a:lnTo>
                    <a:lnTo>
                      <a:pt x="820" y="554"/>
                    </a:lnTo>
                    <a:lnTo>
                      <a:pt x="807" y="535"/>
                    </a:lnTo>
                    <a:lnTo>
                      <a:pt x="822" y="480"/>
                    </a:lnTo>
                    <a:lnTo>
                      <a:pt x="793" y="469"/>
                    </a:lnTo>
                    <a:lnTo>
                      <a:pt x="761" y="472"/>
                    </a:lnTo>
                    <a:lnTo>
                      <a:pt x="736" y="442"/>
                    </a:lnTo>
                    <a:lnTo>
                      <a:pt x="697" y="431"/>
                    </a:lnTo>
                    <a:lnTo>
                      <a:pt x="665" y="388"/>
                    </a:lnTo>
                    <a:lnTo>
                      <a:pt x="652" y="328"/>
                    </a:lnTo>
                    <a:lnTo>
                      <a:pt x="657" y="302"/>
                    </a:lnTo>
                    <a:lnTo>
                      <a:pt x="656" y="282"/>
                    </a:lnTo>
                    <a:lnTo>
                      <a:pt x="668" y="267"/>
                    </a:lnTo>
                    <a:lnTo>
                      <a:pt x="687" y="258"/>
                    </a:lnTo>
                    <a:lnTo>
                      <a:pt x="702" y="270"/>
                    </a:lnTo>
                    <a:lnTo>
                      <a:pt x="713" y="250"/>
                    </a:lnTo>
                    <a:lnTo>
                      <a:pt x="740" y="254"/>
                    </a:lnTo>
                    <a:lnTo>
                      <a:pt x="759" y="245"/>
                    </a:lnTo>
                    <a:lnTo>
                      <a:pt x="803" y="214"/>
                    </a:lnTo>
                    <a:lnTo>
                      <a:pt x="820" y="173"/>
                    </a:lnTo>
                    <a:lnTo>
                      <a:pt x="838" y="157"/>
                    </a:lnTo>
                    <a:lnTo>
                      <a:pt x="828" y="119"/>
                    </a:lnTo>
                    <a:lnTo>
                      <a:pt x="813" y="106"/>
                    </a:lnTo>
                    <a:lnTo>
                      <a:pt x="818" y="86"/>
                    </a:lnTo>
                    <a:lnTo>
                      <a:pt x="789" y="62"/>
                    </a:lnTo>
                    <a:lnTo>
                      <a:pt x="743" y="0"/>
                    </a:lnTo>
                    <a:lnTo>
                      <a:pt x="718" y="18"/>
                    </a:lnTo>
                    <a:lnTo>
                      <a:pt x="708" y="75"/>
                    </a:lnTo>
                    <a:lnTo>
                      <a:pt x="706" y="83"/>
                    </a:lnTo>
                    <a:lnTo>
                      <a:pt x="705" y="91"/>
                    </a:lnTo>
                    <a:lnTo>
                      <a:pt x="702" y="108"/>
                    </a:lnTo>
                    <a:lnTo>
                      <a:pt x="696" y="123"/>
                    </a:lnTo>
                    <a:lnTo>
                      <a:pt x="692" y="139"/>
                    </a:lnTo>
                    <a:lnTo>
                      <a:pt x="675" y="137"/>
                    </a:lnTo>
                    <a:lnTo>
                      <a:pt x="662" y="139"/>
                    </a:lnTo>
                    <a:lnTo>
                      <a:pt x="649" y="142"/>
                    </a:lnTo>
                    <a:lnTo>
                      <a:pt x="640" y="147"/>
                    </a:lnTo>
                    <a:lnTo>
                      <a:pt x="630" y="152"/>
                    </a:lnTo>
                    <a:lnTo>
                      <a:pt x="624" y="162"/>
                    </a:lnTo>
                    <a:lnTo>
                      <a:pt x="618" y="171"/>
                    </a:lnTo>
                    <a:lnTo>
                      <a:pt x="614" y="185"/>
                    </a:lnTo>
                    <a:lnTo>
                      <a:pt x="607" y="208"/>
                    </a:lnTo>
                    <a:lnTo>
                      <a:pt x="605" y="218"/>
                    </a:lnTo>
                    <a:lnTo>
                      <a:pt x="604" y="228"/>
                    </a:lnTo>
                    <a:lnTo>
                      <a:pt x="602" y="244"/>
                    </a:lnTo>
                    <a:lnTo>
                      <a:pt x="603" y="259"/>
                    </a:lnTo>
                    <a:lnTo>
                      <a:pt x="605" y="273"/>
                    </a:lnTo>
                    <a:lnTo>
                      <a:pt x="609" y="285"/>
                    </a:lnTo>
                    <a:lnTo>
                      <a:pt x="591" y="299"/>
                    </a:lnTo>
                    <a:lnTo>
                      <a:pt x="585" y="307"/>
                    </a:lnTo>
                    <a:lnTo>
                      <a:pt x="582" y="315"/>
                    </a:lnTo>
                    <a:lnTo>
                      <a:pt x="579" y="330"/>
                    </a:lnTo>
                    <a:lnTo>
                      <a:pt x="580" y="337"/>
                    </a:lnTo>
                    <a:lnTo>
                      <a:pt x="584" y="346"/>
                    </a:lnTo>
                    <a:lnTo>
                      <a:pt x="588" y="359"/>
                    </a:lnTo>
                    <a:lnTo>
                      <a:pt x="593" y="371"/>
                    </a:lnTo>
                    <a:lnTo>
                      <a:pt x="600" y="380"/>
                    </a:lnTo>
                    <a:lnTo>
                      <a:pt x="608" y="389"/>
                    </a:lnTo>
                    <a:lnTo>
                      <a:pt x="605" y="402"/>
                    </a:lnTo>
                    <a:lnTo>
                      <a:pt x="606" y="416"/>
                    </a:lnTo>
                    <a:lnTo>
                      <a:pt x="609" y="428"/>
                    </a:lnTo>
                    <a:lnTo>
                      <a:pt x="614" y="438"/>
                    </a:lnTo>
                    <a:lnTo>
                      <a:pt x="621" y="446"/>
                    </a:lnTo>
                    <a:lnTo>
                      <a:pt x="630" y="452"/>
                    </a:lnTo>
                    <a:lnTo>
                      <a:pt x="642" y="457"/>
                    </a:lnTo>
                    <a:lnTo>
                      <a:pt x="655" y="461"/>
                    </a:lnTo>
                    <a:lnTo>
                      <a:pt x="665" y="461"/>
                    </a:lnTo>
                    <a:lnTo>
                      <a:pt x="674" y="463"/>
                    </a:lnTo>
                    <a:lnTo>
                      <a:pt x="682" y="466"/>
                    </a:lnTo>
                    <a:lnTo>
                      <a:pt x="689" y="470"/>
                    </a:lnTo>
                    <a:lnTo>
                      <a:pt x="694" y="473"/>
                    </a:lnTo>
                    <a:lnTo>
                      <a:pt x="700" y="478"/>
                    </a:lnTo>
                    <a:lnTo>
                      <a:pt x="708" y="490"/>
                    </a:lnTo>
                    <a:lnTo>
                      <a:pt x="709" y="512"/>
                    </a:lnTo>
                    <a:lnTo>
                      <a:pt x="712" y="533"/>
                    </a:lnTo>
                    <a:lnTo>
                      <a:pt x="717" y="551"/>
                    </a:lnTo>
                    <a:lnTo>
                      <a:pt x="727" y="568"/>
                    </a:lnTo>
                    <a:lnTo>
                      <a:pt x="751" y="594"/>
                    </a:lnTo>
                    <a:lnTo>
                      <a:pt x="777" y="618"/>
                    </a:lnTo>
                    <a:lnTo>
                      <a:pt x="782" y="629"/>
                    </a:lnTo>
                    <a:lnTo>
                      <a:pt x="782" y="633"/>
                    </a:lnTo>
                    <a:lnTo>
                      <a:pt x="781" y="639"/>
                    </a:lnTo>
                    <a:lnTo>
                      <a:pt x="774" y="651"/>
                    </a:lnTo>
                    <a:lnTo>
                      <a:pt x="764" y="663"/>
                    </a:lnTo>
                    <a:lnTo>
                      <a:pt x="752" y="640"/>
                    </a:lnTo>
                    <a:lnTo>
                      <a:pt x="741" y="620"/>
                    </a:lnTo>
                    <a:lnTo>
                      <a:pt x="727" y="600"/>
                    </a:lnTo>
                    <a:lnTo>
                      <a:pt x="712" y="583"/>
                    </a:lnTo>
                    <a:lnTo>
                      <a:pt x="701" y="570"/>
                    </a:lnTo>
                    <a:lnTo>
                      <a:pt x="690" y="558"/>
                    </a:lnTo>
                    <a:lnTo>
                      <a:pt x="666" y="538"/>
                    </a:lnTo>
                    <a:lnTo>
                      <a:pt x="650" y="533"/>
                    </a:lnTo>
                    <a:lnTo>
                      <a:pt x="631" y="532"/>
                    </a:lnTo>
                    <a:lnTo>
                      <a:pt x="630" y="538"/>
                    </a:lnTo>
                    <a:lnTo>
                      <a:pt x="630" y="545"/>
                    </a:lnTo>
                    <a:lnTo>
                      <a:pt x="630" y="558"/>
                    </a:lnTo>
                    <a:lnTo>
                      <a:pt x="629" y="560"/>
                    </a:lnTo>
                    <a:lnTo>
                      <a:pt x="629" y="563"/>
                    </a:lnTo>
                    <a:lnTo>
                      <a:pt x="629" y="570"/>
                    </a:lnTo>
                    <a:lnTo>
                      <a:pt x="629" y="581"/>
                    </a:lnTo>
                    <a:lnTo>
                      <a:pt x="627" y="591"/>
                    </a:lnTo>
                    <a:lnTo>
                      <a:pt x="626" y="599"/>
                    </a:lnTo>
                    <a:lnTo>
                      <a:pt x="624" y="606"/>
                    </a:lnTo>
                    <a:lnTo>
                      <a:pt x="623" y="606"/>
                    </a:lnTo>
                    <a:lnTo>
                      <a:pt x="623" y="608"/>
                    </a:lnTo>
                    <a:lnTo>
                      <a:pt x="623" y="610"/>
                    </a:lnTo>
                    <a:lnTo>
                      <a:pt x="623" y="614"/>
                    </a:lnTo>
                    <a:lnTo>
                      <a:pt x="600" y="609"/>
                    </a:lnTo>
                    <a:lnTo>
                      <a:pt x="574" y="605"/>
                    </a:lnTo>
                    <a:lnTo>
                      <a:pt x="545" y="604"/>
                    </a:lnTo>
                    <a:lnTo>
                      <a:pt x="512" y="608"/>
                    </a:lnTo>
                    <a:lnTo>
                      <a:pt x="516" y="621"/>
                    </a:lnTo>
                    <a:lnTo>
                      <a:pt x="522" y="634"/>
                    </a:lnTo>
                    <a:lnTo>
                      <a:pt x="528" y="645"/>
                    </a:lnTo>
                    <a:lnTo>
                      <a:pt x="538" y="656"/>
                    </a:lnTo>
                    <a:lnTo>
                      <a:pt x="547" y="664"/>
                    </a:lnTo>
                    <a:lnTo>
                      <a:pt x="559" y="673"/>
                    </a:lnTo>
                    <a:lnTo>
                      <a:pt x="570" y="679"/>
                    </a:lnTo>
                    <a:lnTo>
                      <a:pt x="585" y="684"/>
                    </a:lnTo>
                    <a:lnTo>
                      <a:pt x="571" y="694"/>
                    </a:lnTo>
                    <a:lnTo>
                      <a:pt x="561" y="708"/>
                    </a:lnTo>
                    <a:lnTo>
                      <a:pt x="551" y="727"/>
                    </a:lnTo>
                    <a:lnTo>
                      <a:pt x="545" y="753"/>
                    </a:lnTo>
                    <a:lnTo>
                      <a:pt x="527" y="816"/>
                    </a:lnTo>
                    <a:lnTo>
                      <a:pt x="516" y="810"/>
                    </a:lnTo>
                    <a:lnTo>
                      <a:pt x="506" y="804"/>
                    </a:lnTo>
                    <a:lnTo>
                      <a:pt x="499" y="797"/>
                    </a:lnTo>
                    <a:lnTo>
                      <a:pt x="496" y="789"/>
                    </a:lnTo>
                    <a:lnTo>
                      <a:pt x="493" y="779"/>
                    </a:lnTo>
                    <a:lnTo>
                      <a:pt x="495" y="768"/>
                    </a:lnTo>
                    <a:lnTo>
                      <a:pt x="498" y="757"/>
                    </a:lnTo>
                    <a:lnTo>
                      <a:pt x="505" y="744"/>
                    </a:lnTo>
                    <a:lnTo>
                      <a:pt x="511" y="715"/>
                    </a:lnTo>
                    <a:lnTo>
                      <a:pt x="512" y="700"/>
                    </a:lnTo>
                    <a:lnTo>
                      <a:pt x="512" y="693"/>
                    </a:lnTo>
                    <a:lnTo>
                      <a:pt x="513" y="686"/>
                    </a:lnTo>
                    <a:lnTo>
                      <a:pt x="504" y="687"/>
                    </a:lnTo>
                    <a:lnTo>
                      <a:pt x="497" y="691"/>
                    </a:lnTo>
                    <a:lnTo>
                      <a:pt x="485" y="700"/>
                    </a:lnTo>
                    <a:lnTo>
                      <a:pt x="480" y="706"/>
                    </a:lnTo>
                    <a:lnTo>
                      <a:pt x="477" y="715"/>
                    </a:lnTo>
                    <a:lnTo>
                      <a:pt x="473" y="723"/>
                    </a:lnTo>
                    <a:lnTo>
                      <a:pt x="472" y="735"/>
                    </a:lnTo>
                    <a:lnTo>
                      <a:pt x="466" y="746"/>
                    </a:lnTo>
                    <a:lnTo>
                      <a:pt x="462" y="756"/>
                    </a:lnTo>
                    <a:lnTo>
                      <a:pt x="459" y="763"/>
                    </a:lnTo>
                    <a:lnTo>
                      <a:pt x="459" y="768"/>
                    </a:lnTo>
                    <a:lnTo>
                      <a:pt x="447" y="757"/>
                    </a:lnTo>
                    <a:lnTo>
                      <a:pt x="440" y="747"/>
                    </a:lnTo>
                    <a:lnTo>
                      <a:pt x="435" y="739"/>
                    </a:lnTo>
                    <a:lnTo>
                      <a:pt x="432" y="734"/>
                    </a:lnTo>
                    <a:lnTo>
                      <a:pt x="422" y="748"/>
                    </a:lnTo>
                    <a:lnTo>
                      <a:pt x="418" y="764"/>
                    </a:lnTo>
                    <a:lnTo>
                      <a:pt x="417" y="781"/>
                    </a:lnTo>
                    <a:lnTo>
                      <a:pt x="421" y="798"/>
                    </a:lnTo>
                    <a:lnTo>
                      <a:pt x="414" y="796"/>
                    </a:lnTo>
                    <a:lnTo>
                      <a:pt x="408" y="795"/>
                    </a:lnTo>
                    <a:lnTo>
                      <a:pt x="400" y="793"/>
                    </a:lnTo>
                    <a:lnTo>
                      <a:pt x="394" y="790"/>
                    </a:lnTo>
                    <a:lnTo>
                      <a:pt x="390" y="788"/>
                    </a:lnTo>
                    <a:lnTo>
                      <a:pt x="377" y="794"/>
                    </a:lnTo>
                    <a:lnTo>
                      <a:pt x="368" y="800"/>
                    </a:lnTo>
                    <a:lnTo>
                      <a:pt x="363" y="804"/>
                    </a:lnTo>
                    <a:lnTo>
                      <a:pt x="362" y="810"/>
                    </a:lnTo>
                    <a:lnTo>
                      <a:pt x="352" y="802"/>
                    </a:lnTo>
                    <a:lnTo>
                      <a:pt x="344" y="796"/>
                    </a:lnTo>
                    <a:lnTo>
                      <a:pt x="339" y="789"/>
                    </a:lnTo>
                    <a:lnTo>
                      <a:pt x="337" y="783"/>
                    </a:lnTo>
                    <a:lnTo>
                      <a:pt x="337" y="775"/>
                    </a:lnTo>
                    <a:lnTo>
                      <a:pt x="340" y="768"/>
                    </a:lnTo>
                    <a:lnTo>
                      <a:pt x="345" y="762"/>
                    </a:lnTo>
                    <a:lnTo>
                      <a:pt x="355" y="756"/>
                    </a:lnTo>
                    <a:close/>
                  </a:path>
                </a:pathLst>
              </a:custGeom>
              <a:solidFill>
                <a:srgbClr val="D8E8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433">
                <a:extLst>
                  <a:ext uri="{FF2B5EF4-FFF2-40B4-BE49-F238E27FC236}">
                    <a16:creationId xmlns:a16="http://schemas.microsoft.com/office/drawing/2014/main" id="{218035BB-E889-6757-088E-713240764F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8" y="499"/>
                <a:ext cx="1360" cy="800"/>
              </a:xfrm>
              <a:custGeom>
                <a:avLst/>
                <a:gdLst>
                  <a:gd name="T0" fmla="*/ 3809 w 4082"/>
                  <a:gd name="T1" fmla="*/ 455 h 2402"/>
                  <a:gd name="T2" fmla="*/ 3532 w 4082"/>
                  <a:gd name="T3" fmla="*/ 580 h 2402"/>
                  <a:gd name="T4" fmla="*/ 3087 w 4082"/>
                  <a:gd name="T5" fmla="*/ 473 h 2402"/>
                  <a:gd name="T6" fmla="*/ 2861 w 4082"/>
                  <a:gd name="T7" fmla="*/ 482 h 2402"/>
                  <a:gd name="T8" fmla="*/ 2830 w 4082"/>
                  <a:gd name="T9" fmla="*/ 424 h 2402"/>
                  <a:gd name="T10" fmla="*/ 2749 w 4082"/>
                  <a:gd name="T11" fmla="*/ 198 h 2402"/>
                  <a:gd name="T12" fmla="*/ 2788 w 4082"/>
                  <a:gd name="T13" fmla="*/ 121 h 2402"/>
                  <a:gd name="T14" fmla="*/ 2585 w 4082"/>
                  <a:gd name="T15" fmla="*/ 99 h 2402"/>
                  <a:gd name="T16" fmla="*/ 2343 w 4082"/>
                  <a:gd name="T17" fmla="*/ 15 h 2402"/>
                  <a:gd name="T18" fmla="*/ 2273 w 4082"/>
                  <a:gd name="T19" fmla="*/ 55 h 2402"/>
                  <a:gd name="T20" fmla="*/ 2303 w 4082"/>
                  <a:gd name="T21" fmla="*/ 225 h 2402"/>
                  <a:gd name="T22" fmla="*/ 2346 w 4082"/>
                  <a:gd name="T23" fmla="*/ 403 h 2402"/>
                  <a:gd name="T24" fmla="*/ 2425 w 4082"/>
                  <a:gd name="T25" fmla="*/ 461 h 2402"/>
                  <a:gd name="T26" fmla="*/ 2497 w 4082"/>
                  <a:gd name="T27" fmla="*/ 595 h 2402"/>
                  <a:gd name="T28" fmla="*/ 2488 w 4082"/>
                  <a:gd name="T29" fmla="*/ 711 h 2402"/>
                  <a:gd name="T30" fmla="*/ 2517 w 4082"/>
                  <a:gd name="T31" fmla="*/ 814 h 2402"/>
                  <a:gd name="T32" fmla="*/ 2505 w 4082"/>
                  <a:gd name="T33" fmla="*/ 962 h 2402"/>
                  <a:gd name="T34" fmla="*/ 2481 w 4082"/>
                  <a:gd name="T35" fmla="*/ 1146 h 2402"/>
                  <a:gd name="T36" fmla="*/ 2571 w 4082"/>
                  <a:gd name="T37" fmla="*/ 1252 h 2402"/>
                  <a:gd name="T38" fmla="*/ 2535 w 4082"/>
                  <a:gd name="T39" fmla="*/ 1294 h 2402"/>
                  <a:gd name="T40" fmla="*/ 2259 w 4082"/>
                  <a:gd name="T41" fmla="*/ 1274 h 2402"/>
                  <a:gd name="T42" fmla="*/ 2264 w 4082"/>
                  <a:gd name="T43" fmla="*/ 1179 h 2402"/>
                  <a:gd name="T44" fmla="*/ 2178 w 4082"/>
                  <a:gd name="T45" fmla="*/ 1194 h 2402"/>
                  <a:gd name="T46" fmla="*/ 2161 w 4082"/>
                  <a:gd name="T47" fmla="*/ 1302 h 2402"/>
                  <a:gd name="T48" fmla="*/ 2180 w 4082"/>
                  <a:gd name="T49" fmla="*/ 1361 h 2402"/>
                  <a:gd name="T50" fmla="*/ 2137 w 4082"/>
                  <a:gd name="T51" fmla="*/ 1332 h 2402"/>
                  <a:gd name="T52" fmla="*/ 2096 w 4082"/>
                  <a:gd name="T53" fmla="*/ 1242 h 2402"/>
                  <a:gd name="T54" fmla="*/ 2031 w 4082"/>
                  <a:gd name="T55" fmla="*/ 1275 h 2402"/>
                  <a:gd name="T56" fmla="*/ 1914 w 4082"/>
                  <a:gd name="T57" fmla="*/ 1238 h 2402"/>
                  <a:gd name="T58" fmla="*/ 1792 w 4082"/>
                  <a:gd name="T59" fmla="*/ 1217 h 2402"/>
                  <a:gd name="T60" fmla="*/ 1628 w 4082"/>
                  <a:gd name="T61" fmla="*/ 1332 h 2402"/>
                  <a:gd name="T62" fmla="*/ 1514 w 4082"/>
                  <a:gd name="T63" fmla="*/ 1174 h 2402"/>
                  <a:gd name="T64" fmla="*/ 1379 w 4082"/>
                  <a:gd name="T65" fmla="*/ 1013 h 2402"/>
                  <a:gd name="T66" fmla="*/ 1338 w 4082"/>
                  <a:gd name="T67" fmla="*/ 930 h 2402"/>
                  <a:gd name="T68" fmla="*/ 1243 w 4082"/>
                  <a:gd name="T69" fmla="*/ 926 h 2402"/>
                  <a:gd name="T70" fmla="*/ 1086 w 4082"/>
                  <a:gd name="T71" fmla="*/ 973 h 2402"/>
                  <a:gd name="T72" fmla="*/ 967 w 4082"/>
                  <a:gd name="T73" fmla="*/ 965 h 2402"/>
                  <a:gd name="T74" fmla="*/ 952 w 4082"/>
                  <a:gd name="T75" fmla="*/ 1100 h 2402"/>
                  <a:gd name="T76" fmla="*/ 898 w 4082"/>
                  <a:gd name="T77" fmla="*/ 1098 h 2402"/>
                  <a:gd name="T78" fmla="*/ 728 w 4082"/>
                  <a:gd name="T79" fmla="*/ 1134 h 2402"/>
                  <a:gd name="T80" fmla="*/ 650 w 4082"/>
                  <a:gd name="T81" fmla="*/ 1020 h 2402"/>
                  <a:gd name="T82" fmla="*/ 462 w 4082"/>
                  <a:gd name="T83" fmla="*/ 1084 h 2402"/>
                  <a:gd name="T84" fmla="*/ 366 w 4082"/>
                  <a:gd name="T85" fmla="*/ 1054 h 2402"/>
                  <a:gd name="T86" fmla="*/ 145 w 4082"/>
                  <a:gd name="T87" fmla="*/ 1134 h 2402"/>
                  <a:gd name="T88" fmla="*/ 30 w 4082"/>
                  <a:gd name="T89" fmla="*/ 1258 h 2402"/>
                  <a:gd name="T90" fmla="*/ 30 w 4082"/>
                  <a:gd name="T91" fmla="*/ 1406 h 2402"/>
                  <a:gd name="T92" fmla="*/ 295 w 4082"/>
                  <a:gd name="T93" fmla="*/ 1368 h 2402"/>
                  <a:gd name="T94" fmla="*/ 294 w 4082"/>
                  <a:gd name="T95" fmla="*/ 1441 h 2402"/>
                  <a:gd name="T96" fmla="*/ 393 w 4082"/>
                  <a:gd name="T97" fmla="*/ 1498 h 2402"/>
                  <a:gd name="T98" fmla="*/ 191 w 4082"/>
                  <a:gd name="T99" fmla="*/ 1470 h 2402"/>
                  <a:gd name="T100" fmla="*/ 132 w 4082"/>
                  <a:gd name="T101" fmla="*/ 1489 h 2402"/>
                  <a:gd name="T102" fmla="*/ 321 w 4082"/>
                  <a:gd name="T103" fmla="*/ 1587 h 2402"/>
                  <a:gd name="T104" fmla="*/ 326 w 4082"/>
                  <a:gd name="T105" fmla="*/ 1713 h 2402"/>
                  <a:gd name="T106" fmla="*/ 119 w 4082"/>
                  <a:gd name="T107" fmla="*/ 1792 h 2402"/>
                  <a:gd name="T108" fmla="*/ 269 w 4082"/>
                  <a:gd name="T109" fmla="*/ 1958 h 2402"/>
                  <a:gd name="T110" fmla="*/ 333 w 4082"/>
                  <a:gd name="T111" fmla="*/ 2067 h 2402"/>
                  <a:gd name="T112" fmla="*/ 412 w 4082"/>
                  <a:gd name="T113" fmla="*/ 1998 h 2402"/>
                  <a:gd name="T114" fmla="*/ 565 w 4082"/>
                  <a:gd name="T115" fmla="*/ 1985 h 2402"/>
                  <a:gd name="T116" fmla="*/ 662 w 4082"/>
                  <a:gd name="T117" fmla="*/ 2091 h 2402"/>
                  <a:gd name="T118" fmla="*/ 875 w 4082"/>
                  <a:gd name="T119" fmla="*/ 2151 h 2402"/>
                  <a:gd name="T120" fmla="*/ 901 w 4082"/>
                  <a:gd name="T121" fmla="*/ 2089 h 2402"/>
                  <a:gd name="T122" fmla="*/ 996 w 4082"/>
                  <a:gd name="T123" fmla="*/ 2234 h 2402"/>
                  <a:gd name="T124" fmla="*/ 1122 w 4082"/>
                  <a:gd name="T125" fmla="*/ 2301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82" h="2402">
                    <a:moveTo>
                      <a:pt x="4082" y="376"/>
                    </a:moveTo>
                    <a:lnTo>
                      <a:pt x="4006" y="417"/>
                    </a:lnTo>
                    <a:lnTo>
                      <a:pt x="3867" y="436"/>
                    </a:lnTo>
                    <a:lnTo>
                      <a:pt x="3809" y="455"/>
                    </a:lnTo>
                    <a:lnTo>
                      <a:pt x="3764" y="484"/>
                    </a:lnTo>
                    <a:lnTo>
                      <a:pt x="3697" y="545"/>
                    </a:lnTo>
                    <a:lnTo>
                      <a:pt x="3626" y="572"/>
                    </a:lnTo>
                    <a:lnTo>
                      <a:pt x="3532" y="580"/>
                    </a:lnTo>
                    <a:lnTo>
                      <a:pt x="3522" y="602"/>
                    </a:lnTo>
                    <a:lnTo>
                      <a:pt x="3506" y="575"/>
                    </a:lnTo>
                    <a:lnTo>
                      <a:pt x="3400" y="519"/>
                    </a:lnTo>
                    <a:lnTo>
                      <a:pt x="3087" y="473"/>
                    </a:lnTo>
                    <a:lnTo>
                      <a:pt x="2991" y="423"/>
                    </a:lnTo>
                    <a:lnTo>
                      <a:pt x="2890" y="432"/>
                    </a:lnTo>
                    <a:lnTo>
                      <a:pt x="2865" y="461"/>
                    </a:lnTo>
                    <a:lnTo>
                      <a:pt x="2861" y="482"/>
                    </a:lnTo>
                    <a:lnTo>
                      <a:pt x="2845" y="463"/>
                    </a:lnTo>
                    <a:lnTo>
                      <a:pt x="2819" y="459"/>
                    </a:lnTo>
                    <a:lnTo>
                      <a:pt x="2823" y="439"/>
                    </a:lnTo>
                    <a:lnTo>
                      <a:pt x="2830" y="424"/>
                    </a:lnTo>
                    <a:lnTo>
                      <a:pt x="2827" y="398"/>
                    </a:lnTo>
                    <a:lnTo>
                      <a:pt x="2766" y="309"/>
                    </a:lnTo>
                    <a:lnTo>
                      <a:pt x="2732" y="240"/>
                    </a:lnTo>
                    <a:lnTo>
                      <a:pt x="2749" y="198"/>
                    </a:lnTo>
                    <a:lnTo>
                      <a:pt x="2761" y="190"/>
                    </a:lnTo>
                    <a:lnTo>
                      <a:pt x="2779" y="169"/>
                    </a:lnTo>
                    <a:lnTo>
                      <a:pt x="2792" y="161"/>
                    </a:lnTo>
                    <a:lnTo>
                      <a:pt x="2788" y="121"/>
                    </a:lnTo>
                    <a:lnTo>
                      <a:pt x="2770" y="68"/>
                    </a:lnTo>
                    <a:lnTo>
                      <a:pt x="2674" y="51"/>
                    </a:lnTo>
                    <a:lnTo>
                      <a:pt x="2622" y="62"/>
                    </a:lnTo>
                    <a:lnTo>
                      <a:pt x="2585" y="99"/>
                    </a:lnTo>
                    <a:lnTo>
                      <a:pt x="2512" y="105"/>
                    </a:lnTo>
                    <a:lnTo>
                      <a:pt x="2455" y="72"/>
                    </a:lnTo>
                    <a:lnTo>
                      <a:pt x="2366" y="47"/>
                    </a:lnTo>
                    <a:lnTo>
                      <a:pt x="2343" y="15"/>
                    </a:lnTo>
                    <a:lnTo>
                      <a:pt x="2317" y="22"/>
                    </a:lnTo>
                    <a:lnTo>
                      <a:pt x="2281" y="0"/>
                    </a:lnTo>
                    <a:lnTo>
                      <a:pt x="2276" y="8"/>
                    </a:lnTo>
                    <a:lnTo>
                      <a:pt x="2273" y="55"/>
                    </a:lnTo>
                    <a:lnTo>
                      <a:pt x="2323" y="83"/>
                    </a:lnTo>
                    <a:lnTo>
                      <a:pt x="2340" y="122"/>
                    </a:lnTo>
                    <a:lnTo>
                      <a:pt x="2338" y="176"/>
                    </a:lnTo>
                    <a:lnTo>
                      <a:pt x="2303" y="225"/>
                    </a:lnTo>
                    <a:lnTo>
                      <a:pt x="2327" y="264"/>
                    </a:lnTo>
                    <a:lnTo>
                      <a:pt x="2338" y="322"/>
                    </a:lnTo>
                    <a:lnTo>
                      <a:pt x="2337" y="377"/>
                    </a:lnTo>
                    <a:lnTo>
                      <a:pt x="2346" y="403"/>
                    </a:lnTo>
                    <a:lnTo>
                      <a:pt x="2353" y="408"/>
                    </a:lnTo>
                    <a:lnTo>
                      <a:pt x="2374" y="420"/>
                    </a:lnTo>
                    <a:lnTo>
                      <a:pt x="2404" y="457"/>
                    </a:lnTo>
                    <a:lnTo>
                      <a:pt x="2425" y="461"/>
                    </a:lnTo>
                    <a:lnTo>
                      <a:pt x="2421" y="488"/>
                    </a:lnTo>
                    <a:lnTo>
                      <a:pt x="2465" y="599"/>
                    </a:lnTo>
                    <a:lnTo>
                      <a:pt x="2483" y="584"/>
                    </a:lnTo>
                    <a:lnTo>
                      <a:pt x="2497" y="595"/>
                    </a:lnTo>
                    <a:lnTo>
                      <a:pt x="2485" y="610"/>
                    </a:lnTo>
                    <a:lnTo>
                      <a:pt x="2491" y="676"/>
                    </a:lnTo>
                    <a:lnTo>
                      <a:pt x="2501" y="695"/>
                    </a:lnTo>
                    <a:lnTo>
                      <a:pt x="2488" y="711"/>
                    </a:lnTo>
                    <a:lnTo>
                      <a:pt x="2479" y="751"/>
                    </a:lnTo>
                    <a:lnTo>
                      <a:pt x="2487" y="844"/>
                    </a:lnTo>
                    <a:lnTo>
                      <a:pt x="2504" y="815"/>
                    </a:lnTo>
                    <a:lnTo>
                      <a:pt x="2517" y="814"/>
                    </a:lnTo>
                    <a:lnTo>
                      <a:pt x="2503" y="883"/>
                    </a:lnTo>
                    <a:lnTo>
                      <a:pt x="2501" y="916"/>
                    </a:lnTo>
                    <a:lnTo>
                      <a:pt x="2510" y="941"/>
                    </a:lnTo>
                    <a:lnTo>
                      <a:pt x="2505" y="962"/>
                    </a:lnTo>
                    <a:lnTo>
                      <a:pt x="2498" y="964"/>
                    </a:lnTo>
                    <a:lnTo>
                      <a:pt x="2465" y="1040"/>
                    </a:lnTo>
                    <a:lnTo>
                      <a:pt x="2482" y="1078"/>
                    </a:lnTo>
                    <a:lnTo>
                      <a:pt x="2481" y="1146"/>
                    </a:lnTo>
                    <a:lnTo>
                      <a:pt x="2510" y="1170"/>
                    </a:lnTo>
                    <a:lnTo>
                      <a:pt x="2527" y="1207"/>
                    </a:lnTo>
                    <a:lnTo>
                      <a:pt x="2542" y="1220"/>
                    </a:lnTo>
                    <a:lnTo>
                      <a:pt x="2571" y="1252"/>
                    </a:lnTo>
                    <a:lnTo>
                      <a:pt x="2609" y="1234"/>
                    </a:lnTo>
                    <a:lnTo>
                      <a:pt x="2612" y="1254"/>
                    </a:lnTo>
                    <a:lnTo>
                      <a:pt x="2619" y="1266"/>
                    </a:lnTo>
                    <a:lnTo>
                      <a:pt x="2535" y="1294"/>
                    </a:lnTo>
                    <a:lnTo>
                      <a:pt x="2473" y="1280"/>
                    </a:lnTo>
                    <a:lnTo>
                      <a:pt x="2369" y="1297"/>
                    </a:lnTo>
                    <a:lnTo>
                      <a:pt x="2281" y="1285"/>
                    </a:lnTo>
                    <a:lnTo>
                      <a:pt x="2259" y="1274"/>
                    </a:lnTo>
                    <a:lnTo>
                      <a:pt x="2249" y="1247"/>
                    </a:lnTo>
                    <a:lnTo>
                      <a:pt x="2255" y="1227"/>
                    </a:lnTo>
                    <a:lnTo>
                      <a:pt x="2272" y="1205"/>
                    </a:lnTo>
                    <a:lnTo>
                      <a:pt x="2264" y="1179"/>
                    </a:lnTo>
                    <a:lnTo>
                      <a:pt x="2225" y="1190"/>
                    </a:lnTo>
                    <a:lnTo>
                      <a:pt x="2204" y="1184"/>
                    </a:lnTo>
                    <a:lnTo>
                      <a:pt x="2185" y="1193"/>
                    </a:lnTo>
                    <a:lnTo>
                      <a:pt x="2178" y="1194"/>
                    </a:lnTo>
                    <a:lnTo>
                      <a:pt x="2164" y="1201"/>
                    </a:lnTo>
                    <a:lnTo>
                      <a:pt x="2128" y="1239"/>
                    </a:lnTo>
                    <a:lnTo>
                      <a:pt x="2140" y="1292"/>
                    </a:lnTo>
                    <a:lnTo>
                      <a:pt x="2161" y="1302"/>
                    </a:lnTo>
                    <a:lnTo>
                      <a:pt x="2168" y="1308"/>
                    </a:lnTo>
                    <a:lnTo>
                      <a:pt x="2155" y="1317"/>
                    </a:lnTo>
                    <a:lnTo>
                      <a:pt x="2167" y="1361"/>
                    </a:lnTo>
                    <a:lnTo>
                      <a:pt x="2180" y="1361"/>
                    </a:lnTo>
                    <a:lnTo>
                      <a:pt x="2156" y="1389"/>
                    </a:lnTo>
                    <a:lnTo>
                      <a:pt x="2147" y="1378"/>
                    </a:lnTo>
                    <a:lnTo>
                      <a:pt x="2159" y="1357"/>
                    </a:lnTo>
                    <a:lnTo>
                      <a:pt x="2137" y="1332"/>
                    </a:lnTo>
                    <a:lnTo>
                      <a:pt x="2141" y="1312"/>
                    </a:lnTo>
                    <a:lnTo>
                      <a:pt x="2127" y="1299"/>
                    </a:lnTo>
                    <a:lnTo>
                      <a:pt x="2117" y="1260"/>
                    </a:lnTo>
                    <a:lnTo>
                      <a:pt x="2096" y="1242"/>
                    </a:lnTo>
                    <a:lnTo>
                      <a:pt x="2042" y="1246"/>
                    </a:lnTo>
                    <a:lnTo>
                      <a:pt x="2036" y="1254"/>
                    </a:lnTo>
                    <a:lnTo>
                      <a:pt x="2052" y="1279"/>
                    </a:lnTo>
                    <a:lnTo>
                      <a:pt x="2031" y="1275"/>
                    </a:lnTo>
                    <a:lnTo>
                      <a:pt x="2014" y="1296"/>
                    </a:lnTo>
                    <a:lnTo>
                      <a:pt x="1986" y="1292"/>
                    </a:lnTo>
                    <a:lnTo>
                      <a:pt x="1954" y="1241"/>
                    </a:lnTo>
                    <a:lnTo>
                      <a:pt x="1914" y="1238"/>
                    </a:lnTo>
                    <a:lnTo>
                      <a:pt x="1918" y="1204"/>
                    </a:lnTo>
                    <a:lnTo>
                      <a:pt x="1902" y="1185"/>
                    </a:lnTo>
                    <a:lnTo>
                      <a:pt x="1838" y="1218"/>
                    </a:lnTo>
                    <a:lnTo>
                      <a:pt x="1792" y="1217"/>
                    </a:lnTo>
                    <a:lnTo>
                      <a:pt x="1774" y="1245"/>
                    </a:lnTo>
                    <a:lnTo>
                      <a:pt x="1724" y="1268"/>
                    </a:lnTo>
                    <a:lnTo>
                      <a:pt x="1662" y="1328"/>
                    </a:lnTo>
                    <a:lnTo>
                      <a:pt x="1628" y="1332"/>
                    </a:lnTo>
                    <a:lnTo>
                      <a:pt x="1611" y="1360"/>
                    </a:lnTo>
                    <a:lnTo>
                      <a:pt x="1586" y="1296"/>
                    </a:lnTo>
                    <a:lnTo>
                      <a:pt x="1520" y="1241"/>
                    </a:lnTo>
                    <a:lnTo>
                      <a:pt x="1514" y="1174"/>
                    </a:lnTo>
                    <a:lnTo>
                      <a:pt x="1439" y="1095"/>
                    </a:lnTo>
                    <a:lnTo>
                      <a:pt x="1443" y="1055"/>
                    </a:lnTo>
                    <a:lnTo>
                      <a:pt x="1387" y="1026"/>
                    </a:lnTo>
                    <a:lnTo>
                      <a:pt x="1379" y="1013"/>
                    </a:lnTo>
                    <a:lnTo>
                      <a:pt x="1391" y="999"/>
                    </a:lnTo>
                    <a:lnTo>
                      <a:pt x="1388" y="986"/>
                    </a:lnTo>
                    <a:lnTo>
                      <a:pt x="1347" y="976"/>
                    </a:lnTo>
                    <a:lnTo>
                      <a:pt x="1338" y="930"/>
                    </a:lnTo>
                    <a:lnTo>
                      <a:pt x="1330" y="925"/>
                    </a:lnTo>
                    <a:lnTo>
                      <a:pt x="1284" y="935"/>
                    </a:lnTo>
                    <a:lnTo>
                      <a:pt x="1254" y="957"/>
                    </a:lnTo>
                    <a:lnTo>
                      <a:pt x="1243" y="926"/>
                    </a:lnTo>
                    <a:lnTo>
                      <a:pt x="1235" y="913"/>
                    </a:lnTo>
                    <a:lnTo>
                      <a:pt x="1204" y="935"/>
                    </a:lnTo>
                    <a:lnTo>
                      <a:pt x="1158" y="940"/>
                    </a:lnTo>
                    <a:lnTo>
                      <a:pt x="1086" y="973"/>
                    </a:lnTo>
                    <a:lnTo>
                      <a:pt x="1043" y="931"/>
                    </a:lnTo>
                    <a:lnTo>
                      <a:pt x="1010" y="934"/>
                    </a:lnTo>
                    <a:lnTo>
                      <a:pt x="987" y="964"/>
                    </a:lnTo>
                    <a:lnTo>
                      <a:pt x="967" y="965"/>
                    </a:lnTo>
                    <a:lnTo>
                      <a:pt x="962" y="998"/>
                    </a:lnTo>
                    <a:lnTo>
                      <a:pt x="987" y="1043"/>
                    </a:lnTo>
                    <a:lnTo>
                      <a:pt x="955" y="1059"/>
                    </a:lnTo>
                    <a:lnTo>
                      <a:pt x="952" y="1100"/>
                    </a:lnTo>
                    <a:lnTo>
                      <a:pt x="932" y="1108"/>
                    </a:lnTo>
                    <a:lnTo>
                      <a:pt x="911" y="1096"/>
                    </a:lnTo>
                    <a:lnTo>
                      <a:pt x="893" y="1119"/>
                    </a:lnTo>
                    <a:lnTo>
                      <a:pt x="898" y="1098"/>
                    </a:lnTo>
                    <a:lnTo>
                      <a:pt x="889" y="1079"/>
                    </a:lnTo>
                    <a:lnTo>
                      <a:pt x="779" y="1049"/>
                    </a:lnTo>
                    <a:lnTo>
                      <a:pt x="756" y="1071"/>
                    </a:lnTo>
                    <a:lnTo>
                      <a:pt x="728" y="1134"/>
                    </a:lnTo>
                    <a:lnTo>
                      <a:pt x="696" y="1097"/>
                    </a:lnTo>
                    <a:lnTo>
                      <a:pt x="670" y="1093"/>
                    </a:lnTo>
                    <a:lnTo>
                      <a:pt x="658" y="1033"/>
                    </a:lnTo>
                    <a:lnTo>
                      <a:pt x="650" y="1020"/>
                    </a:lnTo>
                    <a:lnTo>
                      <a:pt x="617" y="1030"/>
                    </a:lnTo>
                    <a:lnTo>
                      <a:pt x="587" y="1053"/>
                    </a:lnTo>
                    <a:lnTo>
                      <a:pt x="512" y="1047"/>
                    </a:lnTo>
                    <a:lnTo>
                      <a:pt x="462" y="1084"/>
                    </a:lnTo>
                    <a:lnTo>
                      <a:pt x="422" y="1088"/>
                    </a:lnTo>
                    <a:lnTo>
                      <a:pt x="402" y="1083"/>
                    </a:lnTo>
                    <a:lnTo>
                      <a:pt x="393" y="1063"/>
                    </a:lnTo>
                    <a:lnTo>
                      <a:pt x="366" y="1054"/>
                    </a:lnTo>
                    <a:lnTo>
                      <a:pt x="281" y="1088"/>
                    </a:lnTo>
                    <a:lnTo>
                      <a:pt x="214" y="1088"/>
                    </a:lnTo>
                    <a:lnTo>
                      <a:pt x="196" y="1109"/>
                    </a:lnTo>
                    <a:lnTo>
                      <a:pt x="145" y="1134"/>
                    </a:lnTo>
                    <a:lnTo>
                      <a:pt x="100" y="1144"/>
                    </a:lnTo>
                    <a:lnTo>
                      <a:pt x="50" y="1176"/>
                    </a:lnTo>
                    <a:lnTo>
                      <a:pt x="32" y="1212"/>
                    </a:lnTo>
                    <a:lnTo>
                      <a:pt x="30" y="1258"/>
                    </a:lnTo>
                    <a:lnTo>
                      <a:pt x="8" y="1307"/>
                    </a:lnTo>
                    <a:lnTo>
                      <a:pt x="12" y="1354"/>
                    </a:lnTo>
                    <a:lnTo>
                      <a:pt x="0" y="1375"/>
                    </a:lnTo>
                    <a:lnTo>
                      <a:pt x="30" y="1406"/>
                    </a:lnTo>
                    <a:lnTo>
                      <a:pt x="83" y="1394"/>
                    </a:lnTo>
                    <a:lnTo>
                      <a:pt x="131" y="1409"/>
                    </a:lnTo>
                    <a:lnTo>
                      <a:pt x="222" y="1381"/>
                    </a:lnTo>
                    <a:lnTo>
                      <a:pt x="295" y="1368"/>
                    </a:lnTo>
                    <a:lnTo>
                      <a:pt x="295" y="1374"/>
                    </a:lnTo>
                    <a:lnTo>
                      <a:pt x="277" y="1409"/>
                    </a:lnTo>
                    <a:lnTo>
                      <a:pt x="274" y="1429"/>
                    </a:lnTo>
                    <a:lnTo>
                      <a:pt x="294" y="1441"/>
                    </a:lnTo>
                    <a:lnTo>
                      <a:pt x="360" y="1428"/>
                    </a:lnTo>
                    <a:lnTo>
                      <a:pt x="363" y="1462"/>
                    </a:lnTo>
                    <a:lnTo>
                      <a:pt x="400" y="1491"/>
                    </a:lnTo>
                    <a:lnTo>
                      <a:pt x="393" y="1498"/>
                    </a:lnTo>
                    <a:lnTo>
                      <a:pt x="352" y="1489"/>
                    </a:lnTo>
                    <a:lnTo>
                      <a:pt x="301" y="1501"/>
                    </a:lnTo>
                    <a:lnTo>
                      <a:pt x="212" y="1483"/>
                    </a:lnTo>
                    <a:lnTo>
                      <a:pt x="191" y="1470"/>
                    </a:lnTo>
                    <a:lnTo>
                      <a:pt x="180" y="1438"/>
                    </a:lnTo>
                    <a:lnTo>
                      <a:pt x="166" y="1432"/>
                    </a:lnTo>
                    <a:lnTo>
                      <a:pt x="150" y="1467"/>
                    </a:lnTo>
                    <a:lnTo>
                      <a:pt x="132" y="1489"/>
                    </a:lnTo>
                    <a:lnTo>
                      <a:pt x="161" y="1527"/>
                    </a:lnTo>
                    <a:lnTo>
                      <a:pt x="167" y="1592"/>
                    </a:lnTo>
                    <a:lnTo>
                      <a:pt x="224" y="1548"/>
                    </a:lnTo>
                    <a:lnTo>
                      <a:pt x="321" y="1587"/>
                    </a:lnTo>
                    <a:lnTo>
                      <a:pt x="344" y="1611"/>
                    </a:lnTo>
                    <a:lnTo>
                      <a:pt x="359" y="1635"/>
                    </a:lnTo>
                    <a:lnTo>
                      <a:pt x="351" y="1690"/>
                    </a:lnTo>
                    <a:lnTo>
                      <a:pt x="326" y="1713"/>
                    </a:lnTo>
                    <a:lnTo>
                      <a:pt x="264" y="1699"/>
                    </a:lnTo>
                    <a:lnTo>
                      <a:pt x="59" y="1716"/>
                    </a:lnTo>
                    <a:lnTo>
                      <a:pt x="28" y="1741"/>
                    </a:lnTo>
                    <a:lnTo>
                      <a:pt x="119" y="1792"/>
                    </a:lnTo>
                    <a:lnTo>
                      <a:pt x="161" y="1808"/>
                    </a:lnTo>
                    <a:lnTo>
                      <a:pt x="224" y="1856"/>
                    </a:lnTo>
                    <a:lnTo>
                      <a:pt x="258" y="1913"/>
                    </a:lnTo>
                    <a:lnTo>
                      <a:pt x="269" y="1958"/>
                    </a:lnTo>
                    <a:lnTo>
                      <a:pt x="272" y="1998"/>
                    </a:lnTo>
                    <a:lnTo>
                      <a:pt x="262" y="2033"/>
                    </a:lnTo>
                    <a:lnTo>
                      <a:pt x="264" y="2046"/>
                    </a:lnTo>
                    <a:lnTo>
                      <a:pt x="333" y="2067"/>
                    </a:lnTo>
                    <a:lnTo>
                      <a:pt x="379" y="2062"/>
                    </a:lnTo>
                    <a:lnTo>
                      <a:pt x="409" y="2039"/>
                    </a:lnTo>
                    <a:lnTo>
                      <a:pt x="406" y="2006"/>
                    </a:lnTo>
                    <a:lnTo>
                      <a:pt x="412" y="1998"/>
                    </a:lnTo>
                    <a:lnTo>
                      <a:pt x="473" y="2000"/>
                    </a:lnTo>
                    <a:lnTo>
                      <a:pt x="534" y="2015"/>
                    </a:lnTo>
                    <a:lnTo>
                      <a:pt x="547" y="2014"/>
                    </a:lnTo>
                    <a:lnTo>
                      <a:pt x="565" y="1985"/>
                    </a:lnTo>
                    <a:lnTo>
                      <a:pt x="577" y="1977"/>
                    </a:lnTo>
                    <a:lnTo>
                      <a:pt x="607" y="2008"/>
                    </a:lnTo>
                    <a:lnTo>
                      <a:pt x="632" y="2052"/>
                    </a:lnTo>
                    <a:lnTo>
                      <a:pt x="662" y="2091"/>
                    </a:lnTo>
                    <a:lnTo>
                      <a:pt x="710" y="2105"/>
                    </a:lnTo>
                    <a:lnTo>
                      <a:pt x="750" y="2101"/>
                    </a:lnTo>
                    <a:lnTo>
                      <a:pt x="792" y="2132"/>
                    </a:lnTo>
                    <a:lnTo>
                      <a:pt x="875" y="2151"/>
                    </a:lnTo>
                    <a:lnTo>
                      <a:pt x="899" y="2129"/>
                    </a:lnTo>
                    <a:lnTo>
                      <a:pt x="901" y="2080"/>
                    </a:lnTo>
                    <a:lnTo>
                      <a:pt x="914" y="2060"/>
                    </a:lnTo>
                    <a:lnTo>
                      <a:pt x="901" y="2089"/>
                    </a:lnTo>
                    <a:lnTo>
                      <a:pt x="908" y="2148"/>
                    </a:lnTo>
                    <a:lnTo>
                      <a:pt x="940" y="2218"/>
                    </a:lnTo>
                    <a:lnTo>
                      <a:pt x="962" y="2228"/>
                    </a:lnTo>
                    <a:lnTo>
                      <a:pt x="996" y="2234"/>
                    </a:lnTo>
                    <a:lnTo>
                      <a:pt x="1046" y="2201"/>
                    </a:lnTo>
                    <a:lnTo>
                      <a:pt x="1043" y="2235"/>
                    </a:lnTo>
                    <a:lnTo>
                      <a:pt x="1078" y="2251"/>
                    </a:lnTo>
                    <a:lnTo>
                      <a:pt x="1122" y="2301"/>
                    </a:lnTo>
                    <a:lnTo>
                      <a:pt x="1185" y="2402"/>
                    </a:lnTo>
                    <a:lnTo>
                      <a:pt x="1186" y="240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434">
                <a:extLst>
                  <a:ext uri="{FF2B5EF4-FFF2-40B4-BE49-F238E27FC236}">
                    <a16:creationId xmlns:a16="http://schemas.microsoft.com/office/drawing/2014/main" id="{C397E816-C171-34B5-EDCA-45378BC59E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903"/>
                <a:ext cx="23" cy="14"/>
              </a:xfrm>
              <a:custGeom>
                <a:avLst/>
                <a:gdLst>
                  <a:gd name="T0" fmla="*/ 25 w 67"/>
                  <a:gd name="T1" fmla="*/ 9 h 43"/>
                  <a:gd name="T2" fmla="*/ 6 w 67"/>
                  <a:gd name="T3" fmla="*/ 17 h 43"/>
                  <a:gd name="T4" fmla="*/ 0 w 67"/>
                  <a:gd name="T5" fmla="*/ 25 h 43"/>
                  <a:gd name="T6" fmla="*/ 1 w 67"/>
                  <a:gd name="T7" fmla="*/ 30 h 43"/>
                  <a:gd name="T8" fmla="*/ 14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7 h 43"/>
                  <a:gd name="T16" fmla="*/ 22 w 67"/>
                  <a:gd name="T17" fmla="*/ 43 h 43"/>
                  <a:gd name="T18" fmla="*/ 36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6 h 43"/>
                  <a:gd name="T26" fmla="*/ 59 w 67"/>
                  <a:gd name="T27" fmla="*/ 13 h 43"/>
                  <a:gd name="T28" fmla="*/ 65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2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6" y="17"/>
                    </a:lnTo>
                    <a:lnTo>
                      <a:pt x="0" y="25"/>
                    </a:lnTo>
                    <a:lnTo>
                      <a:pt x="1" y="30"/>
                    </a:lnTo>
                    <a:lnTo>
                      <a:pt x="14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7"/>
                    </a:lnTo>
                    <a:lnTo>
                      <a:pt x="22" y="43"/>
                    </a:lnTo>
                    <a:lnTo>
                      <a:pt x="36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6"/>
                    </a:lnTo>
                    <a:lnTo>
                      <a:pt x="59" y="13"/>
                    </a:lnTo>
                    <a:lnTo>
                      <a:pt x="65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2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435">
                <a:extLst>
                  <a:ext uri="{FF2B5EF4-FFF2-40B4-BE49-F238E27FC236}">
                    <a16:creationId xmlns:a16="http://schemas.microsoft.com/office/drawing/2014/main" id="{F6B23CAA-AA19-0110-3A83-933B7C470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3" y="934"/>
                <a:ext cx="5" cy="7"/>
              </a:xfrm>
              <a:custGeom>
                <a:avLst/>
                <a:gdLst>
                  <a:gd name="T0" fmla="*/ 15 w 15"/>
                  <a:gd name="T1" fmla="*/ 20 h 20"/>
                  <a:gd name="T2" fmla="*/ 6 w 15"/>
                  <a:gd name="T3" fmla="*/ 0 h 20"/>
                  <a:gd name="T4" fmla="*/ 0 w 15"/>
                  <a:gd name="T5" fmla="*/ 7 h 20"/>
                  <a:gd name="T6" fmla="*/ 2 w 15"/>
                  <a:gd name="T7" fmla="*/ 20 h 20"/>
                  <a:gd name="T8" fmla="*/ 15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20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2" y="20"/>
                    </a:lnTo>
                    <a:lnTo>
                      <a:pt x="15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436">
                <a:extLst>
                  <a:ext uri="{FF2B5EF4-FFF2-40B4-BE49-F238E27FC236}">
                    <a16:creationId xmlns:a16="http://schemas.microsoft.com/office/drawing/2014/main" id="{5E80FEF9-BA97-74AA-CEE1-6F188A2E11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2" y="825"/>
                <a:ext cx="9" cy="8"/>
              </a:xfrm>
              <a:custGeom>
                <a:avLst/>
                <a:gdLst>
                  <a:gd name="T0" fmla="*/ 0 w 28"/>
                  <a:gd name="T1" fmla="*/ 10 h 22"/>
                  <a:gd name="T2" fmla="*/ 9 w 28"/>
                  <a:gd name="T3" fmla="*/ 22 h 22"/>
                  <a:gd name="T4" fmla="*/ 15 w 28"/>
                  <a:gd name="T5" fmla="*/ 16 h 22"/>
                  <a:gd name="T6" fmla="*/ 28 w 28"/>
                  <a:gd name="T7" fmla="*/ 14 h 22"/>
                  <a:gd name="T8" fmla="*/ 27 w 28"/>
                  <a:gd name="T9" fmla="*/ 0 h 22"/>
                  <a:gd name="T10" fmla="*/ 13 w 28"/>
                  <a:gd name="T11" fmla="*/ 2 h 22"/>
                  <a:gd name="T12" fmla="*/ 0 w 28"/>
                  <a:gd name="T13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2">
                    <a:moveTo>
                      <a:pt x="0" y="10"/>
                    </a:moveTo>
                    <a:lnTo>
                      <a:pt x="9" y="22"/>
                    </a:lnTo>
                    <a:lnTo>
                      <a:pt x="15" y="16"/>
                    </a:lnTo>
                    <a:lnTo>
                      <a:pt x="28" y="14"/>
                    </a:lnTo>
                    <a:lnTo>
                      <a:pt x="27" y="0"/>
                    </a:lnTo>
                    <a:lnTo>
                      <a:pt x="13" y="2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437">
                <a:extLst>
                  <a:ext uri="{FF2B5EF4-FFF2-40B4-BE49-F238E27FC236}">
                    <a16:creationId xmlns:a16="http://schemas.microsoft.com/office/drawing/2014/main" id="{05EDDC2C-B15F-2B9C-4E49-727F5CBC5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809"/>
                <a:ext cx="6" cy="9"/>
              </a:xfrm>
              <a:custGeom>
                <a:avLst/>
                <a:gdLst>
                  <a:gd name="T0" fmla="*/ 19 w 19"/>
                  <a:gd name="T1" fmla="*/ 12 h 28"/>
                  <a:gd name="T2" fmla="*/ 18 w 19"/>
                  <a:gd name="T3" fmla="*/ 0 h 28"/>
                  <a:gd name="T4" fmla="*/ 5 w 19"/>
                  <a:gd name="T5" fmla="*/ 1 h 28"/>
                  <a:gd name="T6" fmla="*/ 0 w 19"/>
                  <a:gd name="T7" fmla="*/ 21 h 28"/>
                  <a:gd name="T8" fmla="*/ 8 w 19"/>
                  <a:gd name="T9" fmla="*/ 28 h 28"/>
                  <a:gd name="T10" fmla="*/ 14 w 19"/>
                  <a:gd name="T11" fmla="*/ 27 h 28"/>
                  <a:gd name="T12" fmla="*/ 19 w 19"/>
                  <a:gd name="T13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8">
                    <a:moveTo>
                      <a:pt x="19" y="12"/>
                    </a:moveTo>
                    <a:lnTo>
                      <a:pt x="18" y="0"/>
                    </a:lnTo>
                    <a:lnTo>
                      <a:pt x="5" y="1"/>
                    </a:lnTo>
                    <a:lnTo>
                      <a:pt x="0" y="21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19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438">
                <a:extLst>
                  <a:ext uri="{FF2B5EF4-FFF2-40B4-BE49-F238E27FC236}">
                    <a16:creationId xmlns:a16="http://schemas.microsoft.com/office/drawing/2014/main" id="{01E62DBC-1A94-3872-ED8D-467F85112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610"/>
                <a:ext cx="2910" cy="2764"/>
              </a:xfrm>
              <a:custGeom>
                <a:avLst/>
                <a:gdLst>
                  <a:gd name="T0" fmla="*/ 223 w 8729"/>
                  <a:gd name="T1" fmla="*/ 2167 h 8292"/>
                  <a:gd name="T2" fmla="*/ 438 w 8729"/>
                  <a:gd name="T3" fmla="*/ 2328 h 8292"/>
                  <a:gd name="T4" fmla="*/ 724 w 8729"/>
                  <a:gd name="T5" fmla="*/ 2449 h 8292"/>
                  <a:gd name="T6" fmla="*/ 716 w 8729"/>
                  <a:gd name="T7" fmla="*/ 2591 h 8292"/>
                  <a:gd name="T8" fmla="*/ 707 w 8729"/>
                  <a:gd name="T9" fmla="*/ 2919 h 8292"/>
                  <a:gd name="T10" fmla="*/ 1342 w 8729"/>
                  <a:gd name="T11" fmla="*/ 3637 h 8292"/>
                  <a:gd name="T12" fmla="*/ 1511 w 8729"/>
                  <a:gd name="T13" fmla="*/ 3948 h 8292"/>
                  <a:gd name="T14" fmla="*/ 1781 w 8729"/>
                  <a:gd name="T15" fmla="*/ 4994 h 8292"/>
                  <a:gd name="T16" fmla="*/ 1310 w 8729"/>
                  <a:gd name="T17" fmla="*/ 5473 h 8292"/>
                  <a:gd name="T18" fmla="*/ 915 w 8729"/>
                  <a:gd name="T19" fmla="*/ 6913 h 8292"/>
                  <a:gd name="T20" fmla="*/ 933 w 8729"/>
                  <a:gd name="T21" fmla="*/ 7113 h 8292"/>
                  <a:gd name="T22" fmla="*/ 1119 w 8729"/>
                  <a:gd name="T23" fmla="*/ 7309 h 8292"/>
                  <a:gd name="T24" fmla="*/ 1545 w 8729"/>
                  <a:gd name="T25" fmla="*/ 7498 h 8292"/>
                  <a:gd name="T26" fmla="*/ 1790 w 8729"/>
                  <a:gd name="T27" fmla="*/ 7689 h 8292"/>
                  <a:gd name="T28" fmla="*/ 2450 w 8729"/>
                  <a:gd name="T29" fmla="*/ 7816 h 8292"/>
                  <a:gd name="T30" fmla="*/ 2739 w 8729"/>
                  <a:gd name="T31" fmla="*/ 7836 h 8292"/>
                  <a:gd name="T32" fmla="*/ 2802 w 8729"/>
                  <a:gd name="T33" fmla="*/ 7722 h 8292"/>
                  <a:gd name="T34" fmla="*/ 3191 w 8729"/>
                  <a:gd name="T35" fmla="*/ 7799 h 8292"/>
                  <a:gd name="T36" fmla="*/ 3453 w 8729"/>
                  <a:gd name="T37" fmla="*/ 7968 h 8292"/>
                  <a:gd name="T38" fmla="*/ 3732 w 8729"/>
                  <a:gd name="T39" fmla="*/ 8019 h 8292"/>
                  <a:gd name="T40" fmla="*/ 3956 w 8729"/>
                  <a:gd name="T41" fmla="*/ 8265 h 8292"/>
                  <a:gd name="T42" fmla="*/ 4148 w 8729"/>
                  <a:gd name="T43" fmla="*/ 8173 h 8292"/>
                  <a:gd name="T44" fmla="*/ 4519 w 8729"/>
                  <a:gd name="T45" fmla="*/ 8207 h 8292"/>
                  <a:gd name="T46" fmla="*/ 4914 w 8729"/>
                  <a:gd name="T47" fmla="*/ 8136 h 8292"/>
                  <a:gd name="T48" fmla="*/ 5046 w 8729"/>
                  <a:gd name="T49" fmla="*/ 7234 h 8292"/>
                  <a:gd name="T50" fmla="*/ 5724 w 8729"/>
                  <a:gd name="T51" fmla="*/ 6924 h 8292"/>
                  <a:gd name="T52" fmla="*/ 6112 w 8729"/>
                  <a:gd name="T53" fmla="*/ 7056 h 8292"/>
                  <a:gd name="T54" fmla="*/ 6396 w 8729"/>
                  <a:gd name="T55" fmla="*/ 7015 h 8292"/>
                  <a:gd name="T56" fmla="*/ 6759 w 8729"/>
                  <a:gd name="T57" fmla="*/ 7245 h 8292"/>
                  <a:gd name="T58" fmla="*/ 7176 w 8729"/>
                  <a:gd name="T59" fmla="*/ 7426 h 8292"/>
                  <a:gd name="T60" fmla="*/ 7537 w 8729"/>
                  <a:gd name="T61" fmla="*/ 7339 h 8292"/>
                  <a:gd name="T62" fmla="*/ 7899 w 8729"/>
                  <a:gd name="T63" fmla="*/ 7059 h 8292"/>
                  <a:gd name="T64" fmla="*/ 8234 w 8729"/>
                  <a:gd name="T65" fmla="*/ 6713 h 8292"/>
                  <a:gd name="T66" fmla="*/ 8515 w 8729"/>
                  <a:gd name="T67" fmla="*/ 6559 h 8292"/>
                  <a:gd name="T68" fmla="*/ 8655 w 8729"/>
                  <a:gd name="T69" fmla="*/ 6130 h 8292"/>
                  <a:gd name="T70" fmla="*/ 8291 w 8729"/>
                  <a:gd name="T71" fmla="*/ 6092 h 8292"/>
                  <a:gd name="T72" fmla="*/ 8051 w 8729"/>
                  <a:gd name="T73" fmla="*/ 5961 h 8292"/>
                  <a:gd name="T74" fmla="*/ 8013 w 8729"/>
                  <a:gd name="T75" fmla="*/ 5550 h 8292"/>
                  <a:gd name="T76" fmla="*/ 7973 w 8729"/>
                  <a:gd name="T77" fmla="*/ 5332 h 8292"/>
                  <a:gd name="T78" fmla="*/ 7823 w 8729"/>
                  <a:gd name="T79" fmla="*/ 5005 h 8292"/>
                  <a:gd name="T80" fmla="*/ 8127 w 8729"/>
                  <a:gd name="T81" fmla="*/ 4829 h 8292"/>
                  <a:gd name="T82" fmla="*/ 7997 w 8729"/>
                  <a:gd name="T83" fmla="*/ 4420 h 8292"/>
                  <a:gd name="T84" fmla="*/ 7915 w 8729"/>
                  <a:gd name="T85" fmla="*/ 4194 h 8292"/>
                  <a:gd name="T86" fmla="*/ 7871 w 8729"/>
                  <a:gd name="T87" fmla="*/ 3943 h 8292"/>
                  <a:gd name="T88" fmla="*/ 7774 w 8729"/>
                  <a:gd name="T89" fmla="*/ 3612 h 8292"/>
                  <a:gd name="T90" fmla="*/ 7349 w 8729"/>
                  <a:gd name="T91" fmla="*/ 3718 h 8292"/>
                  <a:gd name="T92" fmla="*/ 7137 w 8729"/>
                  <a:gd name="T93" fmla="*/ 3818 h 8292"/>
                  <a:gd name="T94" fmla="*/ 7215 w 8729"/>
                  <a:gd name="T95" fmla="*/ 3502 h 8292"/>
                  <a:gd name="T96" fmla="*/ 7516 w 8729"/>
                  <a:gd name="T97" fmla="*/ 2912 h 8292"/>
                  <a:gd name="T98" fmla="*/ 7856 w 8729"/>
                  <a:gd name="T99" fmla="*/ 2533 h 8292"/>
                  <a:gd name="T100" fmla="*/ 7885 w 8729"/>
                  <a:gd name="T101" fmla="*/ 2336 h 8292"/>
                  <a:gd name="T102" fmla="*/ 8186 w 8729"/>
                  <a:gd name="T103" fmla="*/ 2349 h 8292"/>
                  <a:gd name="T104" fmla="*/ 8335 w 8729"/>
                  <a:gd name="T105" fmla="*/ 2142 h 8292"/>
                  <a:gd name="T106" fmla="*/ 8289 w 8729"/>
                  <a:gd name="T107" fmla="*/ 1644 h 8292"/>
                  <a:gd name="T108" fmla="*/ 8457 w 8729"/>
                  <a:gd name="T109" fmla="*/ 939 h 8292"/>
                  <a:gd name="T110" fmla="*/ 8531 w 8729"/>
                  <a:gd name="T111" fmla="*/ 484 h 8292"/>
                  <a:gd name="T112" fmla="*/ 8159 w 8729"/>
                  <a:gd name="T113" fmla="*/ 385 h 8292"/>
                  <a:gd name="T114" fmla="*/ 7901 w 8729"/>
                  <a:gd name="T115" fmla="*/ 414 h 8292"/>
                  <a:gd name="T116" fmla="*/ 7705 w 8729"/>
                  <a:gd name="T117" fmla="*/ 327 h 8292"/>
                  <a:gd name="T118" fmla="*/ 7527 w 8729"/>
                  <a:gd name="T119" fmla="*/ 275 h 8292"/>
                  <a:gd name="T120" fmla="*/ 7291 w 8729"/>
                  <a:gd name="T121" fmla="*/ 43 h 8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729" h="8292">
                    <a:moveTo>
                      <a:pt x="0" y="2067"/>
                    </a:moveTo>
                    <a:lnTo>
                      <a:pt x="87" y="2060"/>
                    </a:lnTo>
                    <a:lnTo>
                      <a:pt x="135" y="2089"/>
                    </a:lnTo>
                    <a:lnTo>
                      <a:pt x="144" y="2041"/>
                    </a:lnTo>
                    <a:lnTo>
                      <a:pt x="180" y="2058"/>
                    </a:lnTo>
                    <a:lnTo>
                      <a:pt x="225" y="2040"/>
                    </a:lnTo>
                    <a:lnTo>
                      <a:pt x="284" y="2028"/>
                    </a:lnTo>
                    <a:lnTo>
                      <a:pt x="341" y="2062"/>
                    </a:lnTo>
                    <a:lnTo>
                      <a:pt x="299" y="2121"/>
                    </a:lnTo>
                    <a:lnTo>
                      <a:pt x="225" y="2121"/>
                    </a:lnTo>
                    <a:lnTo>
                      <a:pt x="197" y="2109"/>
                    </a:lnTo>
                    <a:lnTo>
                      <a:pt x="184" y="2117"/>
                    </a:lnTo>
                    <a:lnTo>
                      <a:pt x="223" y="2167"/>
                    </a:lnTo>
                    <a:lnTo>
                      <a:pt x="252" y="2185"/>
                    </a:lnTo>
                    <a:lnTo>
                      <a:pt x="338" y="2176"/>
                    </a:lnTo>
                    <a:lnTo>
                      <a:pt x="387" y="2140"/>
                    </a:lnTo>
                    <a:lnTo>
                      <a:pt x="420" y="2129"/>
                    </a:lnTo>
                    <a:lnTo>
                      <a:pt x="429" y="2162"/>
                    </a:lnTo>
                    <a:lnTo>
                      <a:pt x="484" y="2164"/>
                    </a:lnTo>
                    <a:lnTo>
                      <a:pt x="513" y="2188"/>
                    </a:lnTo>
                    <a:lnTo>
                      <a:pt x="489" y="2230"/>
                    </a:lnTo>
                    <a:lnTo>
                      <a:pt x="490" y="2244"/>
                    </a:lnTo>
                    <a:lnTo>
                      <a:pt x="512" y="2254"/>
                    </a:lnTo>
                    <a:lnTo>
                      <a:pt x="515" y="2288"/>
                    </a:lnTo>
                    <a:lnTo>
                      <a:pt x="489" y="2297"/>
                    </a:lnTo>
                    <a:lnTo>
                      <a:pt x="438" y="2328"/>
                    </a:lnTo>
                    <a:lnTo>
                      <a:pt x="462" y="2367"/>
                    </a:lnTo>
                    <a:lnTo>
                      <a:pt x="466" y="2407"/>
                    </a:lnTo>
                    <a:lnTo>
                      <a:pt x="486" y="2417"/>
                    </a:lnTo>
                    <a:lnTo>
                      <a:pt x="481" y="2431"/>
                    </a:lnTo>
                    <a:lnTo>
                      <a:pt x="447" y="2421"/>
                    </a:lnTo>
                    <a:lnTo>
                      <a:pt x="440" y="2421"/>
                    </a:lnTo>
                    <a:lnTo>
                      <a:pt x="440" y="2428"/>
                    </a:lnTo>
                    <a:lnTo>
                      <a:pt x="518" y="2468"/>
                    </a:lnTo>
                    <a:lnTo>
                      <a:pt x="537" y="2452"/>
                    </a:lnTo>
                    <a:lnTo>
                      <a:pt x="556" y="2451"/>
                    </a:lnTo>
                    <a:lnTo>
                      <a:pt x="628" y="2504"/>
                    </a:lnTo>
                    <a:lnTo>
                      <a:pt x="699" y="2472"/>
                    </a:lnTo>
                    <a:lnTo>
                      <a:pt x="724" y="2449"/>
                    </a:lnTo>
                    <a:lnTo>
                      <a:pt x="776" y="2437"/>
                    </a:lnTo>
                    <a:lnTo>
                      <a:pt x="803" y="2435"/>
                    </a:lnTo>
                    <a:lnTo>
                      <a:pt x="856" y="2437"/>
                    </a:lnTo>
                    <a:lnTo>
                      <a:pt x="905" y="2453"/>
                    </a:lnTo>
                    <a:lnTo>
                      <a:pt x="971" y="2507"/>
                    </a:lnTo>
                    <a:lnTo>
                      <a:pt x="963" y="2513"/>
                    </a:lnTo>
                    <a:lnTo>
                      <a:pt x="914" y="2479"/>
                    </a:lnTo>
                    <a:lnTo>
                      <a:pt x="832" y="2459"/>
                    </a:lnTo>
                    <a:lnTo>
                      <a:pt x="806" y="2469"/>
                    </a:lnTo>
                    <a:lnTo>
                      <a:pt x="733" y="2481"/>
                    </a:lnTo>
                    <a:lnTo>
                      <a:pt x="716" y="2510"/>
                    </a:lnTo>
                    <a:lnTo>
                      <a:pt x="726" y="2550"/>
                    </a:lnTo>
                    <a:lnTo>
                      <a:pt x="716" y="2591"/>
                    </a:lnTo>
                    <a:lnTo>
                      <a:pt x="705" y="2605"/>
                    </a:lnTo>
                    <a:lnTo>
                      <a:pt x="678" y="2607"/>
                    </a:lnTo>
                    <a:lnTo>
                      <a:pt x="660" y="2621"/>
                    </a:lnTo>
                    <a:lnTo>
                      <a:pt x="792" y="2677"/>
                    </a:lnTo>
                    <a:lnTo>
                      <a:pt x="799" y="2683"/>
                    </a:lnTo>
                    <a:lnTo>
                      <a:pt x="836" y="2726"/>
                    </a:lnTo>
                    <a:lnTo>
                      <a:pt x="853" y="2765"/>
                    </a:lnTo>
                    <a:lnTo>
                      <a:pt x="815" y="2781"/>
                    </a:lnTo>
                    <a:lnTo>
                      <a:pt x="787" y="2845"/>
                    </a:lnTo>
                    <a:lnTo>
                      <a:pt x="782" y="2852"/>
                    </a:lnTo>
                    <a:lnTo>
                      <a:pt x="745" y="2889"/>
                    </a:lnTo>
                    <a:lnTo>
                      <a:pt x="733" y="2909"/>
                    </a:lnTo>
                    <a:lnTo>
                      <a:pt x="707" y="2919"/>
                    </a:lnTo>
                    <a:lnTo>
                      <a:pt x="712" y="2986"/>
                    </a:lnTo>
                    <a:lnTo>
                      <a:pt x="722" y="3004"/>
                    </a:lnTo>
                    <a:lnTo>
                      <a:pt x="810" y="3096"/>
                    </a:lnTo>
                    <a:lnTo>
                      <a:pt x="841" y="3148"/>
                    </a:lnTo>
                    <a:lnTo>
                      <a:pt x="864" y="3158"/>
                    </a:lnTo>
                    <a:lnTo>
                      <a:pt x="911" y="3242"/>
                    </a:lnTo>
                    <a:lnTo>
                      <a:pt x="951" y="3383"/>
                    </a:lnTo>
                    <a:lnTo>
                      <a:pt x="985" y="3395"/>
                    </a:lnTo>
                    <a:lnTo>
                      <a:pt x="1094" y="3484"/>
                    </a:lnTo>
                    <a:lnTo>
                      <a:pt x="1177" y="3511"/>
                    </a:lnTo>
                    <a:lnTo>
                      <a:pt x="1216" y="3574"/>
                    </a:lnTo>
                    <a:lnTo>
                      <a:pt x="1304" y="3585"/>
                    </a:lnTo>
                    <a:lnTo>
                      <a:pt x="1342" y="3637"/>
                    </a:lnTo>
                    <a:lnTo>
                      <a:pt x="1349" y="3642"/>
                    </a:lnTo>
                    <a:lnTo>
                      <a:pt x="1348" y="3630"/>
                    </a:lnTo>
                    <a:lnTo>
                      <a:pt x="1355" y="3630"/>
                    </a:lnTo>
                    <a:lnTo>
                      <a:pt x="1404" y="3671"/>
                    </a:lnTo>
                    <a:lnTo>
                      <a:pt x="1427" y="3622"/>
                    </a:lnTo>
                    <a:lnTo>
                      <a:pt x="1522" y="3626"/>
                    </a:lnTo>
                    <a:lnTo>
                      <a:pt x="1490" y="3643"/>
                    </a:lnTo>
                    <a:lnTo>
                      <a:pt x="1473" y="3692"/>
                    </a:lnTo>
                    <a:lnTo>
                      <a:pt x="1425" y="3742"/>
                    </a:lnTo>
                    <a:lnTo>
                      <a:pt x="1403" y="3791"/>
                    </a:lnTo>
                    <a:lnTo>
                      <a:pt x="1411" y="3810"/>
                    </a:lnTo>
                    <a:lnTo>
                      <a:pt x="1454" y="3841"/>
                    </a:lnTo>
                    <a:lnTo>
                      <a:pt x="1511" y="3948"/>
                    </a:lnTo>
                    <a:lnTo>
                      <a:pt x="1484" y="4105"/>
                    </a:lnTo>
                    <a:lnTo>
                      <a:pt x="1438" y="4170"/>
                    </a:lnTo>
                    <a:lnTo>
                      <a:pt x="1457" y="4228"/>
                    </a:lnTo>
                    <a:lnTo>
                      <a:pt x="1503" y="4290"/>
                    </a:lnTo>
                    <a:lnTo>
                      <a:pt x="1403" y="4226"/>
                    </a:lnTo>
                    <a:lnTo>
                      <a:pt x="1365" y="4250"/>
                    </a:lnTo>
                    <a:lnTo>
                      <a:pt x="1365" y="4324"/>
                    </a:lnTo>
                    <a:lnTo>
                      <a:pt x="1514" y="4430"/>
                    </a:lnTo>
                    <a:lnTo>
                      <a:pt x="1568" y="4492"/>
                    </a:lnTo>
                    <a:lnTo>
                      <a:pt x="1662" y="4577"/>
                    </a:lnTo>
                    <a:lnTo>
                      <a:pt x="1725" y="4664"/>
                    </a:lnTo>
                    <a:lnTo>
                      <a:pt x="1754" y="4776"/>
                    </a:lnTo>
                    <a:lnTo>
                      <a:pt x="1781" y="4994"/>
                    </a:lnTo>
                    <a:lnTo>
                      <a:pt x="1804" y="5086"/>
                    </a:lnTo>
                    <a:lnTo>
                      <a:pt x="1782" y="5075"/>
                    </a:lnTo>
                    <a:lnTo>
                      <a:pt x="1758" y="5043"/>
                    </a:lnTo>
                    <a:lnTo>
                      <a:pt x="1706" y="4827"/>
                    </a:lnTo>
                    <a:lnTo>
                      <a:pt x="1672" y="4743"/>
                    </a:lnTo>
                    <a:lnTo>
                      <a:pt x="1493" y="4559"/>
                    </a:lnTo>
                    <a:lnTo>
                      <a:pt x="1488" y="4499"/>
                    </a:lnTo>
                    <a:lnTo>
                      <a:pt x="1455" y="4509"/>
                    </a:lnTo>
                    <a:lnTo>
                      <a:pt x="1420" y="4565"/>
                    </a:lnTo>
                    <a:lnTo>
                      <a:pt x="1404" y="4606"/>
                    </a:lnTo>
                    <a:lnTo>
                      <a:pt x="1276" y="5535"/>
                    </a:lnTo>
                    <a:lnTo>
                      <a:pt x="1283" y="5541"/>
                    </a:lnTo>
                    <a:lnTo>
                      <a:pt x="1310" y="5473"/>
                    </a:lnTo>
                    <a:lnTo>
                      <a:pt x="1365" y="5407"/>
                    </a:lnTo>
                    <a:lnTo>
                      <a:pt x="1438" y="5474"/>
                    </a:lnTo>
                    <a:lnTo>
                      <a:pt x="1463" y="5525"/>
                    </a:lnTo>
                    <a:lnTo>
                      <a:pt x="1418" y="5549"/>
                    </a:lnTo>
                    <a:lnTo>
                      <a:pt x="1383" y="5545"/>
                    </a:lnTo>
                    <a:lnTo>
                      <a:pt x="1356" y="5528"/>
                    </a:lnTo>
                    <a:lnTo>
                      <a:pt x="1329" y="5537"/>
                    </a:lnTo>
                    <a:lnTo>
                      <a:pt x="1273" y="5650"/>
                    </a:lnTo>
                    <a:lnTo>
                      <a:pt x="1269" y="5744"/>
                    </a:lnTo>
                    <a:lnTo>
                      <a:pt x="1183" y="6192"/>
                    </a:lnTo>
                    <a:lnTo>
                      <a:pt x="1177" y="6199"/>
                    </a:lnTo>
                    <a:lnTo>
                      <a:pt x="1053" y="6679"/>
                    </a:lnTo>
                    <a:lnTo>
                      <a:pt x="915" y="6913"/>
                    </a:lnTo>
                    <a:lnTo>
                      <a:pt x="859" y="6960"/>
                    </a:lnTo>
                    <a:lnTo>
                      <a:pt x="839" y="6953"/>
                    </a:lnTo>
                    <a:lnTo>
                      <a:pt x="787" y="6966"/>
                    </a:lnTo>
                    <a:lnTo>
                      <a:pt x="755" y="6995"/>
                    </a:lnTo>
                    <a:lnTo>
                      <a:pt x="791" y="7025"/>
                    </a:lnTo>
                    <a:lnTo>
                      <a:pt x="803" y="7064"/>
                    </a:lnTo>
                    <a:lnTo>
                      <a:pt x="854" y="7047"/>
                    </a:lnTo>
                    <a:lnTo>
                      <a:pt x="888" y="7056"/>
                    </a:lnTo>
                    <a:lnTo>
                      <a:pt x="891" y="7096"/>
                    </a:lnTo>
                    <a:lnTo>
                      <a:pt x="899" y="7109"/>
                    </a:lnTo>
                    <a:lnTo>
                      <a:pt x="899" y="7115"/>
                    </a:lnTo>
                    <a:lnTo>
                      <a:pt x="928" y="7120"/>
                    </a:lnTo>
                    <a:lnTo>
                      <a:pt x="933" y="7113"/>
                    </a:lnTo>
                    <a:lnTo>
                      <a:pt x="944" y="7077"/>
                    </a:lnTo>
                    <a:lnTo>
                      <a:pt x="990" y="7073"/>
                    </a:lnTo>
                    <a:lnTo>
                      <a:pt x="1025" y="7104"/>
                    </a:lnTo>
                    <a:lnTo>
                      <a:pt x="1066" y="7106"/>
                    </a:lnTo>
                    <a:lnTo>
                      <a:pt x="1081" y="7120"/>
                    </a:lnTo>
                    <a:lnTo>
                      <a:pt x="1091" y="7151"/>
                    </a:lnTo>
                    <a:lnTo>
                      <a:pt x="1089" y="7199"/>
                    </a:lnTo>
                    <a:lnTo>
                      <a:pt x="1055" y="7268"/>
                    </a:lnTo>
                    <a:lnTo>
                      <a:pt x="1012" y="7319"/>
                    </a:lnTo>
                    <a:lnTo>
                      <a:pt x="1037" y="7365"/>
                    </a:lnTo>
                    <a:lnTo>
                      <a:pt x="1099" y="7386"/>
                    </a:lnTo>
                    <a:lnTo>
                      <a:pt x="1111" y="7364"/>
                    </a:lnTo>
                    <a:lnTo>
                      <a:pt x="1119" y="7309"/>
                    </a:lnTo>
                    <a:lnTo>
                      <a:pt x="1138" y="7294"/>
                    </a:lnTo>
                    <a:lnTo>
                      <a:pt x="1164" y="7292"/>
                    </a:lnTo>
                    <a:lnTo>
                      <a:pt x="1148" y="7340"/>
                    </a:lnTo>
                    <a:lnTo>
                      <a:pt x="1178" y="7370"/>
                    </a:lnTo>
                    <a:lnTo>
                      <a:pt x="1224" y="7367"/>
                    </a:lnTo>
                    <a:lnTo>
                      <a:pt x="1268" y="7396"/>
                    </a:lnTo>
                    <a:lnTo>
                      <a:pt x="1283" y="7414"/>
                    </a:lnTo>
                    <a:lnTo>
                      <a:pt x="1308" y="7413"/>
                    </a:lnTo>
                    <a:lnTo>
                      <a:pt x="1337" y="7436"/>
                    </a:lnTo>
                    <a:lnTo>
                      <a:pt x="1385" y="7444"/>
                    </a:lnTo>
                    <a:lnTo>
                      <a:pt x="1443" y="7487"/>
                    </a:lnTo>
                    <a:lnTo>
                      <a:pt x="1477" y="7484"/>
                    </a:lnTo>
                    <a:lnTo>
                      <a:pt x="1545" y="7498"/>
                    </a:lnTo>
                    <a:lnTo>
                      <a:pt x="1603" y="7485"/>
                    </a:lnTo>
                    <a:lnTo>
                      <a:pt x="1618" y="7511"/>
                    </a:lnTo>
                    <a:lnTo>
                      <a:pt x="1629" y="7544"/>
                    </a:lnTo>
                    <a:lnTo>
                      <a:pt x="1616" y="7551"/>
                    </a:lnTo>
                    <a:lnTo>
                      <a:pt x="1625" y="7571"/>
                    </a:lnTo>
                    <a:lnTo>
                      <a:pt x="1638" y="7583"/>
                    </a:lnTo>
                    <a:lnTo>
                      <a:pt x="1674" y="7599"/>
                    </a:lnTo>
                    <a:lnTo>
                      <a:pt x="1718" y="7641"/>
                    </a:lnTo>
                    <a:lnTo>
                      <a:pt x="1727" y="7674"/>
                    </a:lnTo>
                    <a:lnTo>
                      <a:pt x="1731" y="7676"/>
                    </a:lnTo>
                    <a:lnTo>
                      <a:pt x="1749" y="7686"/>
                    </a:lnTo>
                    <a:lnTo>
                      <a:pt x="1764" y="7705"/>
                    </a:lnTo>
                    <a:lnTo>
                      <a:pt x="1790" y="7689"/>
                    </a:lnTo>
                    <a:lnTo>
                      <a:pt x="1806" y="7661"/>
                    </a:lnTo>
                    <a:lnTo>
                      <a:pt x="1856" y="7691"/>
                    </a:lnTo>
                    <a:lnTo>
                      <a:pt x="1902" y="7692"/>
                    </a:lnTo>
                    <a:lnTo>
                      <a:pt x="1973" y="7640"/>
                    </a:lnTo>
                    <a:lnTo>
                      <a:pt x="2057" y="7697"/>
                    </a:lnTo>
                    <a:lnTo>
                      <a:pt x="2099" y="7714"/>
                    </a:lnTo>
                    <a:lnTo>
                      <a:pt x="2138" y="7777"/>
                    </a:lnTo>
                    <a:lnTo>
                      <a:pt x="2197" y="7826"/>
                    </a:lnTo>
                    <a:lnTo>
                      <a:pt x="2217" y="7837"/>
                    </a:lnTo>
                    <a:lnTo>
                      <a:pt x="2218" y="7837"/>
                    </a:lnTo>
                    <a:lnTo>
                      <a:pt x="2270" y="7824"/>
                    </a:lnTo>
                    <a:lnTo>
                      <a:pt x="2386" y="7787"/>
                    </a:lnTo>
                    <a:lnTo>
                      <a:pt x="2450" y="7816"/>
                    </a:lnTo>
                    <a:lnTo>
                      <a:pt x="2466" y="7841"/>
                    </a:lnTo>
                    <a:lnTo>
                      <a:pt x="2481" y="7859"/>
                    </a:lnTo>
                    <a:lnTo>
                      <a:pt x="2500" y="7850"/>
                    </a:lnTo>
                    <a:lnTo>
                      <a:pt x="2530" y="7815"/>
                    </a:lnTo>
                    <a:lnTo>
                      <a:pt x="2551" y="7819"/>
                    </a:lnTo>
                    <a:lnTo>
                      <a:pt x="2599" y="7848"/>
                    </a:lnTo>
                    <a:lnTo>
                      <a:pt x="2631" y="7841"/>
                    </a:lnTo>
                    <a:lnTo>
                      <a:pt x="2639" y="7839"/>
                    </a:lnTo>
                    <a:lnTo>
                      <a:pt x="2668" y="7849"/>
                    </a:lnTo>
                    <a:lnTo>
                      <a:pt x="2673" y="7842"/>
                    </a:lnTo>
                    <a:lnTo>
                      <a:pt x="2686" y="7834"/>
                    </a:lnTo>
                    <a:lnTo>
                      <a:pt x="2727" y="7843"/>
                    </a:lnTo>
                    <a:lnTo>
                      <a:pt x="2739" y="7836"/>
                    </a:lnTo>
                    <a:lnTo>
                      <a:pt x="2794" y="7850"/>
                    </a:lnTo>
                    <a:lnTo>
                      <a:pt x="2801" y="7857"/>
                    </a:lnTo>
                    <a:lnTo>
                      <a:pt x="2809" y="7856"/>
                    </a:lnTo>
                    <a:lnTo>
                      <a:pt x="2807" y="7842"/>
                    </a:lnTo>
                    <a:lnTo>
                      <a:pt x="2813" y="7836"/>
                    </a:lnTo>
                    <a:lnTo>
                      <a:pt x="2806" y="7823"/>
                    </a:lnTo>
                    <a:lnTo>
                      <a:pt x="2811" y="7816"/>
                    </a:lnTo>
                    <a:lnTo>
                      <a:pt x="2803" y="7809"/>
                    </a:lnTo>
                    <a:lnTo>
                      <a:pt x="2795" y="7790"/>
                    </a:lnTo>
                    <a:lnTo>
                      <a:pt x="2780" y="7778"/>
                    </a:lnTo>
                    <a:lnTo>
                      <a:pt x="2799" y="7757"/>
                    </a:lnTo>
                    <a:lnTo>
                      <a:pt x="2785" y="7744"/>
                    </a:lnTo>
                    <a:lnTo>
                      <a:pt x="2802" y="7722"/>
                    </a:lnTo>
                    <a:lnTo>
                      <a:pt x="2798" y="7683"/>
                    </a:lnTo>
                    <a:lnTo>
                      <a:pt x="2817" y="7667"/>
                    </a:lnTo>
                    <a:lnTo>
                      <a:pt x="2844" y="7659"/>
                    </a:lnTo>
                    <a:lnTo>
                      <a:pt x="2892" y="7688"/>
                    </a:lnTo>
                    <a:lnTo>
                      <a:pt x="2960" y="7702"/>
                    </a:lnTo>
                    <a:lnTo>
                      <a:pt x="2964" y="7704"/>
                    </a:lnTo>
                    <a:lnTo>
                      <a:pt x="3018" y="7743"/>
                    </a:lnTo>
                    <a:lnTo>
                      <a:pt x="3051" y="7733"/>
                    </a:lnTo>
                    <a:lnTo>
                      <a:pt x="3073" y="7752"/>
                    </a:lnTo>
                    <a:lnTo>
                      <a:pt x="3154" y="7757"/>
                    </a:lnTo>
                    <a:lnTo>
                      <a:pt x="3176" y="7781"/>
                    </a:lnTo>
                    <a:lnTo>
                      <a:pt x="3189" y="7795"/>
                    </a:lnTo>
                    <a:lnTo>
                      <a:pt x="3191" y="7799"/>
                    </a:lnTo>
                    <a:lnTo>
                      <a:pt x="3200" y="7821"/>
                    </a:lnTo>
                    <a:lnTo>
                      <a:pt x="3229" y="7844"/>
                    </a:lnTo>
                    <a:lnTo>
                      <a:pt x="3273" y="7825"/>
                    </a:lnTo>
                    <a:lnTo>
                      <a:pt x="3302" y="7838"/>
                    </a:lnTo>
                    <a:lnTo>
                      <a:pt x="3382" y="7836"/>
                    </a:lnTo>
                    <a:lnTo>
                      <a:pt x="3382" y="7840"/>
                    </a:lnTo>
                    <a:lnTo>
                      <a:pt x="3384" y="7856"/>
                    </a:lnTo>
                    <a:lnTo>
                      <a:pt x="3406" y="7876"/>
                    </a:lnTo>
                    <a:lnTo>
                      <a:pt x="3407" y="7880"/>
                    </a:lnTo>
                    <a:lnTo>
                      <a:pt x="3413" y="7895"/>
                    </a:lnTo>
                    <a:lnTo>
                      <a:pt x="3428" y="7912"/>
                    </a:lnTo>
                    <a:lnTo>
                      <a:pt x="3439" y="7945"/>
                    </a:lnTo>
                    <a:lnTo>
                      <a:pt x="3453" y="7968"/>
                    </a:lnTo>
                    <a:lnTo>
                      <a:pt x="3454" y="7970"/>
                    </a:lnTo>
                    <a:lnTo>
                      <a:pt x="3481" y="7961"/>
                    </a:lnTo>
                    <a:lnTo>
                      <a:pt x="3477" y="7937"/>
                    </a:lnTo>
                    <a:lnTo>
                      <a:pt x="3477" y="7934"/>
                    </a:lnTo>
                    <a:lnTo>
                      <a:pt x="3490" y="7920"/>
                    </a:lnTo>
                    <a:lnTo>
                      <a:pt x="3516" y="7925"/>
                    </a:lnTo>
                    <a:lnTo>
                      <a:pt x="3549" y="7914"/>
                    </a:lnTo>
                    <a:lnTo>
                      <a:pt x="3592" y="7944"/>
                    </a:lnTo>
                    <a:lnTo>
                      <a:pt x="3689" y="7959"/>
                    </a:lnTo>
                    <a:lnTo>
                      <a:pt x="3700" y="7961"/>
                    </a:lnTo>
                    <a:lnTo>
                      <a:pt x="3703" y="7987"/>
                    </a:lnTo>
                    <a:lnTo>
                      <a:pt x="3744" y="8011"/>
                    </a:lnTo>
                    <a:lnTo>
                      <a:pt x="3732" y="8019"/>
                    </a:lnTo>
                    <a:lnTo>
                      <a:pt x="3719" y="8020"/>
                    </a:lnTo>
                    <a:lnTo>
                      <a:pt x="3701" y="8041"/>
                    </a:lnTo>
                    <a:lnTo>
                      <a:pt x="3703" y="8061"/>
                    </a:lnTo>
                    <a:lnTo>
                      <a:pt x="3692" y="8075"/>
                    </a:lnTo>
                    <a:lnTo>
                      <a:pt x="3693" y="8088"/>
                    </a:lnTo>
                    <a:lnTo>
                      <a:pt x="3700" y="8101"/>
                    </a:lnTo>
                    <a:lnTo>
                      <a:pt x="3781" y="8114"/>
                    </a:lnTo>
                    <a:lnTo>
                      <a:pt x="3832" y="8155"/>
                    </a:lnTo>
                    <a:lnTo>
                      <a:pt x="3872" y="8153"/>
                    </a:lnTo>
                    <a:lnTo>
                      <a:pt x="3890" y="8191"/>
                    </a:lnTo>
                    <a:lnTo>
                      <a:pt x="3899" y="8236"/>
                    </a:lnTo>
                    <a:lnTo>
                      <a:pt x="3943" y="8267"/>
                    </a:lnTo>
                    <a:lnTo>
                      <a:pt x="3956" y="8265"/>
                    </a:lnTo>
                    <a:lnTo>
                      <a:pt x="3987" y="8257"/>
                    </a:lnTo>
                    <a:lnTo>
                      <a:pt x="3996" y="8255"/>
                    </a:lnTo>
                    <a:lnTo>
                      <a:pt x="4002" y="8248"/>
                    </a:lnTo>
                    <a:lnTo>
                      <a:pt x="4019" y="8231"/>
                    </a:lnTo>
                    <a:lnTo>
                      <a:pt x="4019" y="8229"/>
                    </a:lnTo>
                    <a:lnTo>
                      <a:pt x="4019" y="8228"/>
                    </a:lnTo>
                    <a:lnTo>
                      <a:pt x="4020" y="8228"/>
                    </a:lnTo>
                    <a:lnTo>
                      <a:pt x="4022" y="8226"/>
                    </a:lnTo>
                    <a:lnTo>
                      <a:pt x="4026" y="8222"/>
                    </a:lnTo>
                    <a:lnTo>
                      <a:pt x="4034" y="8213"/>
                    </a:lnTo>
                    <a:lnTo>
                      <a:pt x="4057" y="8188"/>
                    </a:lnTo>
                    <a:lnTo>
                      <a:pt x="4103" y="8192"/>
                    </a:lnTo>
                    <a:lnTo>
                      <a:pt x="4148" y="8173"/>
                    </a:lnTo>
                    <a:lnTo>
                      <a:pt x="4190" y="8184"/>
                    </a:lnTo>
                    <a:lnTo>
                      <a:pt x="4240" y="8212"/>
                    </a:lnTo>
                    <a:lnTo>
                      <a:pt x="4247" y="8214"/>
                    </a:lnTo>
                    <a:lnTo>
                      <a:pt x="4294" y="8228"/>
                    </a:lnTo>
                    <a:lnTo>
                      <a:pt x="4340" y="8284"/>
                    </a:lnTo>
                    <a:lnTo>
                      <a:pt x="4380" y="8292"/>
                    </a:lnTo>
                    <a:lnTo>
                      <a:pt x="4393" y="8291"/>
                    </a:lnTo>
                    <a:lnTo>
                      <a:pt x="4411" y="8270"/>
                    </a:lnTo>
                    <a:lnTo>
                      <a:pt x="4499" y="8280"/>
                    </a:lnTo>
                    <a:lnTo>
                      <a:pt x="4505" y="8274"/>
                    </a:lnTo>
                    <a:lnTo>
                      <a:pt x="4489" y="8236"/>
                    </a:lnTo>
                    <a:lnTo>
                      <a:pt x="4507" y="8215"/>
                    </a:lnTo>
                    <a:lnTo>
                      <a:pt x="4519" y="8207"/>
                    </a:lnTo>
                    <a:lnTo>
                      <a:pt x="4565" y="8189"/>
                    </a:lnTo>
                    <a:lnTo>
                      <a:pt x="4587" y="8201"/>
                    </a:lnTo>
                    <a:lnTo>
                      <a:pt x="4607" y="8198"/>
                    </a:lnTo>
                    <a:lnTo>
                      <a:pt x="4648" y="8154"/>
                    </a:lnTo>
                    <a:lnTo>
                      <a:pt x="4674" y="8146"/>
                    </a:lnTo>
                    <a:lnTo>
                      <a:pt x="4715" y="8148"/>
                    </a:lnTo>
                    <a:lnTo>
                      <a:pt x="4732" y="8127"/>
                    </a:lnTo>
                    <a:lnTo>
                      <a:pt x="4754" y="8145"/>
                    </a:lnTo>
                    <a:lnTo>
                      <a:pt x="4814" y="8138"/>
                    </a:lnTo>
                    <a:lnTo>
                      <a:pt x="4859" y="8188"/>
                    </a:lnTo>
                    <a:lnTo>
                      <a:pt x="4885" y="8179"/>
                    </a:lnTo>
                    <a:lnTo>
                      <a:pt x="4932" y="8182"/>
                    </a:lnTo>
                    <a:lnTo>
                      <a:pt x="4914" y="8136"/>
                    </a:lnTo>
                    <a:lnTo>
                      <a:pt x="4893" y="8125"/>
                    </a:lnTo>
                    <a:lnTo>
                      <a:pt x="4896" y="8085"/>
                    </a:lnTo>
                    <a:lnTo>
                      <a:pt x="4855" y="8075"/>
                    </a:lnTo>
                    <a:lnTo>
                      <a:pt x="4825" y="8044"/>
                    </a:lnTo>
                    <a:lnTo>
                      <a:pt x="4815" y="7931"/>
                    </a:lnTo>
                    <a:lnTo>
                      <a:pt x="4815" y="7717"/>
                    </a:lnTo>
                    <a:lnTo>
                      <a:pt x="4827" y="7630"/>
                    </a:lnTo>
                    <a:lnTo>
                      <a:pt x="4812" y="7604"/>
                    </a:lnTo>
                    <a:lnTo>
                      <a:pt x="4815" y="7577"/>
                    </a:lnTo>
                    <a:lnTo>
                      <a:pt x="4836" y="7501"/>
                    </a:lnTo>
                    <a:lnTo>
                      <a:pt x="4904" y="7375"/>
                    </a:lnTo>
                    <a:lnTo>
                      <a:pt x="4983" y="7288"/>
                    </a:lnTo>
                    <a:lnTo>
                      <a:pt x="5046" y="7234"/>
                    </a:lnTo>
                    <a:lnTo>
                      <a:pt x="5117" y="7202"/>
                    </a:lnTo>
                    <a:lnTo>
                      <a:pt x="5210" y="7213"/>
                    </a:lnTo>
                    <a:lnTo>
                      <a:pt x="5321" y="7096"/>
                    </a:lnTo>
                    <a:lnTo>
                      <a:pt x="5378" y="7070"/>
                    </a:lnTo>
                    <a:lnTo>
                      <a:pt x="5389" y="7049"/>
                    </a:lnTo>
                    <a:lnTo>
                      <a:pt x="5440" y="7025"/>
                    </a:lnTo>
                    <a:lnTo>
                      <a:pt x="5495" y="6965"/>
                    </a:lnTo>
                    <a:lnTo>
                      <a:pt x="5539" y="6936"/>
                    </a:lnTo>
                    <a:lnTo>
                      <a:pt x="5623" y="6893"/>
                    </a:lnTo>
                    <a:lnTo>
                      <a:pt x="5696" y="6887"/>
                    </a:lnTo>
                    <a:lnTo>
                      <a:pt x="5724" y="6898"/>
                    </a:lnTo>
                    <a:lnTo>
                      <a:pt x="5732" y="6917"/>
                    </a:lnTo>
                    <a:lnTo>
                      <a:pt x="5724" y="6924"/>
                    </a:lnTo>
                    <a:lnTo>
                      <a:pt x="5719" y="6925"/>
                    </a:lnTo>
                    <a:lnTo>
                      <a:pt x="5713" y="6939"/>
                    </a:lnTo>
                    <a:lnTo>
                      <a:pt x="5708" y="6940"/>
                    </a:lnTo>
                    <a:lnTo>
                      <a:pt x="5723" y="6965"/>
                    </a:lnTo>
                    <a:lnTo>
                      <a:pt x="5737" y="6977"/>
                    </a:lnTo>
                    <a:lnTo>
                      <a:pt x="5752" y="6983"/>
                    </a:lnTo>
                    <a:lnTo>
                      <a:pt x="5806" y="6998"/>
                    </a:lnTo>
                    <a:lnTo>
                      <a:pt x="5954" y="7010"/>
                    </a:lnTo>
                    <a:lnTo>
                      <a:pt x="6001" y="7000"/>
                    </a:lnTo>
                    <a:lnTo>
                      <a:pt x="6076" y="7006"/>
                    </a:lnTo>
                    <a:lnTo>
                      <a:pt x="6103" y="7024"/>
                    </a:lnTo>
                    <a:lnTo>
                      <a:pt x="6110" y="7043"/>
                    </a:lnTo>
                    <a:lnTo>
                      <a:pt x="6112" y="7056"/>
                    </a:lnTo>
                    <a:lnTo>
                      <a:pt x="6088" y="7086"/>
                    </a:lnTo>
                    <a:lnTo>
                      <a:pt x="6118" y="7109"/>
                    </a:lnTo>
                    <a:lnTo>
                      <a:pt x="6171" y="7117"/>
                    </a:lnTo>
                    <a:lnTo>
                      <a:pt x="6266" y="7115"/>
                    </a:lnTo>
                    <a:lnTo>
                      <a:pt x="6319" y="7137"/>
                    </a:lnTo>
                    <a:lnTo>
                      <a:pt x="6357" y="7107"/>
                    </a:lnTo>
                    <a:lnTo>
                      <a:pt x="6336" y="7083"/>
                    </a:lnTo>
                    <a:lnTo>
                      <a:pt x="6328" y="7070"/>
                    </a:lnTo>
                    <a:lnTo>
                      <a:pt x="6332" y="7043"/>
                    </a:lnTo>
                    <a:lnTo>
                      <a:pt x="6345" y="7034"/>
                    </a:lnTo>
                    <a:lnTo>
                      <a:pt x="6344" y="7022"/>
                    </a:lnTo>
                    <a:lnTo>
                      <a:pt x="6370" y="7032"/>
                    </a:lnTo>
                    <a:lnTo>
                      <a:pt x="6396" y="7015"/>
                    </a:lnTo>
                    <a:lnTo>
                      <a:pt x="6424" y="7028"/>
                    </a:lnTo>
                    <a:lnTo>
                      <a:pt x="6431" y="7033"/>
                    </a:lnTo>
                    <a:lnTo>
                      <a:pt x="6438" y="7046"/>
                    </a:lnTo>
                    <a:lnTo>
                      <a:pt x="6453" y="7051"/>
                    </a:lnTo>
                    <a:lnTo>
                      <a:pt x="6448" y="7065"/>
                    </a:lnTo>
                    <a:lnTo>
                      <a:pt x="6494" y="7133"/>
                    </a:lnTo>
                    <a:lnTo>
                      <a:pt x="6648" y="7127"/>
                    </a:lnTo>
                    <a:lnTo>
                      <a:pt x="6718" y="7094"/>
                    </a:lnTo>
                    <a:lnTo>
                      <a:pt x="6747" y="7118"/>
                    </a:lnTo>
                    <a:lnTo>
                      <a:pt x="6762" y="7144"/>
                    </a:lnTo>
                    <a:lnTo>
                      <a:pt x="6759" y="7177"/>
                    </a:lnTo>
                    <a:lnTo>
                      <a:pt x="6776" y="7215"/>
                    </a:lnTo>
                    <a:lnTo>
                      <a:pt x="6759" y="7245"/>
                    </a:lnTo>
                    <a:lnTo>
                      <a:pt x="6759" y="7257"/>
                    </a:lnTo>
                    <a:lnTo>
                      <a:pt x="6854" y="7263"/>
                    </a:lnTo>
                    <a:lnTo>
                      <a:pt x="6887" y="7272"/>
                    </a:lnTo>
                    <a:lnTo>
                      <a:pt x="6914" y="7256"/>
                    </a:lnTo>
                    <a:lnTo>
                      <a:pt x="6944" y="7294"/>
                    </a:lnTo>
                    <a:lnTo>
                      <a:pt x="6972" y="7312"/>
                    </a:lnTo>
                    <a:lnTo>
                      <a:pt x="6997" y="7283"/>
                    </a:lnTo>
                    <a:lnTo>
                      <a:pt x="7029" y="7286"/>
                    </a:lnTo>
                    <a:lnTo>
                      <a:pt x="7053" y="7324"/>
                    </a:lnTo>
                    <a:lnTo>
                      <a:pt x="7109" y="7338"/>
                    </a:lnTo>
                    <a:lnTo>
                      <a:pt x="7145" y="7361"/>
                    </a:lnTo>
                    <a:lnTo>
                      <a:pt x="7148" y="7409"/>
                    </a:lnTo>
                    <a:lnTo>
                      <a:pt x="7176" y="7426"/>
                    </a:lnTo>
                    <a:lnTo>
                      <a:pt x="7203" y="7417"/>
                    </a:lnTo>
                    <a:lnTo>
                      <a:pt x="7226" y="7388"/>
                    </a:lnTo>
                    <a:lnTo>
                      <a:pt x="7225" y="7361"/>
                    </a:lnTo>
                    <a:lnTo>
                      <a:pt x="7237" y="7354"/>
                    </a:lnTo>
                    <a:lnTo>
                      <a:pt x="7312" y="7368"/>
                    </a:lnTo>
                    <a:lnTo>
                      <a:pt x="7340" y="7391"/>
                    </a:lnTo>
                    <a:lnTo>
                      <a:pt x="7407" y="7392"/>
                    </a:lnTo>
                    <a:lnTo>
                      <a:pt x="7416" y="7417"/>
                    </a:lnTo>
                    <a:lnTo>
                      <a:pt x="7412" y="7438"/>
                    </a:lnTo>
                    <a:lnTo>
                      <a:pt x="7439" y="7441"/>
                    </a:lnTo>
                    <a:lnTo>
                      <a:pt x="7447" y="7381"/>
                    </a:lnTo>
                    <a:lnTo>
                      <a:pt x="7478" y="7352"/>
                    </a:lnTo>
                    <a:lnTo>
                      <a:pt x="7537" y="7339"/>
                    </a:lnTo>
                    <a:lnTo>
                      <a:pt x="7605" y="7366"/>
                    </a:lnTo>
                    <a:lnTo>
                      <a:pt x="7622" y="7325"/>
                    </a:lnTo>
                    <a:lnTo>
                      <a:pt x="7641" y="7310"/>
                    </a:lnTo>
                    <a:lnTo>
                      <a:pt x="7732" y="7288"/>
                    </a:lnTo>
                    <a:lnTo>
                      <a:pt x="7783" y="7250"/>
                    </a:lnTo>
                    <a:lnTo>
                      <a:pt x="7837" y="7265"/>
                    </a:lnTo>
                    <a:lnTo>
                      <a:pt x="7868" y="7229"/>
                    </a:lnTo>
                    <a:lnTo>
                      <a:pt x="7864" y="7189"/>
                    </a:lnTo>
                    <a:lnTo>
                      <a:pt x="7881" y="7154"/>
                    </a:lnTo>
                    <a:lnTo>
                      <a:pt x="7867" y="7149"/>
                    </a:lnTo>
                    <a:lnTo>
                      <a:pt x="7807" y="7161"/>
                    </a:lnTo>
                    <a:lnTo>
                      <a:pt x="7801" y="7148"/>
                    </a:lnTo>
                    <a:lnTo>
                      <a:pt x="7899" y="7059"/>
                    </a:lnTo>
                    <a:lnTo>
                      <a:pt x="7924" y="6975"/>
                    </a:lnTo>
                    <a:lnTo>
                      <a:pt x="8004" y="6974"/>
                    </a:lnTo>
                    <a:lnTo>
                      <a:pt x="8061" y="6937"/>
                    </a:lnTo>
                    <a:lnTo>
                      <a:pt x="8072" y="6902"/>
                    </a:lnTo>
                    <a:lnTo>
                      <a:pt x="8090" y="6881"/>
                    </a:lnTo>
                    <a:lnTo>
                      <a:pt x="8081" y="6855"/>
                    </a:lnTo>
                    <a:lnTo>
                      <a:pt x="8104" y="6826"/>
                    </a:lnTo>
                    <a:lnTo>
                      <a:pt x="8137" y="6816"/>
                    </a:lnTo>
                    <a:lnTo>
                      <a:pt x="8157" y="6827"/>
                    </a:lnTo>
                    <a:lnTo>
                      <a:pt x="8202" y="6790"/>
                    </a:lnTo>
                    <a:lnTo>
                      <a:pt x="8237" y="6814"/>
                    </a:lnTo>
                    <a:lnTo>
                      <a:pt x="8230" y="6740"/>
                    </a:lnTo>
                    <a:lnTo>
                      <a:pt x="8234" y="6713"/>
                    </a:lnTo>
                    <a:lnTo>
                      <a:pt x="8253" y="6691"/>
                    </a:lnTo>
                    <a:lnTo>
                      <a:pt x="8293" y="6686"/>
                    </a:lnTo>
                    <a:lnTo>
                      <a:pt x="8329" y="6644"/>
                    </a:lnTo>
                    <a:lnTo>
                      <a:pt x="8368" y="6640"/>
                    </a:lnTo>
                    <a:lnTo>
                      <a:pt x="8380" y="6632"/>
                    </a:lnTo>
                    <a:lnTo>
                      <a:pt x="8389" y="6644"/>
                    </a:lnTo>
                    <a:lnTo>
                      <a:pt x="8406" y="6611"/>
                    </a:lnTo>
                    <a:lnTo>
                      <a:pt x="8465" y="6599"/>
                    </a:lnTo>
                    <a:lnTo>
                      <a:pt x="8458" y="6592"/>
                    </a:lnTo>
                    <a:lnTo>
                      <a:pt x="8476" y="6571"/>
                    </a:lnTo>
                    <a:lnTo>
                      <a:pt x="8482" y="6570"/>
                    </a:lnTo>
                    <a:lnTo>
                      <a:pt x="8501" y="6555"/>
                    </a:lnTo>
                    <a:lnTo>
                      <a:pt x="8515" y="6559"/>
                    </a:lnTo>
                    <a:lnTo>
                      <a:pt x="8526" y="6540"/>
                    </a:lnTo>
                    <a:lnTo>
                      <a:pt x="8552" y="6523"/>
                    </a:lnTo>
                    <a:lnTo>
                      <a:pt x="8524" y="6447"/>
                    </a:lnTo>
                    <a:lnTo>
                      <a:pt x="8522" y="6426"/>
                    </a:lnTo>
                    <a:lnTo>
                      <a:pt x="8572" y="6388"/>
                    </a:lnTo>
                    <a:lnTo>
                      <a:pt x="8581" y="6339"/>
                    </a:lnTo>
                    <a:lnTo>
                      <a:pt x="8644" y="6295"/>
                    </a:lnTo>
                    <a:lnTo>
                      <a:pt x="8655" y="6273"/>
                    </a:lnTo>
                    <a:lnTo>
                      <a:pt x="8646" y="6242"/>
                    </a:lnTo>
                    <a:lnTo>
                      <a:pt x="8678" y="6218"/>
                    </a:lnTo>
                    <a:lnTo>
                      <a:pt x="8688" y="6196"/>
                    </a:lnTo>
                    <a:lnTo>
                      <a:pt x="8679" y="6170"/>
                    </a:lnTo>
                    <a:lnTo>
                      <a:pt x="8655" y="6130"/>
                    </a:lnTo>
                    <a:lnTo>
                      <a:pt x="8648" y="6121"/>
                    </a:lnTo>
                    <a:lnTo>
                      <a:pt x="8643" y="6067"/>
                    </a:lnTo>
                    <a:lnTo>
                      <a:pt x="8623" y="6068"/>
                    </a:lnTo>
                    <a:lnTo>
                      <a:pt x="8599" y="6097"/>
                    </a:lnTo>
                    <a:lnTo>
                      <a:pt x="8561" y="6104"/>
                    </a:lnTo>
                    <a:lnTo>
                      <a:pt x="8506" y="6112"/>
                    </a:lnTo>
                    <a:lnTo>
                      <a:pt x="8443" y="6146"/>
                    </a:lnTo>
                    <a:lnTo>
                      <a:pt x="8397" y="6149"/>
                    </a:lnTo>
                    <a:lnTo>
                      <a:pt x="8392" y="6144"/>
                    </a:lnTo>
                    <a:lnTo>
                      <a:pt x="8375" y="6125"/>
                    </a:lnTo>
                    <a:lnTo>
                      <a:pt x="8328" y="6124"/>
                    </a:lnTo>
                    <a:lnTo>
                      <a:pt x="8314" y="6124"/>
                    </a:lnTo>
                    <a:lnTo>
                      <a:pt x="8291" y="6092"/>
                    </a:lnTo>
                    <a:lnTo>
                      <a:pt x="8272" y="6089"/>
                    </a:lnTo>
                    <a:lnTo>
                      <a:pt x="8264" y="6089"/>
                    </a:lnTo>
                    <a:lnTo>
                      <a:pt x="8220" y="6060"/>
                    </a:lnTo>
                    <a:lnTo>
                      <a:pt x="8200" y="6061"/>
                    </a:lnTo>
                    <a:lnTo>
                      <a:pt x="8192" y="6055"/>
                    </a:lnTo>
                    <a:lnTo>
                      <a:pt x="8152" y="6031"/>
                    </a:lnTo>
                    <a:lnTo>
                      <a:pt x="8120" y="6042"/>
                    </a:lnTo>
                    <a:lnTo>
                      <a:pt x="8108" y="6035"/>
                    </a:lnTo>
                    <a:lnTo>
                      <a:pt x="8101" y="6031"/>
                    </a:lnTo>
                    <a:lnTo>
                      <a:pt x="8099" y="6030"/>
                    </a:lnTo>
                    <a:lnTo>
                      <a:pt x="8090" y="6012"/>
                    </a:lnTo>
                    <a:lnTo>
                      <a:pt x="8073" y="5979"/>
                    </a:lnTo>
                    <a:lnTo>
                      <a:pt x="8051" y="5961"/>
                    </a:lnTo>
                    <a:lnTo>
                      <a:pt x="8007" y="5905"/>
                    </a:lnTo>
                    <a:lnTo>
                      <a:pt x="7985" y="5893"/>
                    </a:lnTo>
                    <a:lnTo>
                      <a:pt x="7990" y="5872"/>
                    </a:lnTo>
                    <a:lnTo>
                      <a:pt x="7985" y="5827"/>
                    </a:lnTo>
                    <a:lnTo>
                      <a:pt x="8024" y="5803"/>
                    </a:lnTo>
                    <a:lnTo>
                      <a:pt x="7971" y="5754"/>
                    </a:lnTo>
                    <a:lnTo>
                      <a:pt x="7948" y="5702"/>
                    </a:lnTo>
                    <a:lnTo>
                      <a:pt x="7965" y="5674"/>
                    </a:lnTo>
                    <a:lnTo>
                      <a:pt x="7985" y="5666"/>
                    </a:lnTo>
                    <a:lnTo>
                      <a:pt x="8002" y="5644"/>
                    </a:lnTo>
                    <a:lnTo>
                      <a:pt x="8012" y="5616"/>
                    </a:lnTo>
                    <a:lnTo>
                      <a:pt x="8030" y="5587"/>
                    </a:lnTo>
                    <a:lnTo>
                      <a:pt x="8013" y="5550"/>
                    </a:lnTo>
                    <a:lnTo>
                      <a:pt x="8025" y="5529"/>
                    </a:lnTo>
                    <a:lnTo>
                      <a:pt x="8043" y="5514"/>
                    </a:lnTo>
                    <a:lnTo>
                      <a:pt x="8117" y="5514"/>
                    </a:lnTo>
                    <a:lnTo>
                      <a:pt x="8108" y="5481"/>
                    </a:lnTo>
                    <a:lnTo>
                      <a:pt x="8088" y="5475"/>
                    </a:lnTo>
                    <a:lnTo>
                      <a:pt x="8079" y="5456"/>
                    </a:lnTo>
                    <a:lnTo>
                      <a:pt x="8068" y="5416"/>
                    </a:lnTo>
                    <a:lnTo>
                      <a:pt x="8052" y="5398"/>
                    </a:lnTo>
                    <a:lnTo>
                      <a:pt x="8063" y="5357"/>
                    </a:lnTo>
                    <a:lnTo>
                      <a:pt x="8048" y="5338"/>
                    </a:lnTo>
                    <a:lnTo>
                      <a:pt x="8001" y="5320"/>
                    </a:lnTo>
                    <a:lnTo>
                      <a:pt x="7991" y="5317"/>
                    </a:lnTo>
                    <a:lnTo>
                      <a:pt x="7973" y="5332"/>
                    </a:lnTo>
                    <a:lnTo>
                      <a:pt x="7932" y="5329"/>
                    </a:lnTo>
                    <a:lnTo>
                      <a:pt x="7911" y="5315"/>
                    </a:lnTo>
                    <a:lnTo>
                      <a:pt x="7841" y="5270"/>
                    </a:lnTo>
                    <a:lnTo>
                      <a:pt x="7847" y="5204"/>
                    </a:lnTo>
                    <a:lnTo>
                      <a:pt x="7825" y="5178"/>
                    </a:lnTo>
                    <a:lnTo>
                      <a:pt x="7830" y="5151"/>
                    </a:lnTo>
                    <a:lnTo>
                      <a:pt x="7808" y="5140"/>
                    </a:lnTo>
                    <a:lnTo>
                      <a:pt x="7768" y="5137"/>
                    </a:lnTo>
                    <a:lnTo>
                      <a:pt x="7757" y="5090"/>
                    </a:lnTo>
                    <a:lnTo>
                      <a:pt x="7725" y="5041"/>
                    </a:lnTo>
                    <a:lnTo>
                      <a:pt x="7758" y="5024"/>
                    </a:lnTo>
                    <a:lnTo>
                      <a:pt x="7769" y="5011"/>
                    </a:lnTo>
                    <a:lnTo>
                      <a:pt x="7823" y="5005"/>
                    </a:lnTo>
                    <a:lnTo>
                      <a:pt x="7841" y="4983"/>
                    </a:lnTo>
                    <a:lnTo>
                      <a:pt x="7910" y="5010"/>
                    </a:lnTo>
                    <a:lnTo>
                      <a:pt x="7937" y="5001"/>
                    </a:lnTo>
                    <a:lnTo>
                      <a:pt x="7940" y="4967"/>
                    </a:lnTo>
                    <a:lnTo>
                      <a:pt x="7954" y="4964"/>
                    </a:lnTo>
                    <a:lnTo>
                      <a:pt x="7970" y="4960"/>
                    </a:lnTo>
                    <a:lnTo>
                      <a:pt x="7979" y="4957"/>
                    </a:lnTo>
                    <a:lnTo>
                      <a:pt x="7986" y="4944"/>
                    </a:lnTo>
                    <a:lnTo>
                      <a:pt x="8003" y="4916"/>
                    </a:lnTo>
                    <a:lnTo>
                      <a:pt x="8061" y="4896"/>
                    </a:lnTo>
                    <a:lnTo>
                      <a:pt x="8082" y="4907"/>
                    </a:lnTo>
                    <a:lnTo>
                      <a:pt x="8125" y="4864"/>
                    </a:lnTo>
                    <a:lnTo>
                      <a:pt x="8127" y="4829"/>
                    </a:lnTo>
                    <a:lnTo>
                      <a:pt x="8110" y="4779"/>
                    </a:lnTo>
                    <a:lnTo>
                      <a:pt x="8146" y="4735"/>
                    </a:lnTo>
                    <a:lnTo>
                      <a:pt x="8161" y="4679"/>
                    </a:lnTo>
                    <a:lnTo>
                      <a:pt x="8105" y="4652"/>
                    </a:lnTo>
                    <a:lnTo>
                      <a:pt x="8088" y="4625"/>
                    </a:lnTo>
                    <a:lnTo>
                      <a:pt x="8094" y="4612"/>
                    </a:lnTo>
                    <a:lnTo>
                      <a:pt x="8054" y="4610"/>
                    </a:lnTo>
                    <a:lnTo>
                      <a:pt x="8052" y="4590"/>
                    </a:lnTo>
                    <a:lnTo>
                      <a:pt x="8011" y="4573"/>
                    </a:lnTo>
                    <a:lnTo>
                      <a:pt x="8001" y="4540"/>
                    </a:lnTo>
                    <a:lnTo>
                      <a:pt x="7995" y="4494"/>
                    </a:lnTo>
                    <a:lnTo>
                      <a:pt x="7982" y="4475"/>
                    </a:lnTo>
                    <a:lnTo>
                      <a:pt x="7997" y="4420"/>
                    </a:lnTo>
                    <a:lnTo>
                      <a:pt x="7968" y="4409"/>
                    </a:lnTo>
                    <a:lnTo>
                      <a:pt x="7936" y="4412"/>
                    </a:lnTo>
                    <a:lnTo>
                      <a:pt x="7911" y="4382"/>
                    </a:lnTo>
                    <a:lnTo>
                      <a:pt x="7872" y="4371"/>
                    </a:lnTo>
                    <a:lnTo>
                      <a:pt x="7840" y="4328"/>
                    </a:lnTo>
                    <a:lnTo>
                      <a:pt x="7827" y="4268"/>
                    </a:lnTo>
                    <a:lnTo>
                      <a:pt x="7832" y="4242"/>
                    </a:lnTo>
                    <a:lnTo>
                      <a:pt x="7831" y="4222"/>
                    </a:lnTo>
                    <a:lnTo>
                      <a:pt x="7843" y="4207"/>
                    </a:lnTo>
                    <a:lnTo>
                      <a:pt x="7862" y="4198"/>
                    </a:lnTo>
                    <a:lnTo>
                      <a:pt x="7877" y="4210"/>
                    </a:lnTo>
                    <a:lnTo>
                      <a:pt x="7888" y="4190"/>
                    </a:lnTo>
                    <a:lnTo>
                      <a:pt x="7915" y="4194"/>
                    </a:lnTo>
                    <a:lnTo>
                      <a:pt x="7934" y="4185"/>
                    </a:lnTo>
                    <a:lnTo>
                      <a:pt x="7978" y="4154"/>
                    </a:lnTo>
                    <a:lnTo>
                      <a:pt x="7995" y="4113"/>
                    </a:lnTo>
                    <a:lnTo>
                      <a:pt x="8013" y="4097"/>
                    </a:lnTo>
                    <a:lnTo>
                      <a:pt x="8003" y="4059"/>
                    </a:lnTo>
                    <a:lnTo>
                      <a:pt x="7988" y="4046"/>
                    </a:lnTo>
                    <a:lnTo>
                      <a:pt x="7993" y="4026"/>
                    </a:lnTo>
                    <a:lnTo>
                      <a:pt x="7964" y="4002"/>
                    </a:lnTo>
                    <a:lnTo>
                      <a:pt x="7918" y="3940"/>
                    </a:lnTo>
                    <a:lnTo>
                      <a:pt x="7893" y="3958"/>
                    </a:lnTo>
                    <a:lnTo>
                      <a:pt x="7887" y="3963"/>
                    </a:lnTo>
                    <a:lnTo>
                      <a:pt x="7872" y="3957"/>
                    </a:lnTo>
                    <a:lnTo>
                      <a:pt x="7871" y="3943"/>
                    </a:lnTo>
                    <a:lnTo>
                      <a:pt x="7884" y="3923"/>
                    </a:lnTo>
                    <a:lnTo>
                      <a:pt x="7876" y="3903"/>
                    </a:lnTo>
                    <a:lnTo>
                      <a:pt x="7885" y="3869"/>
                    </a:lnTo>
                    <a:lnTo>
                      <a:pt x="7818" y="3868"/>
                    </a:lnTo>
                    <a:lnTo>
                      <a:pt x="7803" y="3849"/>
                    </a:lnTo>
                    <a:lnTo>
                      <a:pt x="7801" y="3829"/>
                    </a:lnTo>
                    <a:lnTo>
                      <a:pt x="7813" y="3808"/>
                    </a:lnTo>
                    <a:lnTo>
                      <a:pt x="7809" y="3776"/>
                    </a:lnTo>
                    <a:lnTo>
                      <a:pt x="7844" y="3719"/>
                    </a:lnTo>
                    <a:lnTo>
                      <a:pt x="7850" y="3698"/>
                    </a:lnTo>
                    <a:lnTo>
                      <a:pt x="7848" y="3684"/>
                    </a:lnTo>
                    <a:lnTo>
                      <a:pt x="7783" y="3631"/>
                    </a:lnTo>
                    <a:lnTo>
                      <a:pt x="7774" y="3612"/>
                    </a:lnTo>
                    <a:lnTo>
                      <a:pt x="7793" y="3583"/>
                    </a:lnTo>
                    <a:lnTo>
                      <a:pt x="7806" y="3521"/>
                    </a:lnTo>
                    <a:lnTo>
                      <a:pt x="7689" y="3499"/>
                    </a:lnTo>
                    <a:lnTo>
                      <a:pt x="7563" y="3503"/>
                    </a:lnTo>
                    <a:lnTo>
                      <a:pt x="7495" y="3551"/>
                    </a:lnTo>
                    <a:lnTo>
                      <a:pt x="7423" y="3570"/>
                    </a:lnTo>
                    <a:lnTo>
                      <a:pt x="7361" y="3622"/>
                    </a:lnTo>
                    <a:lnTo>
                      <a:pt x="7350" y="3644"/>
                    </a:lnTo>
                    <a:lnTo>
                      <a:pt x="7350" y="3651"/>
                    </a:lnTo>
                    <a:lnTo>
                      <a:pt x="7345" y="3659"/>
                    </a:lnTo>
                    <a:lnTo>
                      <a:pt x="7333" y="3679"/>
                    </a:lnTo>
                    <a:lnTo>
                      <a:pt x="7354" y="3691"/>
                    </a:lnTo>
                    <a:lnTo>
                      <a:pt x="7349" y="3718"/>
                    </a:lnTo>
                    <a:lnTo>
                      <a:pt x="7372" y="3742"/>
                    </a:lnTo>
                    <a:lnTo>
                      <a:pt x="7406" y="3745"/>
                    </a:lnTo>
                    <a:lnTo>
                      <a:pt x="7401" y="3773"/>
                    </a:lnTo>
                    <a:lnTo>
                      <a:pt x="7345" y="3805"/>
                    </a:lnTo>
                    <a:lnTo>
                      <a:pt x="7319" y="3827"/>
                    </a:lnTo>
                    <a:lnTo>
                      <a:pt x="7309" y="3855"/>
                    </a:lnTo>
                    <a:lnTo>
                      <a:pt x="7277" y="3878"/>
                    </a:lnTo>
                    <a:lnTo>
                      <a:pt x="7216" y="3871"/>
                    </a:lnTo>
                    <a:lnTo>
                      <a:pt x="7198" y="3885"/>
                    </a:lnTo>
                    <a:lnTo>
                      <a:pt x="7165" y="3882"/>
                    </a:lnTo>
                    <a:lnTo>
                      <a:pt x="7132" y="3891"/>
                    </a:lnTo>
                    <a:lnTo>
                      <a:pt x="7153" y="3836"/>
                    </a:lnTo>
                    <a:lnTo>
                      <a:pt x="7137" y="3818"/>
                    </a:lnTo>
                    <a:lnTo>
                      <a:pt x="7143" y="3797"/>
                    </a:lnTo>
                    <a:lnTo>
                      <a:pt x="7187" y="3773"/>
                    </a:lnTo>
                    <a:lnTo>
                      <a:pt x="7233" y="3762"/>
                    </a:lnTo>
                    <a:lnTo>
                      <a:pt x="7248" y="3767"/>
                    </a:lnTo>
                    <a:lnTo>
                      <a:pt x="7259" y="3753"/>
                    </a:lnTo>
                    <a:lnTo>
                      <a:pt x="7242" y="3714"/>
                    </a:lnTo>
                    <a:lnTo>
                      <a:pt x="7258" y="3673"/>
                    </a:lnTo>
                    <a:lnTo>
                      <a:pt x="7288" y="3630"/>
                    </a:lnTo>
                    <a:lnTo>
                      <a:pt x="7287" y="3617"/>
                    </a:lnTo>
                    <a:lnTo>
                      <a:pt x="7230" y="3575"/>
                    </a:lnTo>
                    <a:lnTo>
                      <a:pt x="7202" y="3563"/>
                    </a:lnTo>
                    <a:lnTo>
                      <a:pt x="7218" y="3536"/>
                    </a:lnTo>
                    <a:lnTo>
                      <a:pt x="7215" y="3502"/>
                    </a:lnTo>
                    <a:lnTo>
                      <a:pt x="7269" y="3423"/>
                    </a:lnTo>
                    <a:lnTo>
                      <a:pt x="7259" y="3398"/>
                    </a:lnTo>
                    <a:lnTo>
                      <a:pt x="7238" y="3380"/>
                    </a:lnTo>
                    <a:lnTo>
                      <a:pt x="7244" y="3367"/>
                    </a:lnTo>
                    <a:lnTo>
                      <a:pt x="7366" y="3242"/>
                    </a:lnTo>
                    <a:lnTo>
                      <a:pt x="7416" y="3209"/>
                    </a:lnTo>
                    <a:lnTo>
                      <a:pt x="7491" y="3143"/>
                    </a:lnTo>
                    <a:lnTo>
                      <a:pt x="7496" y="3122"/>
                    </a:lnTo>
                    <a:lnTo>
                      <a:pt x="7480" y="3096"/>
                    </a:lnTo>
                    <a:lnTo>
                      <a:pt x="7495" y="3048"/>
                    </a:lnTo>
                    <a:lnTo>
                      <a:pt x="7498" y="3008"/>
                    </a:lnTo>
                    <a:lnTo>
                      <a:pt x="7473" y="2964"/>
                    </a:lnTo>
                    <a:lnTo>
                      <a:pt x="7516" y="2912"/>
                    </a:lnTo>
                    <a:lnTo>
                      <a:pt x="7531" y="2911"/>
                    </a:lnTo>
                    <a:lnTo>
                      <a:pt x="7626" y="2876"/>
                    </a:lnTo>
                    <a:lnTo>
                      <a:pt x="7643" y="2841"/>
                    </a:lnTo>
                    <a:lnTo>
                      <a:pt x="7688" y="2817"/>
                    </a:lnTo>
                    <a:lnTo>
                      <a:pt x="7673" y="2798"/>
                    </a:lnTo>
                    <a:lnTo>
                      <a:pt x="7684" y="2777"/>
                    </a:lnTo>
                    <a:lnTo>
                      <a:pt x="7703" y="2762"/>
                    </a:lnTo>
                    <a:lnTo>
                      <a:pt x="7707" y="2741"/>
                    </a:lnTo>
                    <a:lnTo>
                      <a:pt x="7752" y="2717"/>
                    </a:lnTo>
                    <a:lnTo>
                      <a:pt x="7795" y="2674"/>
                    </a:lnTo>
                    <a:lnTo>
                      <a:pt x="7787" y="2667"/>
                    </a:lnTo>
                    <a:lnTo>
                      <a:pt x="7861" y="2586"/>
                    </a:lnTo>
                    <a:lnTo>
                      <a:pt x="7856" y="2533"/>
                    </a:lnTo>
                    <a:lnTo>
                      <a:pt x="7895" y="2517"/>
                    </a:lnTo>
                    <a:lnTo>
                      <a:pt x="7905" y="2490"/>
                    </a:lnTo>
                    <a:lnTo>
                      <a:pt x="7925" y="2481"/>
                    </a:lnTo>
                    <a:lnTo>
                      <a:pt x="7937" y="2466"/>
                    </a:lnTo>
                    <a:lnTo>
                      <a:pt x="7928" y="2447"/>
                    </a:lnTo>
                    <a:lnTo>
                      <a:pt x="7906" y="2436"/>
                    </a:lnTo>
                    <a:lnTo>
                      <a:pt x="7802" y="2458"/>
                    </a:lnTo>
                    <a:lnTo>
                      <a:pt x="7806" y="2432"/>
                    </a:lnTo>
                    <a:lnTo>
                      <a:pt x="7818" y="2416"/>
                    </a:lnTo>
                    <a:lnTo>
                      <a:pt x="7823" y="2402"/>
                    </a:lnTo>
                    <a:lnTo>
                      <a:pt x="7843" y="2394"/>
                    </a:lnTo>
                    <a:lnTo>
                      <a:pt x="7841" y="2368"/>
                    </a:lnTo>
                    <a:lnTo>
                      <a:pt x="7885" y="2336"/>
                    </a:lnTo>
                    <a:lnTo>
                      <a:pt x="7873" y="2290"/>
                    </a:lnTo>
                    <a:lnTo>
                      <a:pt x="7899" y="2283"/>
                    </a:lnTo>
                    <a:lnTo>
                      <a:pt x="7947" y="2297"/>
                    </a:lnTo>
                    <a:lnTo>
                      <a:pt x="7985" y="2273"/>
                    </a:lnTo>
                    <a:lnTo>
                      <a:pt x="8027" y="2290"/>
                    </a:lnTo>
                    <a:lnTo>
                      <a:pt x="8025" y="2337"/>
                    </a:lnTo>
                    <a:lnTo>
                      <a:pt x="8026" y="2345"/>
                    </a:lnTo>
                    <a:lnTo>
                      <a:pt x="8066" y="2347"/>
                    </a:lnTo>
                    <a:lnTo>
                      <a:pt x="8082" y="2366"/>
                    </a:lnTo>
                    <a:lnTo>
                      <a:pt x="8145" y="2339"/>
                    </a:lnTo>
                    <a:lnTo>
                      <a:pt x="8152" y="2339"/>
                    </a:lnTo>
                    <a:lnTo>
                      <a:pt x="8159" y="2346"/>
                    </a:lnTo>
                    <a:lnTo>
                      <a:pt x="8186" y="2349"/>
                    </a:lnTo>
                    <a:lnTo>
                      <a:pt x="8218" y="2326"/>
                    </a:lnTo>
                    <a:lnTo>
                      <a:pt x="8243" y="2297"/>
                    </a:lnTo>
                    <a:lnTo>
                      <a:pt x="8220" y="2286"/>
                    </a:lnTo>
                    <a:lnTo>
                      <a:pt x="8218" y="2272"/>
                    </a:lnTo>
                    <a:lnTo>
                      <a:pt x="8254" y="2290"/>
                    </a:lnTo>
                    <a:lnTo>
                      <a:pt x="8279" y="2260"/>
                    </a:lnTo>
                    <a:lnTo>
                      <a:pt x="8290" y="2232"/>
                    </a:lnTo>
                    <a:lnTo>
                      <a:pt x="8275" y="2221"/>
                    </a:lnTo>
                    <a:lnTo>
                      <a:pt x="8312" y="2190"/>
                    </a:lnTo>
                    <a:lnTo>
                      <a:pt x="8311" y="2177"/>
                    </a:lnTo>
                    <a:lnTo>
                      <a:pt x="8331" y="2174"/>
                    </a:lnTo>
                    <a:lnTo>
                      <a:pt x="8336" y="2154"/>
                    </a:lnTo>
                    <a:lnTo>
                      <a:pt x="8335" y="2142"/>
                    </a:lnTo>
                    <a:lnTo>
                      <a:pt x="8318" y="2109"/>
                    </a:lnTo>
                    <a:lnTo>
                      <a:pt x="8274" y="2073"/>
                    </a:lnTo>
                    <a:lnTo>
                      <a:pt x="8272" y="2033"/>
                    </a:lnTo>
                    <a:lnTo>
                      <a:pt x="8289" y="2005"/>
                    </a:lnTo>
                    <a:lnTo>
                      <a:pt x="8294" y="1985"/>
                    </a:lnTo>
                    <a:lnTo>
                      <a:pt x="8275" y="1940"/>
                    </a:lnTo>
                    <a:lnTo>
                      <a:pt x="8296" y="1870"/>
                    </a:lnTo>
                    <a:lnTo>
                      <a:pt x="8292" y="1830"/>
                    </a:lnTo>
                    <a:lnTo>
                      <a:pt x="8311" y="1802"/>
                    </a:lnTo>
                    <a:lnTo>
                      <a:pt x="8307" y="1762"/>
                    </a:lnTo>
                    <a:lnTo>
                      <a:pt x="8335" y="1713"/>
                    </a:lnTo>
                    <a:lnTo>
                      <a:pt x="8326" y="1687"/>
                    </a:lnTo>
                    <a:lnTo>
                      <a:pt x="8289" y="1644"/>
                    </a:lnTo>
                    <a:lnTo>
                      <a:pt x="8294" y="1556"/>
                    </a:lnTo>
                    <a:lnTo>
                      <a:pt x="8294" y="1550"/>
                    </a:lnTo>
                    <a:lnTo>
                      <a:pt x="8333" y="1472"/>
                    </a:lnTo>
                    <a:lnTo>
                      <a:pt x="8358" y="1391"/>
                    </a:lnTo>
                    <a:lnTo>
                      <a:pt x="8362" y="1350"/>
                    </a:lnTo>
                    <a:lnTo>
                      <a:pt x="8373" y="1329"/>
                    </a:lnTo>
                    <a:lnTo>
                      <a:pt x="8404" y="1298"/>
                    </a:lnTo>
                    <a:lnTo>
                      <a:pt x="8391" y="1226"/>
                    </a:lnTo>
                    <a:lnTo>
                      <a:pt x="8410" y="1157"/>
                    </a:lnTo>
                    <a:lnTo>
                      <a:pt x="8415" y="1117"/>
                    </a:lnTo>
                    <a:lnTo>
                      <a:pt x="8438" y="1088"/>
                    </a:lnTo>
                    <a:lnTo>
                      <a:pt x="8430" y="1002"/>
                    </a:lnTo>
                    <a:lnTo>
                      <a:pt x="8457" y="939"/>
                    </a:lnTo>
                    <a:lnTo>
                      <a:pt x="8489" y="909"/>
                    </a:lnTo>
                    <a:lnTo>
                      <a:pt x="8542" y="844"/>
                    </a:lnTo>
                    <a:lnTo>
                      <a:pt x="8545" y="798"/>
                    </a:lnTo>
                    <a:lnTo>
                      <a:pt x="8579" y="795"/>
                    </a:lnTo>
                    <a:lnTo>
                      <a:pt x="8587" y="760"/>
                    </a:lnTo>
                    <a:lnTo>
                      <a:pt x="8620" y="750"/>
                    </a:lnTo>
                    <a:lnTo>
                      <a:pt x="8638" y="722"/>
                    </a:lnTo>
                    <a:lnTo>
                      <a:pt x="8698" y="563"/>
                    </a:lnTo>
                    <a:lnTo>
                      <a:pt x="8729" y="546"/>
                    </a:lnTo>
                    <a:lnTo>
                      <a:pt x="8626" y="530"/>
                    </a:lnTo>
                    <a:lnTo>
                      <a:pt x="8599" y="518"/>
                    </a:lnTo>
                    <a:lnTo>
                      <a:pt x="8583" y="500"/>
                    </a:lnTo>
                    <a:lnTo>
                      <a:pt x="8531" y="484"/>
                    </a:lnTo>
                    <a:lnTo>
                      <a:pt x="8501" y="460"/>
                    </a:lnTo>
                    <a:lnTo>
                      <a:pt x="8482" y="469"/>
                    </a:lnTo>
                    <a:lnTo>
                      <a:pt x="8461" y="471"/>
                    </a:lnTo>
                    <a:lnTo>
                      <a:pt x="8443" y="486"/>
                    </a:lnTo>
                    <a:lnTo>
                      <a:pt x="8393" y="457"/>
                    </a:lnTo>
                    <a:lnTo>
                      <a:pt x="8362" y="479"/>
                    </a:lnTo>
                    <a:lnTo>
                      <a:pt x="8321" y="470"/>
                    </a:lnTo>
                    <a:lnTo>
                      <a:pt x="8301" y="478"/>
                    </a:lnTo>
                    <a:lnTo>
                      <a:pt x="8275" y="474"/>
                    </a:lnTo>
                    <a:lnTo>
                      <a:pt x="8259" y="450"/>
                    </a:lnTo>
                    <a:lnTo>
                      <a:pt x="8212" y="447"/>
                    </a:lnTo>
                    <a:lnTo>
                      <a:pt x="8190" y="429"/>
                    </a:lnTo>
                    <a:lnTo>
                      <a:pt x="8159" y="385"/>
                    </a:lnTo>
                    <a:lnTo>
                      <a:pt x="8164" y="365"/>
                    </a:lnTo>
                    <a:lnTo>
                      <a:pt x="8150" y="352"/>
                    </a:lnTo>
                    <a:lnTo>
                      <a:pt x="8130" y="354"/>
                    </a:lnTo>
                    <a:lnTo>
                      <a:pt x="8102" y="336"/>
                    </a:lnTo>
                    <a:lnTo>
                      <a:pt x="8063" y="347"/>
                    </a:lnTo>
                    <a:lnTo>
                      <a:pt x="8064" y="360"/>
                    </a:lnTo>
                    <a:lnTo>
                      <a:pt x="8051" y="381"/>
                    </a:lnTo>
                    <a:lnTo>
                      <a:pt x="8032" y="391"/>
                    </a:lnTo>
                    <a:lnTo>
                      <a:pt x="8008" y="418"/>
                    </a:lnTo>
                    <a:lnTo>
                      <a:pt x="7966" y="402"/>
                    </a:lnTo>
                    <a:lnTo>
                      <a:pt x="7934" y="418"/>
                    </a:lnTo>
                    <a:lnTo>
                      <a:pt x="7921" y="407"/>
                    </a:lnTo>
                    <a:lnTo>
                      <a:pt x="7901" y="414"/>
                    </a:lnTo>
                    <a:lnTo>
                      <a:pt x="7880" y="397"/>
                    </a:lnTo>
                    <a:lnTo>
                      <a:pt x="7866" y="398"/>
                    </a:lnTo>
                    <a:lnTo>
                      <a:pt x="7864" y="378"/>
                    </a:lnTo>
                    <a:lnTo>
                      <a:pt x="7844" y="388"/>
                    </a:lnTo>
                    <a:lnTo>
                      <a:pt x="7847" y="414"/>
                    </a:lnTo>
                    <a:lnTo>
                      <a:pt x="7828" y="430"/>
                    </a:lnTo>
                    <a:lnTo>
                      <a:pt x="7804" y="372"/>
                    </a:lnTo>
                    <a:lnTo>
                      <a:pt x="7808" y="345"/>
                    </a:lnTo>
                    <a:lnTo>
                      <a:pt x="7788" y="345"/>
                    </a:lnTo>
                    <a:lnTo>
                      <a:pt x="7766" y="328"/>
                    </a:lnTo>
                    <a:lnTo>
                      <a:pt x="7746" y="329"/>
                    </a:lnTo>
                    <a:lnTo>
                      <a:pt x="7724" y="312"/>
                    </a:lnTo>
                    <a:lnTo>
                      <a:pt x="7705" y="327"/>
                    </a:lnTo>
                    <a:lnTo>
                      <a:pt x="7672" y="315"/>
                    </a:lnTo>
                    <a:lnTo>
                      <a:pt x="7665" y="323"/>
                    </a:lnTo>
                    <a:lnTo>
                      <a:pt x="7676" y="362"/>
                    </a:lnTo>
                    <a:lnTo>
                      <a:pt x="7664" y="390"/>
                    </a:lnTo>
                    <a:lnTo>
                      <a:pt x="7617" y="381"/>
                    </a:lnTo>
                    <a:lnTo>
                      <a:pt x="7590" y="385"/>
                    </a:lnTo>
                    <a:lnTo>
                      <a:pt x="7569" y="358"/>
                    </a:lnTo>
                    <a:lnTo>
                      <a:pt x="7579" y="337"/>
                    </a:lnTo>
                    <a:lnTo>
                      <a:pt x="7572" y="325"/>
                    </a:lnTo>
                    <a:lnTo>
                      <a:pt x="7559" y="326"/>
                    </a:lnTo>
                    <a:lnTo>
                      <a:pt x="7551" y="320"/>
                    </a:lnTo>
                    <a:lnTo>
                      <a:pt x="7541" y="288"/>
                    </a:lnTo>
                    <a:lnTo>
                      <a:pt x="7527" y="275"/>
                    </a:lnTo>
                    <a:lnTo>
                      <a:pt x="7525" y="256"/>
                    </a:lnTo>
                    <a:lnTo>
                      <a:pt x="7482" y="227"/>
                    </a:lnTo>
                    <a:lnTo>
                      <a:pt x="7451" y="175"/>
                    </a:lnTo>
                    <a:lnTo>
                      <a:pt x="7450" y="169"/>
                    </a:lnTo>
                    <a:lnTo>
                      <a:pt x="7463" y="167"/>
                    </a:lnTo>
                    <a:lnTo>
                      <a:pt x="7470" y="161"/>
                    </a:lnTo>
                    <a:lnTo>
                      <a:pt x="7454" y="135"/>
                    </a:lnTo>
                    <a:lnTo>
                      <a:pt x="7426" y="117"/>
                    </a:lnTo>
                    <a:lnTo>
                      <a:pt x="7425" y="105"/>
                    </a:lnTo>
                    <a:lnTo>
                      <a:pt x="7437" y="96"/>
                    </a:lnTo>
                    <a:lnTo>
                      <a:pt x="7337" y="39"/>
                    </a:lnTo>
                    <a:lnTo>
                      <a:pt x="7311" y="49"/>
                    </a:lnTo>
                    <a:lnTo>
                      <a:pt x="7291" y="43"/>
                    </a:lnTo>
                    <a:lnTo>
                      <a:pt x="7292" y="58"/>
                    </a:lnTo>
                    <a:lnTo>
                      <a:pt x="7265" y="46"/>
                    </a:lnTo>
                    <a:lnTo>
                      <a:pt x="7236" y="28"/>
                    </a:lnTo>
                    <a:lnTo>
                      <a:pt x="7223" y="9"/>
                    </a:lnTo>
                    <a:lnTo>
                      <a:pt x="7194" y="0"/>
                    </a:lnTo>
                    <a:lnTo>
                      <a:pt x="7148" y="1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439">
                <a:extLst>
                  <a:ext uri="{FF2B5EF4-FFF2-40B4-BE49-F238E27FC236}">
                    <a16:creationId xmlns:a16="http://schemas.microsoft.com/office/drawing/2014/main" id="{B9EF2E05-F773-52AB-6A9F-2F702BD94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19"/>
                <a:ext cx="1526" cy="618"/>
              </a:xfrm>
              <a:custGeom>
                <a:avLst/>
                <a:gdLst>
                  <a:gd name="T0" fmla="*/ 4515 w 4577"/>
                  <a:gd name="T1" fmla="*/ 1843 h 1854"/>
                  <a:gd name="T2" fmla="*/ 4427 w 4577"/>
                  <a:gd name="T3" fmla="*/ 1832 h 1854"/>
                  <a:gd name="T4" fmla="*/ 4330 w 4577"/>
                  <a:gd name="T5" fmla="*/ 1786 h 1854"/>
                  <a:gd name="T6" fmla="*/ 4306 w 4577"/>
                  <a:gd name="T7" fmla="*/ 1748 h 1854"/>
                  <a:gd name="T8" fmla="*/ 4257 w 4577"/>
                  <a:gd name="T9" fmla="*/ 1734 h 1854"/>
                  <a:gd name="T10" fmla="*/ 4221 w 4577"/>
                  <a:gd name="T11" fmla="*/ 1756 h 1854"/>
                  <a:gd name="T12" fmla="*/ 4115 w 4577"/>
                  <a:gd name="T13" fmla="*/ 1773 h 1854"/>
                  <a:gd name="T14" fmla="*/ 4026 w 4577"/>
                  <a:gd name="T15" fmla="*/ 1755 h 1854"/>
                  <a:gd name="T16" fmla="*/ 3925 w 4577"/>
                  <a:gd name="T17" fmla="*/ 1677 h 1854"/>
                  <a:gd name="T18" fmla="*/ 3823 w 4577"/>
                  <a:gd name="T19" fmla="*/ 1593 h 1854"/>
                  <a:gd name="T20" fmla="*/ 3701 w 4577"/>
                  <a:gd name="T21" fmla="*/ 1497 h 1854"/>
                  <a:gd name="T22" fmla="*/ 3579 w 4577"/>
                  <a:gd name="T23" fmla="*/ 1481 h 1854"/>
                  <a:gd name="T24" fmla="*/ 3571 w 4577"/>
                  <a:gd name="T25" fmla="*/ 1307 h 1854"/>
                  <a:gd name="T26" fmla="*/ 3548 w 4577"/>
                  <a:gd name="T27" fmla="*/ 1215 h 1854"/>
                  <a:gd name="T28" fmla="*/ 3559 w 4577"/>
                  <a:gd name="T29" fmla="*/ 1134 h 1854"/>
                  <a:gd name="T30" fmla="*/ 3581 w 4577"/>
                  <a:gd name="T31" fmla="*/ 1073 h 1854"/>
                  <a:gd name="T32" fmla="*/ 3503 w 4577"/>
                  <a:gd name="T33" fmla="*/ 1087 h 1854"/>
                  <a:gd name="T34" fmla="*/ 3444 w 4577"/>
                  <a:gd name="T35" fmla="*/ 1172 h 1854"/>
                  <a:gd name="T36" fmla="*/ 3323 w 4577"/>
                  <a:gd name="T37" fmla="*/ 1310 h 1854"/>
                  <a:gd name="T38" fmla="*/ 3114 w 4577"/>
                  <a:gd name="T39" fmla="*/ 1303 h 1854"/>
                  <a:gd name="T40" fmla="*/ 3072 w 4577"/>
                  <a:gd name="T41" fmla="*/ 1281 h 1854"/>
                  <a:gd name="T42" fmla="*/ 3042 w 4577"/>
                  <a:gd name="T43" fmla="*/ 1236 h 1854"/>
                  <a:gd name="T44" fmla="*/ 3083 w 4577"/>
                  <a:gd name="T45" fmla="*/ 1099 h 1854"/>
                  <a:gd name="T46" fmla="*/ 3097 w 4577"/>
                  <a:gd name="T47" fmla="*/ 957 h 1854"/>
                  <a:gd name="T48" fmla="*/ 3056 w 4577"/>
                  <a:gd name="T49" fmla="*/ 955 h 1854"/>
                  <a:gd name="T50" fmla="*/ 2998 w 4577"/>
                  <a:gd name="T51" fmla="*/ 899 h 1854"/>
                  <a:gd name="T52" fmla="*/ 2752 w 4577"/>
                  <a:gd name="T53" fmla="*/ 856 h 1854"/>
                  <a:gd name="T54" fmla="*/ 2692 w 4577"/>
                  <a:gd name="T55" fmla="*/ 855 h 1854"/>
                  <a:gd name="T56" fmla="*/ 2650 w 4577"/>
                  <a:gd name="T57" fmla="*/ 691 h 1854"/>
                  <a:gd name="T58" fmla="*/ 2580 w 4577"/>
                  <a:gd name="T59" fmla="*/ 657 h 1854"/>
                  <a:gd name="T60" fmla="*/ 2476 w 4577"/>
                  <a:gd name="T61" fmla="*/ 694 h 1854"/>
                  <a:gd name="T62" fmla="*/ 2378 w 4577"/>
                  <a:gd name="T63" fmla="*/ 501 h 1854"/>
                  <a:gd name="T64" fmla="*/ 2352 w 4577"/>
                  <a:gd name="T65" fmla="*/ 436 h 1854"/>
                  <a:gd name="T66" fmla="*/ 2271 w 4577"/>
                  <a:gd name="T67" fmla="*/ 364 h 1854"/>
                  <a:gd name="T68" fmla="*/ 2133 w 4577"/>
                  <a:gd name="T69" fmla="*/ 457 h 1854"/>
                  <a:gd name="T70" fmla="*/ 2049 w 4577"/>
                  <a:gd name="T71" fmla="*/ 418 h 1854"/>
                  <a:gd name="T72" fmla="*/ 1981 w 4577"/>
                  <a:gd name="T73" fmla="*/ 317 h 1854"/>
                  <a:gd name="T74" fmla="*/ 1902 w 4577"/>
                  <a:gd name="T75" fmla="*/ 197 h 1854"/>
                  <a:gd name="T76" fmla="*/ 1871 w 4577"/>
                  <a:gd name="T77" fmla="*/ 0 h 1854"/>
                  <a:gd name="T78" fmla="*/ 1669 w 4577"/>
                  <a:gd name="T79" fmla="*/ 65 h 1854"/>
                  <a:gd name="T80" fmla="*/ 1584 w 4577"/>
                  <a:gd name="T81" fmla="*/ 73 h 1854"/>
                  <a:gd name="T82" fmla="*/ 1252 w 4577"/>
                  <a:gd name="T83" fmla="*/ 191 h 1854"/>
                  <a:gd name="T84" fmla="*/ 1171 w 4577"/>
                  <a:gd name="T85" fmla="*/ 399 h 1854"/>
                  <a:gd name="T86" fmla="*/ 1180 w 4577"/>
                  <a:gd name="T87" fmla="*/ 633 h 1854"/>
                  <a:gd name="T88" fmla="*/ 1190 w 4577"/>
                  <a:gd name="T89" fmla="*/ 818 h 1854"/>
                  <a:gd name="T90" fmla="*/ 1120 w 4577"/>
                  <a:gd name="T91" fmla="*/ 919 h 1854"/>
                  <a:gd name="T92" fmla="*/ 1221 w 4577"/>
                  <a:gd name="T93" fmla="*/ 1009 h 1854"/>
                  <a:gd name="T94" fmla="*/ 1156 w 4577"/>
                  <a:gd name="T95" fmla="*/ 1029 h 1854"/>
                  <a:gd name="T96" fmla="*/ 1049 w 4577"/>
                  <a:gd name="T97" fmla="*/ 1119 h 1854"/>
                  <a:gd name="T98" fmla="*/ 769 w 4577"/>
                  <a:gd name="T99" fmla="*/ 1318 h 1854"/>
                  <a:gd name="T100" fmla="*/ 486 w 4577"/>
                  <a:gd name="T101" fmla="*/ 1372 h 1854"/>
                  <a:gd name="T102" fmla="*/ 94 w 4577"/>
                  <a:gd name="T103" fmla="*/ 1561 h 1854"/>
                  <a:gd name="T104" fmla="*/ 44 w 4577"/>
                  <a:gd name="T105" fmla="*/ 1815 h 1854"/>
                  <a:gd name="T106" fmla="*/ 228 w 4577"/>
                  <a:gd name="T107" fmla="*/ 1850 h 1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577" h="1854">
                    <a:moveTo>
                      <a:pt x="4577" y="1784"/>
                    </a:moveTo>
                    <a:lnTo>
                      <a:pt x="4559" y="1805"/>
                    </a:lnTo>
                    <a:lnTo>
                      <a:pt x="4539" y="1801"/>
                    </a:lnTo>
                    <a:lnTo>
                      <a:pt x="4515" y="1843"/>
                    </a:lnTo>
                    <a:lnTo>
                      <a:pt x="4494" y="1832"/>
                    </a:lnTo>
                    <a:lnTo>
                      <a:pt x="4476" y="1854"/>
                    </a:lnTo>
                    <a:lnTo>
                      <a:pt x="4435" y="1844"/>
                    </a:lnTo>
                    <a:lnTo>
                      <a:pt x="4427" y="1832"/>
                    </a:lnTo>
                    <a:lnTo>
                      <a:pt x="4425" y="1812"/>
                    </a:lnTo>
                    <a:lnTo>
                      <a:pt x="4406" y="1800"/>
                    </a:lnTo>
                    <a:lnTo>
                      <a:pt x="4366" y="1804"/>
                    </a:lnTo>
                    <a:lnTo>
                      <a:pt x="4330" y="1786"/>
                    </a:lnTo>
                    <a:lnTo>
                      <a:pt x="4321" y="1774"/>
                    </a:lnTo>
                    <a:lnTo>
                      <a:pt x="4321" y="1760"/>
                    </a:lnTo>
                    <a:lnTo>
                      <a:pt x="4307" y="1755"/>
                    </a:lnTo>
                    <a:lnTo>
                      <a:pt x="4306" y="1748"/>
                    </a:lnTo>
                    <a:lnTo>
                      <a:pt x="4299" y="1742"/>
                    </a:lnTo>
                    <a:lnTo>
                      <a:pt x="4285" y="1744"/>
                    </a:lnTo>
                    <a:lnTo>
                      <a:pt x="4271" y="1732"/>
                    </a:lnTo>
                    <a:lnTo>
                      <a:pt x="4257" y="1734"/>
                    </a:lnTo>
                    <a:lnTo>
                      <a:pt x="4261" y="1753"/>
                    </a:lnTo>
                    <a:lnTo>
                      <a:pt x="4247" y="1761"/>
                    </a:lnTo>
                    <a:lnTo>
                      <a:pt x="4246" y="1747"/>
                    </a:lnTo>
                    <a:lnTo>
                      <a:pt x="4221" y="1756"/>
                    </a:lnTo>
                    <a:lnTo>
                      <a:pt x="4186" y="1746"/>
                    </a:lnTo>
                    <a:lnTo>
                      <a:pt x="4161" y="1768"/>
                    </a:lnTo>
                    <a:lnTo>
                      <a:pt x="4156" y="1796"/>
                    </a:lnTo>
                    <a:lnTo>
                      <a:pt x="4115" y="1773"/>
                    </a:lnTo>
                    <a:lnTo>
                      <a:pt x="4044" y="1813"/>
                    </a:lnTo>
                    <a:lnTo>
                      <a:pt x="4029" y="1788"/>
                    </a:lnTo>
                    <a:lnTo>
                      <a:pt x="4042" y="1773"/>
                    </a:lnTo>
                    <a:lnTo>
                      <a:pt x="4026" y="1755"/>
                    </a:lnTo>
                    <a:lnTo>
                      <a:pt x="4030" y="1734"/>
                    </a:lnTo>
                    <a:lnTo>
                      <a:pt x="3986" y="1678"/>
                    </a:lnTo>
                    <a:lnTo>
                      <a:pt x="3950" y="1667"/>
                    </a:lnTo>
                    <a:lnTo>
                      <a:pt x="3925" y="1677"/>
                    </a:lnTo>
                    <a:lnTo>
                      <a:pt x="3925" y="1671"/>
                    </a:lnTo>
                    <a:lnTo>
                      <a:pt x="3935" y="1636"/>
                    </a:lnTo>
                    <a:lnTo>
                      <a:pt x="3904" y="1599"/>
                    </a:lnTo>
                    <a:lnTo>
                      <a:pt x="3823" y="1593"/>
                    </a:lnTo>
                    <a:lnTo>
                      <a:pt x="3802" y="1569"/>
                    </a:lnTo>
                    <a:lnTo>
                      <a:pt x="3788" y="1569"/>
                    </a:lnTo>
                    <a:lnTo>
                      <a:pt x="3756" y="1511"/>
                    </a:lnTo>
                    <a:lnTo>
                      <a:pt x="3701" y="1497"/>
                    </a:lnTo>
                    <a:lnTo>
                      <a:pt x="3678" y="1471"/>
                    </a:lnTo>
                    <a:lnTo>
                      <a:pt x="3665" y="1473"/>
                    </a:lnTo>
                    <a:lnTo>
                      <a:pt x="3626" y="1490"/>
                    </a:lnTo>
                    <a:lnTo>
                      <a:pt x="3579" y="1481"/>
                    </a:lnTo>
                    <a:lnTo>
                      <a:pt x="3590" y="1453"/>
                    </a:lnTo>
                    <a:lnTo>
                      <a:pt x="3578" y="1408"/>
                    </a:lnTo>
                    <a:lnTo>
                      <a:pt x="3600" y="1346"/>
                    </a:lnTo>
                    <a:lnTo>
                      <a:pt x="3571" y="1307"/>
                    </a:lnTo>
                    <a:lnTo>
                      <a:pt x="3529" y="1299"/>
                    </a:lnTo>
                    <a:lnTo>
                      <a:pt x="3527" y="1285"/>
                    </a:lnTo>
                    <a:lnTo>
                      <a:pt x="3544" y="1256"/>
                    </a:lnTo>
                    <a:lnTo>
                      <a:pt x="3548" y="1215"/>
                    </a:lnTo>
                    <a:lnTo>
                      <a:pt x="3559" y="1202"/>
                    </a:lnTo>
                    <a:lnTo>
                      <a:pt x="3551" y="1176"/>
                    </a:lnTo>
                    <a:lnTo>
                      <a:pt x="3563" y="1162"/>
                    </a:lnTo>
                    <a:lnTo>
                      <a:pt x="3559" y="1134"/>
                    </a:lnTo>
                    <a:lnTo>
                      <a:pt x="3580" y="1141"/>
                    </a:lnTo>
                    <a:lnTo>
                      <a:pt x="3578" y="1107"/>
                    </a:lnTo>
                    <a:lnTo>
                      <a:pt x="3597" y="1092"/>
                    </a:lnTo>
                    <a:lnTo>
                      <a:pt x="3581" y="1073"/>
                    </a:lnTo>
                    <a:lnTo>
                      <a:pt x="3554" y="1068"/>
                    </a:lnTo>
                    <a:lnTo>
                      <a:pt x="3547" y="1056"/>
                    </a:lnTo>
                    <a:lnTo>
                      <a:pt x="3529" y="1078"/>
                    </a:lnTo>
                    <a:lnTo>
                      <a:pt x="3503" y="1087"/>
                    </a:lnTo>
                    <a:lnTo>
                      <a:pt x="3492" y="1122"/>
                    </a:lnTo>
                    <a:lnTo>
                      <a:pt x="3460" y="1136"/>
                    </a:lnTo>
                    <a:lnTo>
                      <a:pt x="3449" y="1159"/>
                    </a:lnTo>
                    <a:lnTo>
                      <a:pt x="3444" y="1172"/>
                    </a:lnTo>
                    <a:lnTo>
                      <a:pt x="3452" y="1191"/>
                    </a:lnTo>
                    <a:lnTo>
                      <a:pt x="3444" y="1253"/>
                    </a:lnTo>
                    <a:lnTo>
                      <a:pt x="3373" y="1273"/>
                    </a:lnTo>
                    <a:lnTo>
                      <a:pt x="3323" y="1310"/>
                    </a:lnTo>
                    <a:lnTo>
                      <a:pt x="3264" y="1317"/>
                    </a:lnTo>
                    <a:lnTo>
                      <a:pt x="3203" y="1308"/>
                    </a:lnTo>
                    <a:lnTo>
                      <a:pt x="3173" y="1291"/>
                    </a:lnTo>
                    <a:lnTo>
                      <a:pt x="3114" y="1303"/>
                    </a:lnTo>
                    <a:lnTo>
                      <a:pt x="3088" y="1306"/>
                    </a:lnTo>
                    <a:lnTo>
                      <a:pt x="3086" y="1292"/>
                    </a:lnTo>
                    <a:lnTo>
                      <a:pt x="3072" y="1287"/>
                    </a:lnTo>
                    <a:lnTo>
                      <a:pt x="3072" y="1281"/>
                    </a:lnTo>
                    <a:lnTo>
                      <a:pt x="3052" y="1283"/>
                    </a:lnTo>
                    <a:lnTo>
                      <a:pt x="3045" y="1276"/>
                    </a:lnTo>
                    <a:lnTo>
                      <a:pt x="3057" y="1262"/>
                    </a:lnTo>
                    <a:lnTo>
                      <a:pt x="3042" y="1236"/>
                    </a:lnTo>
                    <a:lnTo>
                      <a:pt x="3052" y="1209"/>
                    </a:lnTo>
                    <a:lnTo>
                      <a:pt x="3109" y="1170"/>
                    </a:lnTo>
                    <a:lnTo>
                      <a:pt x="3092" y="1138"/>
                    </a:lnTo>
                    <a:lnTo>
                      <a:pt x="3083" y="1099"/>
                    </a:lnTo>
                    <a:lnTo>
                      <a:pt x="3036" y="1097"/>
                    </a:lnTo>
                    <a:lnTo>
                      <a:pt x="3052" y="1069"/>
                    </a:lnTo>
                    <a:lnTo>
                      <a:pt x="3047" y="1008"/>
                    </a:lnTo>
                    <a:lnTo>
                      <a:pt x="3097" y="957"/>
                    </a:lnTo>
                    <a:lnTo>
                      <a:pt x="3087" y="938"/>
                    </a:lnTo>
                    <a:lnTo>
                      <a:pt x="3060" y="927"/>
                    </a:lnTo>
                    <a:lnTo>
                      <a:pt x="3047" y="936"/>
                    </a:lnTo>
                    <a:lnTo>
                      <a:pt x="3056" y="955"/>
                    </a:lnTo>
                    <a:lnTo>
                      <a:pt x="3042" y="956"/>
                    </a:lnTo>
                    <a:lnTo>
                      <a:pt x="3027" y="937"/>
                    </a:lnTo>
                    <a:lnTo>
                      <a:pt x="3024" y="910"/>
                    </a:lnTo>
                    <a:lnTo>
                      <a:pt x="2998" y="899"/>
                    </a:lnTo>
                    <a:lnTo>
                      <a:pt x="2951" y="843"/>
                    </a:lnTo>
                    <a:lnTo>
                      <a:pt x="2861" y="878"/>
                    </a:lnTo>
                    <a:lnTo>
                      <a:pt x="2819" y="857"/>
                    </a:lnTo>
                    <a:lnTo>
                      <a:pt x="2752" y="856"/>
                    </a:lnTo>
                    <a:lnTo>
                      <a:pt x="2740" y="869"/>
                    </a:lnTo>
                    <a:lnTo>
                      <a:pt x="2736" y="897"/>
                    </a:lnTo>
                    <a:lnTo>
                      <a:pt x="2722" y="904"/>
                    </a:lnTo>
                    <a:lnTo>
                      <a:pt x="2692" y="855"/>
                    </a:lnTo>
                    <a:lnTo>
                      <a:pt x="2682" y="827"/>
                    </a:lnTo>
                    <a:lnTo>
                      <a:pt x="2693" y="787"/>
                    </a:lnTo>
                    <a:lnTo>
                      <a:pt x="2680" y="727"/>
                    </a:lnTo>
                    <a:lnTo>
                      <a:pt x="2650" y="691"/>
                    </a:lnTo>
                    <a:lnTo>
                      <a:pt x="2615" y="681"/>
                    </a:lnTo>
                    <a:lnTo>
                      <a:pt x="2569" y="691"/>
                    </a:lnTo>
                    <a:lnTo>
                      <a:pt x="2562" y="684"/>
                    </a:lnTo>
                    <a:lnTo>
                      <a:pt x="2580" y="657"/>
                    </a:lnTo>
                    <a:lnTo>
                      <a:pt x="2567" y="652"/>
                    </a:lnTo>
                    <a:lnTo>
                      <a:pt x="2546" y="646"/>
                    </a:lnTo>
                    <a:lnTo>
                      <a:pt x="2528" y="676"/>
                    </a:lnTo>
                    <a:lnTo>
                      <a:pt x="2476" y="694"/>
                    </a:lnTo>
                    <a:lnTo>
                      <a:pt x="2413" y="652"/>
                    </a:lnTo>
                    <a:lnTo>
                      <a:pt x="2405" y="639"/>
                    </a:lnTo>
                    <a:lnTo>
                      <a:pt x="2405" y="573"/>
                    </a:lnTo>
                    <a:lnTo>
                      <a:pt x="2378" y="501"/>
                    </a:lnTo>
                    <a:lnTo>
                      <a:pt x="2390" y="480"/>
                    </a:lnTo>
                    <a:lnTo>
                      <a:pt x="2387" y="454"/>
                    </a:lnTo>
                    <a:lnTo>
                      <a:pt x="2379" y="435"/>
                    </a:lnTo>
                    <a:lnTo>
                      <a:pt x="2352" y="436"/>
                    </a:lnTo>
                    <a:lnTo>
                      <a:pt x="2328" y="386"/>
                    </a:lnTo>
                    <a:lnTo>
                      <a:pt x="2304" y="355"/>
                    </a:lnTo>
                    <a:lnTo>
                      <a:pt x="2284" y="350"/>
                    </a:lnTo>
                    <a:lnTo>
                      <a:pt x="2271" y="364"/>
                    </a:lnTo>
                    <a:lnTo>
                      <a:pt x="2212" y="370"/>
                    </a:lnTo>
                    <a:lnTo>
                      <a:pt x="2161" y="394"/>
                    </a:lnTo>
                    <a:lnTo>
                      <a:pt x="2146" y="442"/>
                    </a:lnTo>
                    <a:lnTo>
                      <a:pt x="2133" y="457"/>
                    </a:lnTo>
                    <a:lnTo>
                      <a:pt x="2099" y="440"/>
                    </a:lnTo>
                    <a:lnTo>
                      <a:pt x="2090" y="428"/>
                    </a:lnTo>
                    <a:lnTo>
                      <a:pt x="2065" y="430"/>
                    </a:lnTo>
                    <a:lnTo>
                      <a:pt x="2049" y="418"/>
                    </a:lnTo>
                    <a:lnTo>
                      <a:pt x="2041" y="393"/>
                    </a:lnTo>
                    <a:lnTo>
                      <a:pt x="2003" y="355"/>
                    </a:lnTo>
                    <a:lnTo>
                      <a:pt x="1994" y="323"/>
                    </a:lnTo>
                    <a:lnTo>
                      <a:pt x="1981" y="317"/>
                    </a:lnTo>
                    <a:lnTo>
                      <a:pt x="1934" y="315"/>
                    </a:lnTo>
                    <a:lnTo>
                      <a:pt x="1909" y="276"/>
                    </a:lnTo>
                    <a:lnTo>
                      <a:pt x="1916" y="202"/>
                    </a:lnTo>
                    <a:lnTo>
                      <a:pt x="1902" y="197"/>
                    </a:lnTo>
                    <a:lnTo>
                      <a:pt x="1933" y="162"/>
                    </a:lnTo>
                    <a:lnTo>
                      <a:pt x="1914" y="115"/>
                    </a:lnTo>
                    <a:lnTo>
                      <a:pt x="1894" y="98"/>
                    </a:lnTo>
                    <a:lnTo>
                      <a:pt x="1871" y="0"/>
                    </a:lnTo>
                    <a:lnTo>
                      <a:pt x="1806" y="32"/>
                    </a:lnTo>
                    <a:lnTo>
                      <a:pt x="1741" y="51"/>
                    </a:lnTo>
                    <a:lnTo>
                      <a:pt x="1720" y="41"/>
                    </a:lnTo>
                    <a:lnTo>
                      <a:pt x="1669" y="65"/>
                    </a:lnTo>
                    <a:lnTo>
                      <a:pt x="1622" y="63"/>
                    </a:lnTo>
                    <a:lnTo>
                      <a:pt x="1604" y="79"/>
                    </a:lnTo>
                    <a:lnTo>
                      <a:pt x="1605" y="91"/>
                    </a:lnTo>
                    <a:lnTo>
                      <a:pt x="1584" y="73"/>
                    </a:lnTo>
                    <a:lnTo>
                      <a:pt x="1552" y="95"/>
                    </a:lnTo>
                    <a:lnTo>
                      <a:pt x="1525" y="92"/>
                    </a:lnTo>
                    <a:lnTo>
                      <a:pt x="1309" y="152"/>
                    </a:lnTo>
                    <a:lnTo>
                      <a:pt x="1252" y="191"/>
                    </a:lnTo>
                    <a:lnTo>
                      <a:pt x="1214" y="228"/>
                    </a:lnTo>
                    <a:lnTo>
                      <a:pt x="1170" y="252"/>
                    </a:lnTo>
                    <a:lnTo>
                      <a:pt x="1181" y="358"/>
                    </a:lnTo>
                    <a:lnTo>
                      <a:pt x="1171" y="399"/>
                    </a:lnTo>
                    <a:lnTo>
                      <a:pt x="1153" y="421"/>
                    </a:lnTo>
                    <a:lnTo>
                      <a:pt x="1148" y="449"/>
                    </a:lnTo>
                    <a:lnTo>
                      <a:pt x="1162" y="588"/>
                    </a:lnTo>
                    <a:lnTo>
                      <a:pt x="1180" y="633"/>
                    </a:lnTo>
                    <a:lnTo>
                      <a:pt x="1161" y="641"/>
                    </a:lnTo>
                    <a:lnTo>
                      <a:pt x="1139" y="777"/>
                    </a:lnTo>
                    <a:lnTo>
                      <a:pt x="1155" y="802"/>
                    </a:lnTo>
                    <a:lnTo>
                      <a:pt x="1190" y="818"/>
                    </a:lnTo>
                    <a:lnTo>
                      <a:pt x="1199" y="844"/>
                    </a:lnTo>
                    <a:lnTo>
                      <a:pt x="1184" y="825"/>
                    </a:lnTo>
                    <a:lnTo>
                      <a:pt x="1138" y="830"/>
                    </a:lnTo>
                    <a:lnTo>
                      <a:pt x="1120" y="919"/>
                    </a:lnTo>
                    <a:lnTo>
                      <a:pt x="1135" y="945"/>
                    </a:lnTo>
                    <a:lnTo>
                      <a:pt x="1162" y="948"/>
                    </a:lnTo>
                    <a:lnTo>
                      <a:pt x="1181" y="993"/>
                    </a:lnTo>
                    <a:lnTo>
                      <a:pt x="1221" y="1009"/>
                    </a:lnTo>
                    <a:lnTo>
                      <a:pt x="1224" y="1036"/>
                    </a:lnTo>
                    <a:lnTo>
                      <a:pt x="1210" y="1044"/>
                    </a:lnTo>
                    <a:lnTo>
                      <a:pt x="1182" y="1027"/>
                    </a:lnTo>
                    <a:lnTo>
                      <a:pt x="1156" y="1029"/>
                    </a:lnTo>
                    <a:lnTo>
                      <a:pt x="1132" y="999"/>
                    </a:lnTo>
                    <a:lnTo>
                      <a:pt x="1106" y="1006"/>
                    </a:lnTo>
                    <a:lnTo>
                      <a:pt x="1082" y="1036"/>
                    </a:lnTo>
                    <a:lnTo>
                      <a:pt x="1049" y="1119"/>
                    </a:lnTo>
                    <a:lnTo>
                      <a:pt x="1001" y="1163"/>
                    </a:lnTo>
                    <a:lnTo>
                      <a:pt x="969" y="1180"/>
                    </a:lnTo>
                    <a:lnTo>
                      <a:pt x="863" y="1270"/>
                    </a:lnTo>
                    <a:lnTo>
                      <a:pt x="769" y="1318"/>
                    </a:lnTo>
                    <a:lnTo>
                      <a:pt x="729" y="1329"/>
                    </a:lnTo>
                    <a:lnTo>
                      <a:pt x="681" y="1327"/>
                    </a:lnTo>
                    <a:lnTo>
                      <a:pt x="546" y="1373"/>
                    </a:lnTo>
                    <a:lnTo>
                      <a:pt x="486" y="1372"/>
                    </a:lnTo>
                    <a:lnTo>
                      <a:pt x="401" y="1393"/>
                    </a:lnTo>
                    <a:lnTo>
                      <a:pt x="204" y="1512"/>
                    </a:lnTo>
                    <a:lnTo>
                      <a:pt x="114" y="1540"/>
                    </a:lnTo>
                    <a:lnTo>
                      <a:pt x="94" y="1561"/>
                    </a:lnTo>
                    <a:lnTo>
                      <a:pt x="81" y="1569"/>
                    </a:lnTo>
                    <a:lnTo>
                      <a:pt x="67" y="1625"/>
                    </a:lnTo>
                    <a:lnTo>
                      <a:pt x="0" y="1771"/>
                    </a:lnTo>
                    <a:lnTo>
                      <a:pt x="44" y="1815"/>
                    </a:lnTo>
                    <a:lnTo>
                      <a:pt x="46" y="1827"/>
                    </a:lnTo>
                    <a:lnTo>
                      <a:pt x="86" y="1837"/>
                    </a:lnTo>
                    <a:lnTo>
                      <a:pt x="95" y="1843"/>
                    </a:lnTo>
                    <a:lnTo>
                      <a:pt x="228" y="1850"/>
                    </a:lnTo>
                    <a:lnTo>
                      <a:pt x="325" y="18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440">
                <a:extLst>
                  <a:ext uri="{FF2B5EF4-FFF2-40B4-BE49-F238E27FC236}">
                    <a16:creationId xmlns:a16="http://schemas.microsoft.com/office/drawing/2014/main" id="{AA272F67-DD62-71C2-AEB7-B8010B71A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824"/>
                <a:ext cx="4" cy="7"/>
              </a:xfrm>
              <a:custGeom>
                <a:avLst/>
                <a:gdLst>
                  <a:gd name="T0" fmla="*/ 12 w 13"/>
                  <a:gd name="T1" fmla="*/ 0 h 21"/>
                  <a:gd name="T2" fmla="*/ 4 w 13"/>
                  <a:gd name="T3" fmla="*/ 7 h 21"/>
                  <a:gd name="T4" fmla="*/ 0 w 13"/>
                  <a:gd name="T5" fmla="*/ 21 h 21"/>
                  <a:gd name="T6" fmla="*/ 5 w 13"/>
                  <a:gd name="T7" fmla="*/ 20 h 21"/>
                  <a:gd name="T8" fmla="*/ 13 w 13"/>
                  <a:gd name="T9" fmla="*/ 13 h 21"/>
                  <a:gd name="T10" fmla="*/ 12 w 13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2" y="0"/>
                    </a:moveTo>
                    <a:lnTo>
                      <a:pt x="4" y="7"/>
                    </a:lnTo>
                    <a:lnTo>
                      <a:pt x="0" y="21"/>
                    </a:lnTo>
                    <a:lnTo>
                      <a:pt x="5" y="20"/>
                    </a:lnTo>
                    <a:lnTo>
                      <a:pt x="13" y="13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441">
                <a:extLst>
                  <a:ext uri="{FF2B5EF4-FFF2-40B4-BE49-F238E27FC236}">
                    <a16:creationId xmlns:a16="http://schemas.microsoft.com/office/drawing/2014/main" id="{506A1863-95A9-EA04-5B0A-5C9AF3CE0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8" y="624"/>
                <a:ext cx="35" cy="23"/>
              </a:xfrm>
              <a:custGeom>
                <a:avLst/>
                <a:gdLst>
                  <a:gd name="T0" fmla="*/ 0 w 105"/>
                  <a:gd name="T1" fmla="*/ 0 h 68"/>
                  <a:gd name="T2" fmla="*/ 15 w 105"/>
                  <a:gd name="T3" fmla="*/ 5 h 68"/>
                  <a:gd name="T4" fmla="*/ 21 w 105"/>
                  <a:gd name="T5" fmla="*/ 5 h 68"/>
                  <a:gd name="T6" fmla="*/ 60 w 105"/>
                  <a:gd name="T7" fmla="*/ 55 h 68"/>
                  <a:gd name="T8" fmla="*/ 105 w 105"/>
                  <a:gd name="T9" fmla="*/ 50 h 68"/>
                  <a:gd name="T10" fmla="*/ 79 w 105"/>
                  <a:gd name="T11" fmla="*/ 66 h 68"/>
                  <a:gd name="T12" fmla="*/ 66 w 105"/>
                  <a:gd name="T13" fmla="*/ 68 h 68"/>
                  <a:gd name="T14" fmla="*/ 15 w 105"/>
                  <a:gd name="T15" fmla="*/ 11 h 68"/>
                  <a:gd name="T16" fmla="*/ 0 w 105"/>
                  <a:gd name="T1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8">
                    <a:moveTo>
                      <a:pt x="0" y="0"/>
                    </a:moveTo>
                    <a:lnTo>
                      <a:pt x="15" y="5"/>
                    </a:lnTo>
                    <a:lnTo>
                      <a:pt x="21" y="5"/>
                    </a:lnTo>
                    <a:lnTo>
                      <a:pt x="60" y="55"/>
                    </a:lnTo>
                    <a:lnTo>
                      <a:pt x="105" y="50"/>
                    </a:lnTo>
                    <a:lnTo>
                      <a:pt x="79" y="66"/>
                    </a:lnTo>
                    <a:lnTo>
                      <a:pt x="66" y="68"/>
                    </a:ln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442">
                <a:extLst>
                  <a:ext uri="{FF2B5EF4-FFF2-40B4-BE49-F238E27FC236}">
                    <a16:creationId xmlns:a16="http://schemas.microsoft.com/office/drawing/2014/main" id="{0054B566-24A8-DFB0-D3D8-C2DF0B0B0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042"/>
                <a:ext cx="292" cy="630"/>
              </a:xfrm>
              <a:custGeom>
                <a:avLst/>
                <a:gdLst>
                  <a:gd name="T0" fmla="*/ 125 w 877"/>
                  <a:gd name="T1" fmla="*/ 564 h 1888"/>
                  <a:gd name="T2" fmla="*/ 85 w 877"/>
                  <a:gd name="T3" fmla="*/ 614 h 1888"/>
                  <a:gd name="T4" fmla="*/ 96 w 877"/>
                  <a:gd name="T5" fmla="*/ 667 h 1888"/>
                  <a:gd name="T6" fmla="*/ 80 w 877"/>
                  <a:gd name="T7" fmla="*/ 723 h 1888"/>
                  <a:gd name="T8" fmla="*/ 48 w 877"/>
                  <a:gd name="T9" fmla="*/ 731 h 1888"/>
                  <a:gd name="T10" fmla="*/ 18 w 877"/>
                  <a:gd name="T11" fmla="*/ 775 h 1888"/>
                  <a:gd name="T12" fmla="*/ 2 w 877"/>
                  <a:gd name="T13" fmla="*/ 816 h 1888"/>
                  <a:gd name="T14" fmla="*/ 59 w 877"/>
                  <a:gd name="T15" fmla="*/ 845 h 1888"/>
                  <a:gd name="T16" fmla="*/ 117 w 877"/>
                  <a:gd name="T17" fmla="*/ 893 h 1888"/>
                  <a:gd name="T18" fmla="*/ 21 w 877"/>
                  <a:gd name="T19" fmla="*/ 942 h 1888"/>
                  <a:gd name="T20" fmla="*/ 44 w 877"/>
                  <a:gd name="T21" fmla="*/ 1046 h 1888"/>
                  <a:gd name="T22" fmla="*/ 148 w 877"/>
                  <a:gd name="T23" fmla="*/ 1077 h 1888"/>
                  <a:gd name="T24" fmla="*/ 169 w 877"/>
                  <a:gd name="T25" fmla="*/ 1162 h 1888"/>
                  <a:gd name="T26" fmla="*/ 120 w 877"/>
                  <a:gd name="T27" fmla="*/ 1227 h 1888"/>
                  <a:gd name="T28" fmla="*/ 95 w 877"/>
                  <a:gd name="T29" fmla="*/ 1309 h 1888"/>
                  <a:gd name="T30" fmla="*/ 206 w 877"/>
                  <a:gd name="T31" fmla="*/ 1280 h 1888"/>
                  <a:gd name="T32" fmla="*/ 248 w 877"/>
                  <a:gd name="T33" fmla="*/ 1309 h 1888"/>
                  <a:gd name="T34" fmla="*/ 200 w 877"/>
                  <a:gd name="T35" fmla="*/ 1427 h 1888"/>
                  <a:gd name="T36" fmla="*/ 165 w 877"/>
                  <a:gd name="T37" fmla="*/ 1497 h 1888"/>
                  <a:gd name="T38" fmla="*/ 239 w 877"/>
                  <a:gd name="T39" fmla="*/ 1498 h 1888"/>
                  <a:gd name="T40" fmla="*/ 289 w 877"/>
                  <a:gd name="T41" fmla="*/ 1526 h 1888"/>
                  <a:gd name="T42" fmla="*/ 328 w 877"/>
                  <a:gd name="T43" fmla="*/ 1589 h 1888"/>
                  <a:gd name="T44" fmla="*/ 267 w 877"/>
                  <a:gd name="T45" fmla="*/ 1649 h 1888"/>
                  <a:gd name="T46" fmla="*/ 320 w 877"/>
                  <a:gd name="T47" fmla="*/ 1710 h 1888"/>
                  <a:gd name="T48" fmla="*/ 356 w 877"/>
                  <a:gd name="T49" fmla="*/ 1740 h 1888"/>
                  <a:gd name="T50" fmla="*/ 520 w 877"/>
                  <a:gd name="T51" fmla="*/ 1785 h 1888"/>
                  <a:gd name="T52" fmla="*/ 561 w 877"/>
                  <a:gd name="T53" fmla="*/ 1861 h 1888"/>
                  <a:gd name="T54" fmla="*/ 655 w 877"/>
                  <a:gd name="T55" fmla="*/ 1880 h 1888"/>
                  <a:gd name="T56" fmla="*/ 665 w 877"/>
                  <a:gd name="T57" fmla="*/ 1827 h 1888"/>
                  <a:gd name="T58" fmla="*/ 705 w 877"/>
                  <a:gd name="T59" fmla="*/ 1754 h 1888"/>
                  <a:gd name="T60" fmla="*/ 761 w 877"/>
                  <a:gd name="T61" fmla="*/ 1630 h 1888"/>
                  <a:gd name="T62" fmla="*/ 706 w 877"/>
                  <a:gd name="T63" fmla="*/ 1628 h 1888"/>
                  <a:gd name="T64" fmla="*/ 717 w 877"/>
                  <a:gd name="T65" fmla="*/ 1593 h 1888"/>
                  <a:gd name="T66" fmla="*/ 772 w 877"/>
                  <a:gd name="T67" fmla="*/ 1548 h 1888"/>
                  <a:gd name="T68" fmla="*/ 787 w 877"/>
                  <a:gd name="T69" fmla="*/ 1481 h 1888"/>
                  <a:gd name="T70" fmla="*/ 779 w 877"/>
                  <a:gd name="T71" fmla="*/ 1334 h 1888"/>
                  <a:gd name="T72" fmla="*/ 769 w 877"/>
                  <a:gd name="T73" fmla="*/ 1288 h 1888"/>
                  <a:gd name="T74" fmla="*/ 774 w 877"/>
                  <a:gd name="T75" fmla="*/ 1200 h 1888"/>
                  <a:gd name="T76" fmla="*/ 866 w 877"/>
                  <a:gd name="T77" fmla="*/ 816 h 1888"/>
                  <a:gd name="T78" fmla="*/ 837 w 877"/>
                  <a:gd name="T79" fmla="*/ 645 h 1888"/>
                  <a:gd name="T80" fmla="*/ 802 w 877"/>
                  <a:gd name="T81" fmla="*/ 482 h 1888"/>
                  <a:gd name="T82" fmla="*/ 743 w 877"/>
                  <a:gd name="T83" fmla="*/ 280 h 1888"/>
                  <a:gd name="T84" fmla="*/ 725 w 877"/>
                  <a:gd name="T85" fmla="*/ 87 h 1888"/>
                  <a:gd name="T86" fmla="*/ 712 w 877"/>
                  <a:gd name="T87" fmla="*/ 22 h 1888"/>
                  <a:gd name="T88" fmla="*/ 649 w 877"/>
                  <a:gd name="T89" fmla="*/ 0 h 1888"/>
                  <a:gd name="T90" fmla="*/ 624 w 877"/>
                  <a:gd name="T91" fmla="*/ 10 h 1888"/>
                  <a:gd name="T92" fmla="*/ 632 w 877"/>
                  <a:gd name="T93" fmla="*/ 102 h 1888"/>
                  <a:gd name="T94" fmla="*/ 619 w 877"/>
                  <a:gd name="T95" fmla="*/ 171 h 1888"/>
                  <a:gd name="T96" fmla="*/ 633 w 877"/>
                  <a:gd name="T97" fmla="*/ 249 h 1888"/>
                  <a:gd name="T98" fmla="*/ 616 w 877"/>
                  <a:gd name="T99" fmla="*/ 371 h 1888"/>
                  <a:gd name="T100" fmla="*/ 567 w 877"/>
                  <a:gd name="T101" fmla="*/ 343 h 1888"/>
                  <a:gd name="T102" fmla="*/ 453 w 877"/>
                  <a:gd name="T103" fmla="*/ 340 h 1888"/>
                  <a:gd name="T104" fmla="*/ 402 w 877"/>
                  <a:gd name="T105" fmla="*/ 425 h 1888"/>
                  <a:gd name="T106" fmla="*/ 291 w 877"/>
                  <a:gd name="T107" fmla="*/ 454 h 1888"/>
                  <a:gd name="T108" fmla="*/ 247 w 877"/>
                  <a:gd name="T109" fmla="*/ 492 h 1888"/>
                  <a:gd name="T110" fmla="*/ 203 w 877"/>
                  <a:gd name="T111" fmla="*/ 517 h 1888"/>
                  <a:gd name="T112" fmla="*/ 179 w 877"/>
                  <a:gd name="T113" fmla="*/ 559 h 1888"/>
                  <a:gd name="T114" fmla="*/ 158 w 877"/>
                  <a:gd name="T115" fmla="*/ 548 h 1888"/>
                  <a:gd name="T116" fmla="*/ 124 w 877"/>
                  <a:gd name="T117" fmla="*/ 538 h 1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77" h="1888">
                    <a:moveTo>
                      <a:pt x="117" y="545"/>
                    </a:moveTo>
                    <a:lnTo>
                      <a:pt x="125" y="564"/>
                    </a:lnTo>
                    <a:lnTo>
                      <a:pt x="122" y="599"/>
                    </a:lnTo>
                    <a:lnTo>
                      <a:pt x="85" y="614"/>
                    </a:lnTo>
                    <a:lnTo>
                      <a:pt x="75" y="655"/>
                    </a:lnTo>
                    <a:lnTo>
                      <a:pt x="96" y="667"/>
                    </a:lnTo>
                    <a:lnTo>
                      <a:pt x="79" y="694"/>
                    </a:lnTo>
                    <a:lnTo>
                      <a:pt x="80" y="723"/>
                    </a:lnTo>
                    <a:lnTo>
                      <a:pt x="62" y="730"/>
                    </a:lnTo>
                    <a:lnTo>
                      <a:pt x="48" y="731"/>
                    </a:lnTo>
                    <a:lnTo>
                      <a:pt x="44" y="766"/>
                    </a:lnTo>
                    <a:lnTo>
                      <a:pt x="18" y="775"/>
                    </a:lnTo>
                    <a:lnTo>
                      <a:pt x="0" y="791"/>
                    </a:lnTo>
                    <a:lnTo>
                      <a:pt x="2" y="816"/>
                    </a:lnTo>
                    <a:lnTo>
                      <a:pt x="56" y="811"/>
                    </a:lnTo>
                    <a:lnTo>
                      <a:pt x="59" y="845"/>
                    </a:lnTo>
                    <a:lnTo>
                      <a:pt x="95" y="861"/>
                    </a:lnTo>
                    <a:lnTo>
                      <a:pt x="117" y="893"/>
                    </a:lnTo>
                    <a:lnTo>
                      <a:pt x="111" y="907"/>
                    </a:lnTo>
                    <a:lnTo>
                      <a:pt x="21" y="942"/>
                    </a:lnTo>
                    <a:lnTo>
                      <a:pt x="30" y="968"/>
                    </a:lnTo>
                    <a:lnTo>
                      <a:pt x="44" y="1046"/>
                    </a:lnTo>
                    <a:lnTo>
                      <a:pt x="114" y="1080"/>
                    </a:lnTo>
                    <a:lnTo>
                      <a:pt x="148" y="1077"/>
                    </a:lnTo>
                    <a:lnTo>
                      <a:pt x="186" y="1140"/>
                    </a:lnTo>
                    <a:lnTo>
                      <a:pt x="169" y="1162"/>
                    </a:lnTo>
                    <a:lnTo>
                      <a:pt x="131" y="1186"/>
                    </a:lnTo>
                    <a:lnTo>
                      <a:pt x="120" y="1227"/>
                    </a:lnTo>
                    <a:lnTo>
                      <a:pt x="83" y="1250"/>
                    </a:lnTo>
                    <a:lnTo>
                      <a:pt x="95" y="1309"/>
                    </a:lnTo>
                    <a:lnTo>
                      <a:pt x="169" y="1303"/>
                    </a:lnTo>
                    <a:lnTo>
                      <a:pt x="206" y="1280"/>
                    </a:lnTo>
                    <a:lnTo>
                      <a:pt x="233" y="1284"/>
                    </a:lnTo>
                    <a:lnTo>
                      <a:pt x="248" y="1309"/>
                    </a:lnTo>
                    <a:lnTo>
                      <a:pt x="232" y="1404"/>
                    </a:lnTo>
                    <a:lnTo>
                      <a:pt x="200" y="1427"/>
                    </a:lnTo>
                    <a:lnTo>
                      <a:pt x="196" y="1461"/>
                    </a:lnTo>
                    <a:lnTo>
                      <a:pt x="165" y="1497"/>
                    </a:lnTo>
                    <a:lnTo>
                      <a:pt x="194" y="1514"/>
                    </a:lnTo>
                    <a:lnTo>
                      <a:pt x="239" y="1498"/>
                    </a:lnTo>
                    <a:lnTo>
                      <a:pt x="256" y="1528"/>
                    </a:lnTo>
                    <a:lnTo>
                      <a:pt x="289" y="1526"/>
                    </a:lnTo>
                    <a:lnTo>
                      <a:pt x="358" y="1546"/>
                    </a:lnTo>
                    <a:lnTo>
                      <a:pt x="328" y="1589"/>
                    </a:lnTo>
                    <a:lnTo>
                      <a:pt x="278" y="1621"/>
                    </a:lnTo>
                    <a:lnTo>
                      <a:pt x="267" y="1649"/>
                    </a:lnTo>
                    <a:lnTo>
                      <a:pt x="278" y="1693"/>
                    </a:lnTo>
                    <a:lnTo>
                      <a:pt x="320" y="1710"/>
                    </a:lnTo>
                    <a:lnTo>
                      <a:pt x="328" y="1736"/>
                    </a:lnTo>
                    <a:lnTo>
                      <a:pt x="356" y="1740"/>
                    </a:lnTo>
                    <a:lnTo>
                      <a:pt x="398" y="1763"/>
                    </a:lnTo>
                    <a:lnTo>
                      <a:pt x="520" y="1785"/>
                    </a:lnTo>
                    <a:lnTo>
                      <a:pt x="557" y="1816"/>
                    </a:lnTo>
                    <a:lnTo>
                      <a:pt x="561" y="1861"/>
                    </a:lnTo>
                    <a:lnTo>
                      <a:pt x="643" y="1888"/>
                    </a:lnTo>
                    <a:lnTo>
                      <a:pt x="655" y="1880"/>
                    </a:lnTo>
                    <a:lnTo>
                      <a:pt x="687" y="1844"/>
                    </a:lnTo>
                    <a:lnTo>
                      <a:pt x="665" y="1827"/>
                    </a:lnTo>
                    <a:lnTo>
                      <a:pt x="663" y="1812"/>
                    </a:lnTo>
                    <a:lnTo>
                      <a:pt x="705" y="1754"/>
                    </a:lnTo>
                    <a:lnTo>
                      <a:pt x="707" y="1702"/>
                    </a:lnTo>
                    <a:lnTo>
                      <a:pt x="761" y="1630"/>
                    </a:lnTo>
                    <a:lnTo>
                      <a:pt x="733" y="1618"/>
                    </a:lnTo>
                    <a:lnTo>
                      <a:pt x="706" y="1628"/>
                    </a:lnTo>
                    <a:lnTo>
                      <a:pt x="705" y="1614"/>
                    </a:lnTo>
                    <a:lnTo>
                      <a:pt x="717" y="1593"/>
                    </a:lnTo>
                    <a:lnTo>
                      <a:pt x="750" y="1583"/>
                    </a:lnTo>
                    <a:lnTo>
                      <a:pt x="772" y="1548"/>
                    </a:lnTo>
                    <a:lnTo>
                      <a:pt x="771" y="1522"/>
                    </a:lnTo>
                    <a:lnTo>
                      <a:pt x="787" y="1481"/>
                    </a:lnTo>
                    <a:lnTo>
                      <a:pt x="777" y="1387"/>
                    </a:lnTo>
                    <a:lnTo>
                      <a:pt x="779" y="1334"/>
                    </a:lnTo>
                    <a:lnTo>
                      <a:pt x="772" y="1315"/>
                    </a:lnTo>
                    <a:lnTo>
                      <a:pt x="769" y="1288"/>
                    </a:lnTo>
                    <a:lnTo>
                      <a:pt x="777" y="1240"/>
                    </a:lnTo>
                    <a:lnTo>
                      <a:pt x="774" y="1200"/>
                    </a:lnTo>
                    <a:lnTo>
                      <a:pt x="877" y="1023"/>
                    </a:lnTo>
                    <a:lnTo>
                      <a:pt x="866" y="816"/>
                    </a:lnTo>
                    <a:lnTo>
                      <a:pt x="837" y="726"/>
                    </a:lnTo>
                    <a:lnTo>
                      <a:pt x="837" y="645"/>
                    </a:lnTo>
                    <a:lnTo>
                      <a:pt x="818" y="520"/>
                    </a:lnTo>
                    <a:lnTo>
                      <a:pt x="802" y="482"/>
                    </a:lnTo>
                    <a:lnTo>
                      <a:pt x="732" y="387"/>
                    </a:lnTo>
                    <a:lnTo>
                      <a:pt x="743" y="280"/>
                    </a:lnTo>
                    <a:lnTo>
                      <a:pt x="757" y="224"/>
                    </a:lnTo>
                    <a:lnTo>
                      <a:pt x="725" y="87"/>
                    </a:lnTo>
                    <a:lnTo>
                      <a:pt x="708" y="49"/>
                    </a:lnTo>
                    <a:lnTo>
                      <a:pt x="712" y="22"/>
                    </a:lnTo>
                    <a:lnTo>
                      <a:pt x="690" y="3"/>
                    </a:lnTo>
                    <a:lnTo>
                      <a:pt x="649" y="0"/>
                    </a:lnTo>
                    <a:lnTo>
                      <a:pt x="630" y="10"/>
                    </a:lnTo>
                    <a:lnTo>
                      <a:pt x="624" y="10"/>
                    </a:lnTo>
                    <a:lnTo>
                      <a:pt x="619" y="23"/>
                    </a:lnTo>
                    <a:lnTo>
                      <a:pt x="632" y="102"/>
                    </a:lnTo>
                    <a:lnTo>
                      <a:pt x="608" y="132"/>
                    </a:lnTo>
                    <a:lnTo>
                      <a:pt x="619" y="171"/>
                    </a:lnTo>
                    <a:lnTo>
                      <a:pt x="602" y="206"/>
                    </a:lnTo>
                    <a:lnTo>
                      <a:pt x="633" y="249"/>
                    </a:lnTo>
                    <a:lnTo>
                      <a:pt x="639" y="308"/>
                    </a:lnTo>
                    <a:lnTo>
                      <a:pt x="616" y="371"/>
                    </a:lnTo>
                    <a:lnTo>
                      <a:pt x="599" y="386"/>
                    </a:lnTo>
                    <a:lnTo>
                      <a:pt x="567" y="343"/>
                    </a:lnTo>
                    <a:lnTo>
                      <a:pt x="533" y="331"/>
                    </a:lnTo>
                    <a:lnTo>
                      <a:pt x="453" y="340"/>
                    </a:lnTo>
                    <a:lnTo>
                      <a:pt x="404" y="384"/>
                    </a:lnTo>
                    <a:lnTo>
                      <a:pt x="402" y="425"/>
                    </a:lnTo>
                    <a:lnTo>
                      <a:pt x="369" y="448"/>
                    </a:lnTo>
                    <a:lnTo>
                      <a:pt x="291" y="454"/>
                    </a:lnTo>
                    <a:lnTo>
                      <a:pt x="259" y="471"/>
                    </a:lnTo>
                    <a:lnTo>
                      <a:pt x="247" y="492"/>
                    </a:lnTo>
                    <a:lnTo>
                      <a:pt x="201" y="503"/>
                    </a:lnTo>
                    <a:lnTo>
                      <a:pt x="203" y="517"/>
                    </a:lnTo>
                    <a:lnTo>
                      <a:pt x="198" y="544"/>
                    </a:lnTo>
                    <a:lnTo>
                      <a:pt x="179" y="559"/>
                    </a:lnTo>
                    <a:lnTo>
                      <a:pt x="165" y="561"/>
                    </a:lnTo>
                    <a:lnTo>
                      <a:pt x="158" y="548"/>
                    </a:lnTo>
                    <a:lnTo>
                      <a:pt x="132" y="550"/>
                    </a:lnTo>
                    <a:lnTo>
                      <a:pt x="124" y="538"/>
                    </a:lnTo>
                    <a:lnTo>
                      <a:pt x="117" y="54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443">
                <a:extLst>
                  <a:ext uri="{FF2B5EF4-FFF2-40B4-BE49-F238E27FC236}">
                    <a16:creationId xmlns:a16="http://schemas.microsoft.com/office/drawing/2014/main" id="{08B9AC4F-1842-8111-33C9-F72D86975F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3001"/>
                <a:ext cx="5" cy="7"/>
              </a:xfrm>
              <a:custGeom>
                <a:avLst/>
                <a:gdLst>
                  <a:gd name="T0" fmla="*/ 7 w 14"/>
                  <a:gd name="T1" fmla="*/ 0 h 21"/>
                  <a:gd name="T2" fmla="*/ 0 w 14"/>
                  <a:gd name="T3" fmla="*/ 8 h 21"/>
                  <a:gd name="T4" fmla="*/ 2 w 14"/>
                  <a:gd name="T5" fmla="*/ 21 h 21"/>
                  <a:gd name="T6" fmla="*/ 8 w 14"/>
                  <a:gd name="T7" fmla="*/ 20 h 21"/>
                  <a:gd name="T8" fmla="*/ 14 w 14"/>
                  <a:gd name="T9" fmla="*/ 6 h 21"/>
                  <a:gd name="T10" fmla="*/ 7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7" y="0"/>
                    </a:moveTo>
                    <a:lnTo>
                      <a:pt x="0" y="8"/>
                    </a:lnTo>
                    <a:lnTo>
                      <a:pt x="2" y="21"/>
                    </a:lnTo>
                    <a:lnTo>
                      <a:pt x="8" y="20"/>
                    </a:lnTo>
                    <a:lnTo>
                      <a:pt x="14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444">
                <a:extLst>
                  <a:ext uri="{FF2B5EF4-FFF2-40B4-BE49-F238E27FC236}">
                    <a16:creationId xmlns:a16="http://schemas.microsoft.com/office/drawing/2014/main" id="{1C88ADE0-2171-7DD3-6A5E-64595EC044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6"/>
                <a:ext cx="4" cy="9"/>
              </a:xfrm>
              <a:custGeom>
                <a:avLst/>
                <a:gdLst>
                  <a:gd name="T0" fmla="*/ 0 w 13"/>
                  <a:gd name="T1" fmla="*/ 8 h 27"/>
                  <a:gd name="T2" fmla="*/ 7 w 13"/>
                  <a:gd name="T3" fmla="*/ 27 h 27"/>
                  <a:gd name="T4" fmla="*/ 13 w 13"/>
                  <a:gd name="T5" fmla="*/ 20 h 27"/>
                  <a:gd name="T6" fmla="*/ 11 w 13"/>
                  <a:gd name="T7" fmla="*/ 0 h 27"/>
                  <a:gd name="T8" fmla="*/ 0 w 13"/>
                  <a:gd name="T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7">
                    <a:moveTo>
                      <a:pt x="0" y="8"/>
                    </a:moveTo>
                    <a:lnTo>
                      <a:pt x="7" y="27"/>
                    </a:lnTo>
                    <a:lnTo>
                      <a:pt x="13" y="20"/>
                    </a:lnTo>
                    <a:lnTo>
                      <a:pt x="11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445">
                <a:extLst>
                  <a:ext uri="{FF2B5EF4-FFF2-40B4-BE49-F238E27FC236}">
                    <a16:creationId xmlns:a16="http://schemas.microsoft.com/office/drawing/2014/main" id="{577E25E4-DEBA-9D3F-6621-107A1C4D53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40"/>
                <a:ext cx="5" cy="6"/>
              </a:xfrm>
              <a:custGeom>
                <a:avLst/>
                <a:gdLst>
                  <a:gd name="T0" fmla="*/ 13 w 15"/>
                  <a:gd name="T1" fmla="*/ 6 h 19"/>
                  <a:gd name="T2" fmla="*/ 6 w 15"/>
                  <a:gd name="T3" fmla="*/ 0 h 19"/>
                  <a:gd name="T4" fmla="*/ 0 w 15"/>
                  <a:gd name="T5" fmla="*/ 13 h 19"/>
                  <a:gd name="T6" fmla="*/ 15 w 15"/>
                  <a:gd name="T7" fmla="*/ 19 h 19"/>
                  <a:gd name="T8" fmla="*/ 13 w 15"/>
                  <a:gd name="T9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3" y="6"/>
                    </a:moveTo>
                    <a:lnTo>
                      <a:pt x="6" y="0"/>
                    </a:lnTo>
                    <a:lnTo>
                      <a:pt x="0" y="13"/>
                    </a:lnTo>
                    <a:lnTo>
                      <a:pt x="15" y="19"/>
                    </a:lnTo>
                    <a:lnTo>
                      <a:pt x="13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446">
                <a:extLst>
                  <a:ext uri="{FF2B5EF4-FFF2-40B4-BE49-F238E27FC236}">
                    <a16:creationId xmlns:a16="http://schemas.microsoft.com/office/drawing/2014/main" id="{F8D09C22-D26D-78C2-942E-5A81DB167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2" y="2890"/>
                <a:ext cx="7" cy="5"/>
              </a:xfrm>
              <a:custGeom>
                <a:avLst/>
                <a:gdLst>
                  <a:gd name="T0" fmla="*/ 15 w 21"/>
                  <a:gd name="T1" fmla="*/ 12 h 14"/>
                  <a:gd name="T2" fmla="*/ 21 w 21"/>
                  <a:gd name="T3" fmla="*/ 5 h 14"/>
                  <a:gd name="T4" fmla="*/ 0 w 21"/>
                  <a:gd name="T5" fmla="*/ 0 h 14"/>
                  <a:gd name="T6" fmla="*/ 3 w 21"/>
                  <a:gd name="T7" fmla="*/ 14 h 14"/>
                  <a:gd name="T8" fmla="*/ 15 w 21"/>
                  <a:gd name="T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3" y="14"/>
                    </a:lnTo>
                    <a:lnTo>
                      <a:pt x="15" y="1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447">
                <a:extLst>
                  <a:ext uri="{FF2B5EF4-FFF2-40B4-BE49-F238E27FC236}">
                    <a16:creationId xmlns:a16="http://schemas.microsoft.com/office/drawing/2014/main" id="{1FB99087-E54E-E9A1-7963-5FD510311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3093"/>
                <a:ext cx="25" cy="17"/>
              </a:xfrm>
              <a:custGeom>
                <a:avLst/>
                <a:gdLst>
                  <a:gd name="T0" fmla="*/ 74 w 74"/>
                  <a:gd name="T1" fmla="*/ 26 h 49"/>
                  <a:gd name="T2" fmla="*/ 72 w 74"/>
                  <a:gd name="T3" fmla="*/ 6 h 49"/>
                  <a:gd name="T4" fmla="*/ 64 w 74"/>
                  <a:gd name="T5" fmla="*/ 0 h 49"/>
                  <a:gd name="T6" fmla="*/ 52 w 74"/>
                  <a:gd name="T7" fmla="*/ 12 h 49"/>
                  <a:gd name="T8" fmla="*/ 39 w 74"/>
                  <a:gd name="T9" fmla="*/ 14 h 49"/>
                  <a:gd name="T10" fmla="*/ 40 w 74"/>
                  <a:gd name="T11" fmla="*/ 21 h 49"/>
                  <a:gd name="T12" fmla="*/ 34 w 74"/>
                  <a:gd name="T13" fmla="*/ 29 h 49"/>
                  <a:gd name="T14" fmla="*/ 12 w 74"/>
                  <a:gd name="T15" fmla="*/ 16 h 49"/>
                  <a:gd name="T16" fmla="*/ 0 w 74"/>
                  <a:gd name="T17" fmla="*/ 32 h 49"/>
                  <a:gd name="T18" fmla="*/ 27 w 74"/>
                  <a:gd name="T19" fmla="*/ 42 h 49"/>
                  <a:gd name="T20" fmla="*/ 35 w 74"/>
                  <a:gd name="T21" fmla="*/ 49 h 49"/>
                  <a:gd name="T22" fmla="*/ 40 w 74"/>
                  <a:gd name="T23" fmla="*/ 33 h 49"/>
                  <a:gd name="T24" fmla="*/ 74 w 74"/>
                  <a:gd name="T25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49">
                    <a:moveTo>
                      <a:pt x="74" y="26"/>
                    </a:moveTo>
                    <a:lnTo>
                      <a:pt x="72" y="6"/>
                    </a:lnTo>
                    <a:lnTo>
                      <a:pt x="64" y="0"/>
                    </a:lnTo>
                    <a:lnTo>
                      <a:pt x="52" y="12"/>
                    </a:lnTo>
                    <a:lnTo>
                      <a:pt x="39" y="14"/>
                    </a:lnTo>
                    <a:lnTo>
                      <a:pt x="40" y="21"/>
                    </a:lnTo>
                    <a:lnTo>
                      <a:pt x="34" y="29"/>
                    </a:lnTo>
                    <a:lnTo>
                      <a:pt x="12" y="16"/>
                    </a:lnTo>
                    <a:lnTo>
                      <a:pt x="0" y="32"/>
                    </a:lnTo>
                    <a:lnTo>
                      <a:pt x="27" y="42"/>
                    </a:lnTo>
                    <a:lnTo>
                      <a:pt x="35" y="49"/>
                    </a:lnTo>
                    <a:lnTo>
                      <a:pt x="40" y="33"/>
                    </a:lnTo>
                    <a:lnTo>
                      <a:pt x="74" y="2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448">
                <a:extLst>
                  <a:ext uri="{FF2B5EF4-FFF2-40B4-BE49-F238E27FC236}">
                    <a16:creationId xmlns:a16="http://schemas.microsoft.com/office/drawing/2014/main" id="{191DA3D4-5DCA-CCD7-6A73-5810EC9076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3" y="3080"/>
                <a:ext cx="21" cy="19"/>
              </a:xfrm>
              <a:custGeom>
                <a:avLst/>
                <a:gdLst>
                  <a:gd name="T0" fmla="*/ 33 w 63"/>
                  <a:gd name="T1" fmla="*/ 28 h 57"/>
                  <a:gd name="T2" fmla="*/ 44 w 63"/>
                  <a:gd name="T3" fmla="*/ 14 h 57"/>
                  <a:gd name="T4" fmla="*/ 63 w 63"/>
                  <a:gd name="T5" fmla="*/ 6 h 57"/>
                  <a:gd name="T6" fmla="*/ 62 w 63"/>
                  <a:gd name="T7" fmla="*/ 0 h 57"/>
                  <a:gd name="T8" fmla="*/ 30 w 63"/>
                  <a:gd name="T9" fmla="*/ 8 h 57"/>
                  <a:gd name="T10" fmla="*/ 18 w 63"/>
                  <a:gd name="T11" fmla="*/ 30 h 57"/>
                  <a:gd name="T12" fmla="*/ 5 w 63"/>
                  <a:gd name="T13" fmla="*/ 31 h 57"/>
                  <a:gd name="T14" fmla="*/ 0 w 63"/>
                  <a:gd name="T15" fmla="*/ 51 h 57"/>
                  <a:gd name="T16" fmla="*/ 8 w 63"/>
                  <a:gd name="T17" fmla="*/ 57 h 57"/>
                  <a:gd name="T18" fmla="*/ 13 w 63"/>
                  <a:gd name="T19" fmla="*/ 44 h 57"/>
                  <a:gd name="T20" fmla="*/ 33 w 63"/>
                  <a:gd name="T21" fmla="*/ 42 h 57"/>
                  <a:gd name="T22" fmla="*/ 33 w 63"/>
                  <a:gd name="T23" fmla="*/ 2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7">
                    <a:moveTo>
                      <a:pt x="33" y="28"/>
                    </a:moveTo>
                    <a:lnTo>
                      <a:pt x="44" y="14"/>
                    </a:lnTo>
                    <a:lnTo>
                      <a:pt x="63" y="6"/>
                    </a:lnTo>
                    <a:lnTo>
                      <a:pt x="62" y="0"/>
                    </a:lnTo>
                    <a:lnTo>
                      <a:pt x="30" y="8"/>
                    </a:lnTo>
                    <a:lnTo>
                      <a:pt x="18" y="30"/>
                    </a:lnTo>
                    <a:lnTo>
                      <a:pt x="5" y="31"/>
                    </a:lnTo>
                    <a:lnTo>
                      <a:pt x="0" y="51"/>
                    </a:lnTo>
                    <a:lnTo>
                      <a:pt x="8" y="57"/>
                    </a:lnTo>
                    <a:lnTo>
                      <a:pt x="13" y="44"/>
                    </a:lnTo>
                    <a:lnTo>
                      <a:pt x="33" y="42"/>
                    </a:lnTo>
                    <a:lnTo>
                      <a:pt x="33" y="2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449">
                <a:extLst>
                  <a:ext uri="{FF2B5EF4-FFF2-40B4-BE49-F238E27FC236}">
                    <a16:creationId xmlns:a16="http://schemas.microsoft.com/office/drawing/2014/main" id="{09B50039-1E3D-E6FC-9DCB-78229F606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3093"/>
                <a:ext cx="13" cy="9"/>
              </a:xfrm>
              <a:custGeom>
                <a:avLst/>
                <a:gdLst>
                  <a:gd name="T0" fmla="*/ 32 w 39"/>
                  <a:gd name="T1" fmla="*/ 0 h 27"/>
                  <a:gd name="T2" fmla="*/ 19 w 39"/>
                  <a:gd name="T3" fmla="*/ 7 h 27"/>
                  <a:gd name="T4" fmla="*/ 12 w 39"/>
                  <a:gd name="T5" fmla="*/ 8 h 27"/>
                  <a:gd name="T6" fmla="*/ 0 w 39"/>
                  <a:gd name="T7" fmla="*/ 23 h 27"/>
                  <a:gd name="T8" fmla="*/ 21 w 39"/>
                  <a:gd name="T9" fmla="*/ 27 h 27"/>
                  <a:gd name="T10" fmla="*/ 34 w 39"/>
                  <a:gd name="T11" fmla="*/ 27 h 27"/>
                  <a:gd name="T12" fmla="*/ 39 w 39"/>
                  <a:gd name="T13" fmla="*/ 12 h 27"/>
                  <a:gd name="T14" fmla="*/ 32 w 39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7">
                    <a:moveTo>
                      <a:pt x="32" y="0"/>
                    </a:moveTo>
                    <a:lnTo>
                      <a:pt x="19" y="7"/>
                    </a:lnTo>
                    <a:lnTo>
                      <a:pt x="12" y="8"/>
                    </a:lnTo>
                    <a:lnTo>
                      <a:pt x="0" y="23"/>
                    </a:lnTo>
                    <a:lnTo>
                      <a:pt x="21" y="27"/>
                    </a:lnTo>
                    <a:lnTo>
                      <a:pt x="34" y="27"/>
                    </a:lnTo>
                    <a:lnTo>
                      <a:pt x="39" y="12"/>
                    </a:lnTo>
                    <a:lnTo>
                      <a:pt x="3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450">
                <a:extLst>
                  <a:ext uri="{FF2B5EF4-FFF2-40B4-BE49-F238E27FC236}">
                    <a16:creationId xmlns:a16="http://schemas.microsoft.com/office/drawing/2014/main" id="{50C6CE1B-1C2A-D9CC-E3DE-7F4668392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73"/>
                <a:ext cx="16" cy="9"/>
              </a:xfrm>
              <a:custGeom>
                <a:avLst/>
                <a:gdLst>
                  <a:gd name="T0" fmla="*/ 11 w 47"/>
                  <a:gd name="T1" fmla="*/ 0 h 27"/>
                  <a:gd name="T2" fmla="*/ 0 w 47"/>
                  <a:gd name="T3" fmla="*/ 14 h 27"/>
                  <a:gd name="T4" fmla="*/ 7 w 47"/>
                  <a:gd name="T5" fmla="*/ 27 h 27"/>
                  <a:gd name="T6" fmla="*/ 27 w 47"/>
                  <a:gd name="T7" fmla="*/ 19 h 27"/>
                  <a:gd name="T8" fmla="*/ 41 w 47"/>
                  <a:gd name="T9" fmla="*/ 24 h 27"/>
                  <a:gd name="T10" fmla="*/ 47 w 47"/>
                  <a:gd name="T11" fmla="*/ 16 h 27"/>
                  <a:gd name="T12" fmla="*/ 33 w 47"/>
                  <a:gd name="T13" fmla="*/ 4 h 27"/>
                  <a:gd name="T14" fmla="*/ 20 w 47"/>
                  <a:gd name="T15" fmla="*/ 12 h 27"/>
                  <a:gd name="T16" fmla="*/ 11 w 47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7">
                    <a:moveTo>
                      <a:pt x="11" y="0"/>
                    </a:moveTo>
                    <a:lnTo>
                      <a:pt x="0" y="14"/>
                    </a:lnTo>
                    <a:lnTo>
                      <a:pt x="7" y="27"/>
                    </a:lnTo>
                    <a:lnTo>
                      <a:pt x="27" y="19"/>
                    </a:lnTo>
                    <a:lnTo>
                      <a:pt x="41" y="24"/>
                    </a:lnTo>
                    <a:lnTo>
                      <a:pt x="47" y="16"/>
                    </a:lnTo>
                    <a:lnTo>
                      <a:pt x="33" y="4"/>
                    </a:lnTo>
                    <a:lnTo>
                      <a:pt x="20" y="12"/>
                    </a:lnTo>
                    <a:lnTo>
                      <a:pt x="11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451">
                <a:extLst>
                  <a:ext uri="{FF2B5EF4-FFF2-40B4-BE49-F238E27FC236}">
                    <a16:creationId xmlns:a16="http://schemas.microsoft.com/office/drawing/2014/main" id="{4975F424-7B65-8247-4D4C-1E62E6E9BB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3076"/>
                <a:ext cx="4" cy="5"/>
              </a:xfrm>
              <a:custGeom>
                <a:avLst/>
                <a:gdLst>
                  <a:gd name="T0" fmla="*/ 6 w 13"/>
                  <a:gd name="T1" fmla="*/ 0 h 14"/>
                  <a:gd name="T2" fmla="*/ 0 w 13"/>
                  <a:gd name="T3" fmla="*/ 1 h 14"/>
                  <a:gd name="T4" fmla="*/ 1 w 13"/>
                  <a:gd name="T5" fmla="*/ 14 h 14"/>
                  <a:gd name="T6" fmla="*/ 7 w 13"/>
                  <a:gd name="T7" fmla="*/ 13 h 14"/>
                  <a:gd name="T8" fmla="*/ 13 w 13"/>
                  <a:gd name="T9" fmla="*/ 6 h 14"/>
                  <a:gd name="T10" fmla="*/ 6 w 1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lnTo>
                      <a:pt x="0" y="1"/>
                    </a:lnTo>
                    <a:lnTo>
                      <a:pt x="1" y="14"/>
                    </a:lnTo>
                    <a:lnTo>
                      <a:pt x="7" y="13"/>
                    </a:lnTo>
                    <a:lnTo>
                      <a:pt x="13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452">
                <a:extLst>
                  <a:ext uri="{FF2B5EF4-FFF2-40B4-BE49-F238E27FC236}">
                    <a16:creationId xmlns:a16="http://schemas.microsoft.com/office/drawing/2014/main" id="{60A0124D-5255-E709-8453-EED691298D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3311"/>
                <a:ext cx="16" cy="19"/>
              </a:xfrm>
              <a:custGeom>
                <a:avLst/>
                <a:gdLst>
                  <a:gd name="T0" fmla="*/ 4 w 47"/>
                  <a:gd name="T1" fmla="*/ 22 h 58"/>
                  <a:gd name="T2" fmla="*/ 17 w 47"/>
                  <a:gd name="T3" fmla="*/ 13 h 58"/>
                  <a:gd name="T4" fmla="*/ 23 w 47"/>
                  <a:gd name="T5" fmla="*/ 0 h 58"/>
                  <a:gd name="T6" fmla="*/ 38 w 47"/>
                  <a:gd name="T7" fmla="*/ 11 h 58"/>
                  <a:gd name="T8" fmla="*/ 25 w 47"/>
                  <a:gd name="T9" fmla="*/ 26 h 58"/>
                  <a:gd name="T10" fmla="*/ 32 w 47"/>
                  <a:gd name="T11" fmla="*/ 39 h 58"/>
                  <a:gd name="T12" fmla="*/ 47 w 47"/>
                  <a:gd name="T13" fmla="*/ 51 h 58"/>
                  <a:gd name="T14" fmla="*/ 41 w 47"/>
                  <a:gd name="T15" fmla="*/ 58 h 58"/>
                  <a:gd name="T16" fmla="*/ 21 w 47"/>
                  <a:gd name="T17" fmla="*/ 53 h 58"/>
                  <a:gd name="T18" fmla="*/ 7 w 47"/>
                  <a:gd name="T19" fmla="*/ 48 h 58"/>
                  <a:gd name="T20" fmla="*/ 0 w 47"/>
                  <a:gd name="T21" fmla="*/ 42 h 58"/>
                  <a:gd name="T22" fmla="*/ 4 w 47"/>
                  <a:gd name="T23" fmla="*/ 2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8">
                    <a:moveTo>
                      <a:pt x="4" y="22"/>
                    </a:moveTo>
                    <a:lnTo>
                      <a:pt x="17" y="13"/>
                    </a:lnTo>
                    <a:lnTo>
                      <a:pt x="23" y="0"/>
                    </a:lnTo>
                    <a:lnTo>
                      <a:pt x="38" y="11"/>
                    </a:lnTo>
                    <a:lnTo>
                      <a:pt x="25" y="26"/>
                    </a:lnTo>
                    <a:lnTo>
                      <a:pt x="32" y="39"/>
                    </a:lnTo>
                    <a:lnTo>
                      <a:pt x="47" y="51"/>
                    </a:lnTo>
                    <a:lnTo>
                      <a:pt x="41" y="58"/>
                    </a:ln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453">
                <a:extLst>
                  <a:ext uri="{FF2B5EF4-FFF2-40B4-BE49-F238E27FC236}">
                    <a16:creationId xmlns:a16="http://schemas.microsoft.com/office/drawing/2014/main" id="{DB79A5AE-BF46-41BE-75C0-4BF939928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8" y="3666"/>
                <a:ext cx="7" cy="8"/>
              </a:xfrm>
              <a:custGeom>
                <a:avLst/>
                <a:gdLst>
                  <a:gd name="T0" fmla="*/ 0 w 20"/>
                  <a:gd name="T1" fmla="*/ 13 h 25"/>
                  <a:gd name="T2" fmla="*/ 14 w 20"/>
                  <a:gd name="T3" fmla="*/ 19 h 25"/>
                  <a:gd name="T4" fmla="*/ 14 w 20"/>
                  <a:gd name="T5" fmla="*/ 25 h 25"/>
                  <a:gd name="T6" fmla="*/ 20 w 20"/>
                  <a:gd name="T7" fmla="*/ 18 h 25"/>
                  <a:gd name="T8" fmla="*/ 5 w 20"/>
                  <a:gd name="T9" fmla="*/ 0 h 25"/>
                  <a:gd name="T10" fmla="*/ 0 w 20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5">
                    <a:moveTo>
                      <a:pt x="0" y="13"/>
                    </a:moveTo>
                    <a:lnTo>
                      <a:pt x="14" y="19"/>
                    </a:lnTo>
                    <a:lnTo>
                      <a:pt x="14" y="25"/>
                    </a:lnTo>
                    <a:lnTo>
                      <a:pt x="20" y="18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454">
                <a:extLst>
                  <a:ext uri="{FF2B5EF4-FFF2-40B4-BE49-F238E27FC236}">
                    <a16:creationId xmlns:a16="http://schemas.microsoft.com/office/drawing/2014/main" id="{67A800B7-E631-83AE-7101-D1EB52B3D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0" y="3498"/>
                <a:ext cx="4" cy="6"/>
              </a:xfrm>
              <a:custGeom>
                <a:avLst/>
                <a:gdLst>
                  <a:gd name="T0" fmla="*/ 0 w 13"/>
                  <a:gd name="T1" fmla="*/ 6 h 20"/>
                  <a:gd name="T2" fmla="*/ 1 w 13"/>
                  <a:gd name="T3" fmla="*/ 20 h 20"/>
                  <a:gd name="T4" fmla="*/ 13 w 13"/>
                  <a:gd name="T5" fmla="*/ 13 h 20"/>
                  <a:gd name="T6" fmla="*/ 12 w 13"/>
                  <a:gd name="T7" fmla="*/ 4 h 20"/>
                  <a:gd name="T8" fmla="*/ 5 w 13"/>
                  <a:gd name="T9" fmla="*/ 0 h 20"/>
                  <a:gd name="T10" fmla="*/ 0 w 13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6"/>
                    </a:moveTo>
                    <a:lnTo>
                      <a:pt x="1" y="20"/>
                    </a:lnTo>
                    <a:lnTo>
                      <a:pt x="13" y="13"/>
                    </a:lnTo>
                    <a:lnTo>
                      <a:pt x="12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455">
                <a:extLst>
                  <a:ext uri="{FF2B5EF4-FFF2-40B4-BE49-F238E27FC236}">
                    <a16:creationId xmlns:a16="http://schemas.microsoft.com/office/drawing/2014/main" id="{45B6BEC9-11B6-9C50-C77D-FBA64940B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332"/>
                <a:ext cx="6" cy="7"/>
              </a:xfrm>
              <a:custGeom>
                <a:avLst/>
                <a:gdLst>
                  <a:gd name="T0" fmla="*/ 0 w 18"/>
                  <a:gd name="T1" fmla="*/ 16 h 21"/>
                  <a:gd name="T2" fmla="*/ 7 w 18"/>
                  <a:gd name="T3" fmla="*/ 21 h 21"/>
                  <a:gd name="T4" fmla="*/ 18 w 18"/>
                  <a:gd name="T5" fmla="*/ 0 h 21"/>
                  <a:gd name="T6" fmla="*/ 5 w 18"/>
                  <a:gd name="T7" fmla="*/ 1 h 21"/>
                  <a:gd name="T8" fmla="*/ 0 w 18"/>
                  <a:gd name="T9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1">
                    <a:moveTo>
                      <a:pt x="0" y="16"/>
                    </a:moveTo>
                    <a:lnTo>
                      <a:pt x="7" y="21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456">
                <a:extLst>
                  <a:ext uri="{FF2B5EF4-FFF2-40B4-BE49-F238E27FC236}">
                    <a16:creationId xmlns:a16="http://schemas.microsoft.com/office/drawing/2014/main" id="{2959B043-BDFA-3EF7-AD0F-2C45DE7709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3" y="1525"/>
                <a:ext cx="38" cy="52"/>
              </a:xfrm>
              <a:custGeom>
                <a:avLst/>
                <a:gdLst>
                  <a:gd name="T0" fmla="*/ 0 w 114"/>
                  <a:gd name="T1" fmla="*/ 37 h 154"/>
                  <a:gd name="T2" fmla="*/ 0 w 114"/>
                  <a:gd name="T3" fmla="*/ 43 h 154"/>
                  <a:gd name="T4" fmla="*/ 14 w 114"/>
                  <a:gd name="T5" fmla="*/ 55 h 154"/>
                  <a:gd name="T6" fmla="*/ 30 w 114"/>
                  <a:gd name="T7" fmla="*/ 80 h 154"/>
                  <a:gd name="T8" fmla="*/ 43 w 114"/>
                  <a:gd name="T9" fmla="*/ 73 h 154"/>
                  <a:gd name="T10" fmla="*/ 56 w 114"/>
                  <a:gd name="T11" fmla="*/ 78 h 154"/>
                  <a:gd name="T12" fmla="*/ 80 w 114"/>
                  <a:gd name="T13" fmla="*/ 96 h 154"/>
                  <a:gd name="T14" fmla="*/ 104 w 114"/>
                  <a:gd name="T15" fmla="*/ 147 h 154"/>
                  <a:gd name="T16" fmla="*/ 104 w 114"/>
                  <a:gd name="T17" fmla="*/ 154 h 154"/>
                  <a:gd name="T18" fmla="*/ 114 w 114"/>
                  <a:gd name="T19" fmla="*/ 126 h 154"/>
                  <a:gd name="T20" fmla="*/ 114 w 114"/>
                  <a:gd name="T21" fmla="*/ 113 h 154"/>
                  <a:gd name="T22" fmla="*/ 106 w 114"/>
                  <a:gd name="T23" fmla="*/ 100 h 154"/>
                  <a:gd name="T24" fmla="*/ 55 w 114"/>
                  <a:gd name="T25" fmla="*/ 64 h 154"/>
                  <a:gd name="T26" fmla="*/ 48 w 114"/>
                  <a:gd name="T27" fmla="*/ 58 h 154"/>
                  <a:gd name="T28" fmla="*/ 53 w 114"/>
                  <a:gd name="T29" fmla="*/ 44 h 154"/>
                  <a:gd name="T30" fmla="*/ 61 w 114"/>
                  <a:gd name="T31" fmla="*/ 43 h 154"/>
                  <a:gd name="T32" fmla="*/ 66 w 114"/>
                  <a:gd name="T33" fmla="*/ 30 h 154"/>
                  <a:gd name="T34" fmla="*/ 57 w 114"/>
                  <a:gd name="T35" fmla="*/ 17 h 154"/>
                  <a:gd name="T36" fmla="*/ 44 w 114"/>
                  <a:gd name="T37" fmla="*/ 12 h 154"/>
                  <a:gd name="T38" fmla="*/ 36 w 114"/>
                  <a:gd name="T39" fmla="*/ 5 h 154"/>
                  <a:gd name="T40" fmla="*/ 24 w 114"/>
                  <a:gd name="T41" fmla="*/ 0 h 154"/>
                  <a:gd name="T42" fmla="*/ 4 w 114"/>
                  <a:gd name="T43" fmla="*/ 2 h 154"/>
                  <a:gd name="T44" fmla="*/ 5 w 114"/>
                  <a:gd name="T45" fmla="*/ 22 h 154"/>
                  <a:gd name="T46" fmla="*/ 0 w 114"/>
                  <a:gd name="T47" fmla="*/ 3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4" h="154">
                    <a:moveTo>
                      <a:pt x="0" y="37"/>
                    </a:moveTo>
                    <a:lnTo>
                      <a:pt x="0" y="43"/>
                    </a:lnTo>
                    <a:lnTo>
                      <a:pt x="14" y="55"/>
                    </a:lnTo>
                    <a:lnTo>
                      <a:pt x="30" y="80"/>
                    </a:lnTo>
                    <a:lnTo>
                      <a:pt x="43" y="73"/>
                    </a:lnTo>
                    <a:lnTo>
                      <a:pt x="56" y="78"/>
                    </a:lnTo>
                    <a:lnTo>
                      <a:pt x="80" y="96"/>
                    </a:lnTo>
                    <a:lnTo>
                      <a:pt x="104" y="147"/>
                    </a:lnTo>
                    <a:lnTo>
                      <a:pt x="104" y="154"/>
                    </a:lnTo>
                    <a:lnTo>
                      <a:pt x="114" y="126"/>
                    </a:lnTo>
                    <a:lnTo>
                      <a:pt x="114" y="113"/>
                    </a:lnTo>
                    <a:lnTo>
                      <a:pt x="106" y="100"/>
                    </a:lnTo>
                    <a:lnTo>
                      <a:pt x="55" y="64"/>
                    </a:lnTo>
                    <a:lnTo>
                      <a:pt x="48" y="58"/>
                    </a:lnTo>
                    <a:lnTo>
                      <a:pt x="53" y="44"/>
                    </a:lnTo>
                    <a:lnTo>
                      <a:pt x="61" y="43"/>
                    </a:lnTo>
                    <a:lnTo>
                      <a:pt x="66" y="30"/>
                    </a:lnTo>
                    <a:lnTo>
                      <a:pt x="57" y="17"/>
                    </a:lnTo>
                    <a:lnTo>
                      <a:pt x="44" y="12"/>
                    </a:lnTo>
                    <a:lnTo>
                      <a:pt x="36" y="5"/>
                    </a:lnTo>
                    <a:lnTo>
                      <a:pt x="24" y="0"/>
                    </a:lnTo>
                    <a:lnTo>
                      <a:pt x="4" y="2"/>
                    </a:lnTo>
                    <a:lnTo>
                      <a:pt x="5" y="22"/>
                    </a:lnTo>
                    <a:lnTo>
                      <a:pt x="0" y="3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457">
                <a:extLst>
                  <a:ext uri="{FF2B5EF4-FFF2-40B4-BE49-F238E27FC236}">
                    <a16:creationId xmlns:a16="http://schemas.microsoft.com/office/drawing/2014/main" id="{ADB13F76-596B-D90E-3069-2F45A0B5C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1835"/>
                <a:ext cx="74" cy="48"/>
              </a:xfrm>
              <a:custGeom>
                <a:avLst/>
                <a:gdLst>
                  <a:gd name="T0" fmla="*/ 38 w 224"/>
                  <a:gd name="T1" fmla="*/ 0 h 145"/>
                  <a:gd name="T2" fmla="*/ 12 w 224"/>
                  <a:gd name="T3" fmla="*/ 15 h 145"/>
                  <a:gd name="T4" fmla="*/ 0 w 224"/>
                  <a:gd name="T5" fmla="*/ 15 h 145"/>
                  <a:gd name="T6" fmla="*/ 1 w 224"/>
                  <a:gd name="T7" fmla="*/ 24 h 145"/>
                  <a:gd name="T8" fmla="*/ 18 w 224"/>
                  <a:gd name="T9" fmla="*/ 61 h 145"/>
                  <a:gd name="T10" fmla="*/ 39 w 224"/>
                  <a:gd name="T11" fmla="*/ 72 h 145"/>
                  <a:gd name="T12" fmla="*/ 65 w 224"/>
                  <a:gd name="T13" fmla="*/ 64 h 145"/>
                  <a:gd name="T14" fmla="*/ 79 w 224"/>
                  <a:gd name="T15" fmla="*/ 68 h 145"/>
                  <a:gd name="T16" fmla="*/ 127 w 224"/>
                  <a:gd name="T17" fmla="*/ 97 h 145"/>
                  <a:gd name="T18" fmla="*/ 156 w 224"/>
                  <a:gd name="T19" fmla="*/ 129 h 145"/>
                  <a:gd name="T20" fmla="*/ 192 w 224"/>
                  <a:gd name="T21" fmla="*/ 145 h 145"/>
                  <a:gd name="T22" fmla="*/ 212 w 224"/>
                  <a:gd name="T23" fmla="*/ 144 h 145"/>
                  <a:gd name="T24" fmla="*/ 224 w 224"/>
                  <a:gd name="T25" fmla="*/ 129 h 145"/>
                  <a:gd name="T26" fmla="*/ 216 w 224"/>
                  <a:gd name="T27" fmla="*/ 116 h 145"/>
                  <a:gd name="T28" fmla="*/ 207 w 224"/>
                  <a:gd name="T29" fmla="*/ 91 h 145"/>
                  <a:gd name="T30" fmla="*/ 193 w 224"/>
                  <a:gd name="T31" fmla="*/ 86 h 145"/>
                  <a:gd name="T32" fmla="*/ 187 w 224"/>
                  <a:gd name="T33" fmla="*/ 92 h 145"/>
                  <a:gd name="T34" fmla="*/ 151 w 224"/>
                  <a:gd name="T35" fmla="*/ 62 h 145"/>
                  <a:gd name="T36" fmla="*/ 105 w 224"/>
                  <a:gd name="T37" fmla="*/ 67 h 145"/>
                  <a:gd name="T38" fmla="*/ 91 w 224"/>
                  <a:gd name="T39" fmla="*/ 62 h 145"/>
                  <a:gd name="T40" fmla="*/ 97 w 224"/>
                  <a:gd name="T41" fmla="*/ 54 h 145"/>
                  <a:gd name="T42" fmla="*/ 109 w 224"/>
                  <a:gd name="T43" fmla="*/ 46 h 145"/>
                  <a:gd name="T44" fmla="*/ 115 w 224"/>
                  <a:gd name="T45" fmla="*/ 39 h 145"/>
                  <a:gd name="T46" fmla="*/ 102 w 224"/>
                  <a:gd name="T47" fmla="*/ 33 h 145"/>
                  <a:gd name="T48" fmla="*/ 82 w 224"/>
                  <a:gd name="T49" fmla="*/ 35 h 145"/>
                  <a:gd name="T50" fmla="*/ 63 w 224"/>
                  <a:gd name="T51" fmla="*/ 50 h 145"/>
                  <a:gd name="T52" fmla="*/ 56 w 224"/>
                  <a:gd name="T53" fmla="*/ 50 h 145"/>
                  <a:gd name="T54" fmla="*/ 51 w 224"/>
                  <a:gd name="T55" fmla="*/ 64 h 145"/>
                  <a:gd name="T56" fmla="*/ 49 w 224"/>
                  <a:gd name="T57" fmla="*/ 52 h 145"/>
                  <a:gd name="T58" fmla="*/ 43 w 224"/>
                  <a:gd name="T59" fmla="*/ 45 h 145"/>
                  <a:gd name="T60" fmla="*/ 34 w 224"/>
                  <a:gd name="T61" fmla="*/ 32 h 145"/>
                  <a:gd name="T62" fmla="*/ 47 w 224"/>
                  <a:gd name="T63" fmla="*/ 25 h 145"/>
                  <a:gd name="T64" fmla="*/ 55 w 224"/>
                  <a:gd name="T65" fmla="*/ 38 h 145"/>
                  <a:gd name="T66" fmla="*/ 68 w 224"/>
                  <a:gd name="T67" fmla="*/ 29 h 145"/>
                  <a:gd name="T68" fmla="*/ 59 w 224"/>
                  <a:gd name="T69" fmla="*/ 10 h 145"/>
                  <a:gd name="T70" fmla="*/ 52 w 224"/>
                  <a:gd name="T71" fmla="*/ 4 h 145"/>
                  <a:gd name="T72" fmla="*/ 38 w 224"/>
                  <a:gd name="T73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5">
                    <a:moveTo>
                      <a:pt x="38" y="0"/>
                    </a:moveTo>
                    <a:lnTo>
                      <a:pt x="12" y="15"/>
                    </a:lnTo>
                    <a:lnTo>
                      <a:pt x="0" y="15"/>
                    </a:lnTo>
                    <a:lnTo>
                      <a:pt x="1" y="24"/>
                    </a:lnTo>
                    <a:lnTo>
                      <a:pt x="18" y="61"/>
                    </a:lnTo>
                    <a:lnTo>
                      <a:pt x="39" y="72"/>
                    </a:lnTo>
                    <a:lnTo>
                      <a:pt x="65" y="64"/>
                    </a:lnTo>
                    <a:lnTo>
                      <a:pt x="79" y="68"/>
                    </a:lnTo>
                    <a:lnTo>
                      <a:pt x="127" y="97"/>
                    </a:lnTo>
                    <a:lnTo>
                      <a:pt x="156" y="129"/>
                    </a:lnTo>
                    <a:lnTo>
                      <a:pt x="192" y="145"/>
                    </a:lnTo>
                    <a:lnTo>
                      <a:pt x="212" y="144"/>
                    </a:lnTo>
                    <a:lnTo>
                      <a:pt x="224" y="129"/>
                    </a:lnTo>
                    <a:lnTo>
                      <a:pt x="216" y="116"/>
                    </a:lnTo>
                    <a:lnTo>
                      <a:pt x="207" y="91"/>
                    </a:lnTo>
                    <a:lnTo>
                      <a:pt x="193" y="86"/>
                    </a:lnTo>
                    <a:lnTo>
                      <a:pt x="187" y="92"/>
                    </a:lnTo>
                    <a:lnTo>
                      <a:pt x="151" y="62"/>
                    </a:lnTo>
                    <a:lnTo>
                      <a:pt x="105" y="67"/>
                    </a:lnTo>
                    <a:lnTo>
                      <a:pt x="91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5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6" y="50"/>
                    </a:lnTo>
                    <a:lnTo>
                      <a:pt x="51" y="64"/>
                    </a:lnTo>
                    <a:lnTo>
                      <a:pt x="49" y="52"/>
                    </a:lnTo>
                    <a:lnTo>
                      <a:pt x="43" y="45"/>
                    </a:lnTo>
                    <a:lnTo>
                      <a:pt x="34" y="32"/>
                    </a:lnTo>
                    <a:lnTo>
                      <a:pt x="47" y="25"/>
                    </a:lnTo>
                    <a:lnTo>
                      <a:pt x="55" y="38"/>
                    </a:lnTo>
                    <a:lnTo>
                      <a:pt x="68" y="29"/>
                    </a:lnTo>
                    <a:lnTo>
                      <a:pt x="59" y="10"/>
                    </a:lnTo>
                    <a:lnTo>
                      <a:pt x="52" y="4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458">
                <a:extLst>
                  <a:ext uri="{FF2B5EF4-FFF2-40B4-BE49-F238E27FC236}">
                    <a16:creationId xmlns:a16="http://schemas.microsoft.com/office/drawing/2014/main" id="{D4464254-3389-896D-DCCE-B0F722431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636"/>
                <a:ext cx="28" cy="19"/>
              </a:xfrm>
              <a:custGeom>
                <a:avLst/>
                <a:gdLst>
                  <a:gd name="T0" fmla="*/ 48 w 85"/>
                  <a:gd name="T1" fmla="*/ 17 h 57"/>
                  <a:gd name="T2" fmla="*/ 41 w 85"/>
                  <a:gd name="T3" fmla="*/ 11 h 57"/>
                  <a:gd name="T4" fmla="*/ 21 w 85"/>
                  <a:gd name="T5" fmla="*/ 0 h 57"/>
                  <a:gd name="T6" fmla="*/ 0 w 85"/>
                  <a:gd name="T7" fmla="*/ 9 h 57"/>
                  <a:gd name="T8" fmla="*/ 2 w 85"/>
                  <a:gd name="T9" fmla="*/ 23 h 57"/>
                  <a:gd name="T10" fmla="*/ 9 w 85"/>
                  <a:gd name="T11" fmla="*/ 35 h 57"/>
                  <a:gd name="T12" fmla="*/ 10 w 85"/>
                  <a:gd name="T13" fmla="*/ 41 h 57"/>
                  <a:gd name="T14" fmla="*/ 24 w 85"/>
                  <a:gd name="T15" fmla="*/ 40 h 57"/>
                  <a:gd name="T16" fmla="*/ 24 w 85"/>
                  <a:gd name="T17" fmla="*/ 47 h 57"/>
                  <a:gd name="T18" fmla="*/ 44 w 85"/>
                  <a:gd name="T19" fmla="*/ 51 h 57"/>
                  <a:gd name="T20" fmla="*/ 52 w 85"/>
                  <a:gd name="T21" fmla="*/ 57 h 57"/>
                  <a:gd name="T22" fmla="*/ 65 w 85"/>
                  <a:gd name="T23" fmla="*/ 50 h 57"/>
                  <a:gd name="T24" fmla="*/ 85 w 85"/>
                  <a:gd name="T25" fmla="*/ 55 h 57"/>
                  <a:gd name="T26" fmla="*/ 77 w 85"/>
                  <a:gd name="T27" fmla="*/ 43 h 57"/>
                  <a:gd name="T28" fmla="*/ 61 w 85"/>
                  <a:gd name="T29" fmla="*/ 24 h 57"/>
                  <a:gd name="T30" fmla="*/ 48 w 85"/>
                  <a:gd name="T31" fmla="*/ 1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57">
                    <a:moveTo>
                      <a:pt x="48" y="17"/>
                    </a:moveTo>
                    <a:lnTo>
                      <a:pt x="41" y="11"/>
                    </a:lnTo>
                    <a:lnTo>
                      <a:pt x="21" y="0"/>
                    </a:lnTo>
                    <a:lnTo>
                      <a:pt x="0" y="9"/>
                    </a:lnTo>
                    <a:lnTo>
                      <a:pt x="2" y="23"/>
                    </a:lnTo>
                    <a:lnTo>
                      <a:pt x="9" y="35"/>
                    </a:lnTo>
                    <a:lnTo>
                      <a:pt x="10" y="41"/>
                    </a:lnTo>
                    <a:lnTo>
                      <a:pt x="24" y="40"/>
                    </a:lnTo>
                    <a:lnTo>
                      <a:pt x="24" y="47"/>
                    </a:lnTo>
                    <a:lnTo>
                      <a:pt x="44" y="51"/>
                    </a:lnTo>
                    <a:lnTo>
                      <a:pt x="52" y="57"/>
                    </a:lnTo>
                    <a:lnTo>
                      <a:pt x="65" y="50"/>
                    </a:lnTo>
                    <a:lnTo>
                      <a:pt x="85" y="55"/>
                    </a:lnTo>
                    <a:lnTo>
                      <a:pt x="77" y="43"/>
                    </a:lnTo>
                    <a:lnTo>
                      <a:pt x="61" y="24"/>
                    </a:lnTo>
                    <a:lnTo>
                      <a:pt x="48" y="1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459">
                <a:extLst>
                  <a:ext uri="{FF2B5EF4-FFF2-40B4-BE49-F238E27FC236}">
                    <a16:creationId xmlns:a16="http://schemas.microsoft.com/office/drawing/2014/main" id="{A4E98E1A-0E16-E54B-C0C8-6D5317B493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9" y="1954"/>
                <a:ext cx="7" cy="5"/>
              </a:xfrm>
              <a:custGeom>
                <a:avLst/>
                <a:gdLst>
                  <a:gd name="T0" fmla="*/ 13 w 21"/>
                  <a:gd name="T1" fmla="*/ 0 h 15"/>
                  <a:gd name="T2" fmla="*/ 0 w 21"/>
                  <a:gd name="T3" fmla="*/ 2 h 15"/>
                  <a:gd name="T4" fmla="*/ 7 w 21"/>
                  <a:gd name="T5" fmla="*/ 15 h 15"/>
                  <a:gd name="T6" fmla="*/ 21 w 21"/>
                  <a:gd name="T7" fmla="*/ 13 h 15"/>
                  <a:gd name="T8" fmla="*/ 13 w 21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5">
                    <a:moveTo>
                      <a:pt x="13" y="0"/>
                    </a:moveTo>
                    <a:lnTo>
                      <a:pt x="0" y="2"/>
                    </a:lnTo>
                    <a:lnTo>
                      <a:pt x="7" y="15"/>
                    </a:lnTo>
                    <a:lnTo>
                      <a:pt x="21" y="13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460">
                <a:extLst>
                  <a:ext uri="{FF2B5EF4-FFF2-40B4-BE49-F238E27FC236}">
                    <a16:creationId xmlns:a16="http://schemas.microsoft.com/office/drawing/2014/main" id="{DDD6DB9F-813E-FC81-7F8B-B6D5AC3F7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1927"/>
                <a:ext cx="7" cy="6"/>
              </a:xfrm>
              <a:custGeom>
                <a:avLst/>
                <a:gdLst>
                  <a:gd name="T0" fmla="*/ 0 w 22"/>
                  <a:gd name="T1" fmla="*/ 8 h 20"/>
                  <a:gd name="T2" fmla="*/ 1 w 22"/>
                  <a:gd name="T3" fmla="*/ 14 h 20"/>
                  <a:gd name="T4" fmla="*/ 22 w 22"/>
                  <a:gd name="T5" fmla="*/ 20 h 20"/>
                  <a:gd name="T6" fmla="*/ 12 w 22"/>
                  <a:gd name="T7" fmla="*/ 0 h 20"/>
                  <a:gd name="T8" fmla="*/ 0 w 22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0" y="8"/>
                    </a:moveTo>
                    <a:lnTo>
                      <a:pt x="1" y="14"/>
                    </a:lnTo>
                    <a:lnTo>
                      <a:pt x="22" y="20"/>
                    </a:lnTo>
                    <a:lnTo>
                      <a:pt x="12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461">
                <a:extLst>
                  <a:ext uri="{FF2B5EF4-FFF2-40B4-BE49-F238E27FC236}">
                    <a16:creationId xmlns:a16="http://schemas.microsoft.com/office/drawing/2014/main" id="{2D898565-295E-9A52-C969-A181C3B169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6" y="1917"/>
                <a:ext cx="56" cy="97"/>
              </a:xfrm>
              <a:custGeom>
                <a:avLst/>
                <a:gdLst>
                  <a:gd name="T0" fmla="*/ 166 w 166"/>
                  <a:gd name="T1" fmla="*/ 199 h 290"/>
                  <a:gd name="T2" fmla="*/ 158 w 166"/>
                  <a:gd name="T3" fmla="*/ 180 h 290"/>
                  <a:gd name="T4" fmla="*/ 136 w 166"/>
                  <a:gd name="T5" fmla="*/ 148 h 290"/>
                  <a:gd name="T6" fmla="*/ 128 w 166"/>
                  <a:gd name="T7" fmla="*/ 82 h 290"/>
                  <a:gd name="T8" fmla="*/ 74 w 166"/>
                  <a:gd name="T9" fmla="*/ 66 h 290"/>
                  <a:gd name="T10" fmla="*/ 28 w 166"/>
                  <a:gd name="T11" fmla="*/ 11 h 290"/>
                  <a:gd name="T12" fmla="*/ 0 w 166"/>
                  <a:gd name="T13" fmla="*/ 0 h 290"/>
                  <a:gd name="T14" fmla="*/ 13 w 166"/>
                  <a:gd name="T15" fmla="*/ 60 h 290"/>
                  <a:gd name="T16" fmla="*/ 7 w 166"/>
                  <a:gd name="T17" fmla="*/ 80 h 290"/>
                  <a:gd name="T18" fmla="*/ 12 w 166"/>
                  <a:gd name="T19" fmla="*/ 106 h 290"/>
                  <a:gd name="T20" fmla="*/ 42 w 166"/>
                  <a:gd name="T21" fmla="*/ 150 h 290"/>
                  <a:gd name="T22" fmla="*/ 84 w 166"/>
                  <a:gd name="T23" fmla="*/ 180 h 290"/>
                  <a:gd name="T24" fmla="*/ 99 w 166"/>
                  <a:gd name="T25" fmla="*/ 199 h 290"/>
                  <a:gd name="T26" fmla="*/ 109 w 166"/>
                  <a:gd name="T27" fmla="*/ 231 h 290"/>
                  <a:gd name="T28" fmla="*/ 113 w 166"/>
                  <a:gd name="T29" fmla="*/ 284 h 290"/>
                  <a:gd name="T30" fmla="*/ 121 w 166"/>
                  <a:gd name="T31" fmla="*/ 290 h 290"/>
                  <a:gd name="T32" fmla="*/ 152 w 166"/>
                  <a:gd name="T33" fmla="*/ 259 h 290"/>
                  <a:gd name="T34" fmla="*/ 149 w 166"/>
                  <a:gd name="T35" fmla="*/ 234 h 290"/>
                  <a:gd name="T36" fmla="*/ 166 w 166"/>
                  <a:gd name="T37" fmla="*/ 199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0">
                    <a:moveTo>
                      <a:pt x="166" y="199"/>
                    </a:moveTo>
                    <a:lnTo>
                      <a:pt x="158" y="180"/>
                    </a:lnTo>
                    <a:lnTo>
                      <a:pt x="136" y="148"/>
                    </a:lnTo>
                    <a:lnTo>
                      <a:pt x="128" y="82"/>
                    </a:lnTo>
                    <a:lnTo>
                      <a:pt x="74" y="66"/>
                    </a:lnTo>
                    <a:lnTo>
                      <a:pt x="28" y="11"/>
                    </a:lnTo>
                    <a:lnTo>
                      <a:pt x="0" y="0"/>
                    </a:lnTo>
                    <a:lnTo>
                      <a:pt x="13" y="60"/>
                    </a:lnTo>
                    <a:lnTo>
                      <a:pt x="7" y="80"/>
                    </a:lnTo>
                    <a:lnTo>
                      <a:pt x="12" y="106"/>
                    </a:lnTo>
                    <a:lnTo>
                      <a:pt x="42" y="150"/>
                    </a:lnTo>
                    <a:lnTo>
                      <a:pt x="84" y="180"/>
                    </a:lnTo>
                    <a:lnTo>
                      <a:pt x="99" y="199"/>
                    </a:lnTo>
                    <a:lnTo>
                      <a:pt x="109" y="231"/>
                    </a:lnTo>
                    <a:lnTo>
                      <a:pt x="113" y="284"/>
                    </a:lnTo>
                    <a:lnTo>
                      <a:pt x="121" y="290"/>
                    </a:lnTo>
                    <a:lnTo>
                      <a:pt x="152" y="259"/>
                    </a:lnTo>
                    <a:lnTo>
                      <a:pt x="149" y="234"/>
                    </a:lnTo>
                    <a:lnTo>
                      <a:pt x="166" y="19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462">
                <a:extLst>
                  <a:ext uri="{FF2B5EF4-FFF2-40B4-BE49-F238E27FC236}">
                    <a16:creationId xmlns:a16="http://schemas.microsoft.com/office/drawing/2014/main" id="{AEF17581-C9E2-DADB-E9EC-AD4975D3F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" y="1259"/>
                <a:ext cx="25" cy="15"/>
              </a:xfrm>
              <a:custGeom>
                <a:avLst/>
                <a:gdLst>
                  <a:gd name="T0" fmla="*/ 0 w 75"/>
                  <a:gd name="T1" fmla="*/ 7 h 46"/>
                  <a:gd name="T2" fmla="*/ 1 w 75"/>
                  <a:gd name="T3" fmla="*/ 21 h 46"/>
                  <a:gd name="T4" fmla="*/ 15 w 75"/>
                  <a:gd name="T5" fmla="*/ 33 h 46"/>
                  <a:gd name="T6" fmla="*/ 36 w 75"/>
                  <a:gd name="T7" fmla="*/ 44 h 46"/>
                  <a:gd name="T8" fmla="*/ 55 w 75"/>
                  <a:gd name="T9" fmla="*/ 35 h 46"/>
                  <a:gd name="T10" fmla="*/ 70 w 75"/>
                  <a:gd name="T11" fmla="*/ 46 h 46"/>
                  <a:gd name="T12" fmla="*/ 75 w 75"/>
                  <a:gd name="T13" fmla="*/ 35 h 46"/>
                  <a:gd name="T14" fmla="*/ 61 w 75"/>
                  <a:gd name="T15" fmla="*/ 21 h 46"/>
                  <a:gd name="T16" fmla="*/ 48 w 75"/>
                  <a:gd name="T17" fmla="*/ 17 h 46"/>
                  <a:gd name="T18" fmla="*/ 40 w 75"/>
                  <a:gd name="T19" fmla="*/ 10 h 46"/>
                  <a:gd name="T20" fmla="*/ 13 w 75"/>
                  <a:gd name="T21" fmla="*/ 0 h 46"/>
                  <a:gd name="T22" fmla="*/ 0 w 75"/>
                  <a:gd name="T23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5" h="46">
                    <a:moveTo>
                      <a:pt x="0" y="7"/>
                    </a:moveTo>
                    <a:lnTo>
                      <a:pt x="1" y="21"/>
                    </a:lnTo>
                    <a:lnTo>
                      <a:pt x="15" y="33"/>
                    </a:lnTo>
                    <a:lnTo>
                      <a:pt x="36" y="44"/>
                    </a:lnTo>
                    <a:lnTo>
                      <a:pt x="55" y="35"/>
                    </a:lnTo>
                    <a:lnTo>
                      <a:pt x="70" y="46"/>
                    </a:lnTo>
                    <a:lnTo>
                      <a:pt x="75" y="35"/>
                    </a:lnTo>
                    <a:lnTo>
                      <a:pt x="61" y="21"/>
                    </a:lnTo>
                    <a:lnTo>
                      <a:pt x="48" y="17"/>
                    </a:lnTo>
                    <a:lnTo>
                      <a:pt x="40" y="1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463">
                <a:extLst>
                  <a:ext uri="{FF2B5EF4-FFF2-40B4-BE49-F238E27FC236}">
                    <a16:creationId xmlns:a16="http://schemas.microsoft.com/office/drawing/2014/main" id="{44BE6524-2754-3EA2-22D5-D19E11984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9" y="1244"/>
                <a:ext cx="4" cy="7"/>
              </a:xfrm>
              <a:custGeom>
                <a:avLst/>
                <a:gdLst>
                  <a:gd name="T0" fmla="*/ 9 w 14"/>
                  <a:gd name="T1" fmla="*/ 19 h 19"/>
                  <a:gd name="T2" fmla="*/ 14 w 14"/>
                  <a:gd name="T3" fmla="*/ 5 h 19"/>
                  <a:gd name="T4" fmla="*/ 7 w 14"/>
                  <a:gd name="T5" fmla="*/ 0 h 19"/>
                  <a:gd name="T6" fmla="*/ 0 w 14"/>
                  <a:gd name="T7" fmla="*/ 0 h 19"/>
                  <a:gd name="T8" fmla="*/ 9 w 14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9">
                    <a:moveTo>
                      <a:pt x="9" y="19"/>
                    </a:moveTo>
                    <a:lnTo>
                      <a:pt x="14" y="5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9" y="1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464">
                <a:extLst>
                  <a:ext uri="{FF2B5EF4-FFF2-40B4-BE49-F238E27FC236}">
                    <a16:creationId xmlns:a16="http://schemas.microsoft.com/office/drawing/2014/main" id="{3EF33AFC-F89C-F260-6B89-88454C3D2F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6" y="1299"/>
                <a:ext cx="15" cy="40"/>
              </a:xfrm>
              <a:custGeom>
                <a:avLst/>
                <a:gdLst>
                  <a:gd name="T0" fmla="*/ 22 w 46"/>
                  <a:gd name="T1" fmla="*/ 0 h 119"/>
                  <a:gd name="T2" fmla="*/ 0 w 46"/>
                  <a:gd name="T3" fmla="*/ 56 h 119"/>
                  <a:gd name="T4" fmla="*/ 12 w 46"/>
                  <a:gd name="T5" fmla="*/ 108 h 119"/>
                  <a:gd name="T6" fmla="*/ 12 w 46"/>
                  <a:gd name="T7" fmla="*/ 115 h 119"/>
                  <a:gd name="T8" fmla="*/ 24 w 46"/>
                  <a:gd name="T9" fmla="*/ 107 h 119"/>
                  <a:gd name="T10" fmla="*/ 32 w 46"/>
                  <a:gd name="T11" fmla="*/ 114 h 119"/>
                  <a:gd name="T12" fmla="*/ 46 w 46"/>
                  <a:gd name="T13" fmla="*/ 119 h 119"/>
                  <a:gd name="T14" fmla="*/ 45 w 46"/>
                  <a:gd name="T15" fmla="*/ 113 h 119"/>
                  <a:gd name="T16" fmla="*/ 30 w 46"/>
                  <a:gd name="T17" fmla="*/ 87 h 119"/>
                  <a:gd name="T18" fmla="*/ 22 w 46"/>
                  <a:gd name="T19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19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8"/>
                    </a:lnTo>
                    <a:lnTo>
                      <a:pt x="12" y="115"/>
                    </a:lnTo>
                    <a:lnTo>
                      <a:pt x="24" y="107"/>
                    </a:lnTo>
                    <a:lnTo>
                      <a:pt x="32" y="114"/>
                    </a:lnTo>
                    <a:lnTo>
                      <a:pt x="46" y="119"/>
                    </a:lnTo>
                    <a:lnTo>
                      <a:pt x="45" y="113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465">
                <a:extLst>
                  <a:ext uri="{FF2B5EF4-FFF2-40B4-BE49-F238E27FC236}">
                    <a16:creationId xmlns:a16="http://schemas.microsoft.com/office/drawing/2014/main" id="{A6AE3D6A-E5EE-0941-1A35-110BC6259B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294"/>
                <a:ext cx="7" cy="12"/>
              </a:xfrm>
              <a:custGeom>
                <a:avLst/>
                <a:gdLst>
                  <a:gd name="T0" fmla="*/ 20 w 20"/>
                  <a:gd name="T1" fmla="*/ 14 h 36"/>
                  <a:gd name="T2" fmla="*/ 18 w 20"/>
                  <a:gd name="T3" fmla="*/ 0 h 36"/>
                  <a:gd name="T4" fmla="*/ 7 w 20"/>
                  <a:gd name="T5" fmla="*/ 16 h 36"/>
                  <a:gd name="T6" fmla="*/ 0 w 20"/>
                  <a:gd name="T7" fmla="*/ 36 h 36"/>
                  <a:gd name="T8" fmla="*/ 9 w 20"/>
                  <a:gd name="T9" fmla="*/ 36 h 36"/>
                  <a:gd name="T10" fmla="*/ 14 w 20"/>
                  <a:gd name="T11" fmla="*/ 15 h 36"/>
                  <a:gd name="T12" fmla="*/ 20 w 20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6">
                    <a:moveTo>
                      <a:pt x="20" y="14"/>
                    </a:moveTo>
                    <a:lnTo>
                      <a:pt x="18" y="0"/>
                    </a:lnTo>
                    <a:lnTo>
                      <a:pt x="7" y="16"/>
                    </a:lnTo>
                    <a:lnTo>
                      <a:pt x="0" y="36"/>
                    </a:lnTo>
                    <a:lnTo>
                      <a:pt x="9" y="36"/>
                    </a:lnTo>
                    <a:lnTo>
                      <a:pt x="14" y="15"/>
                    </a:lnTo>
                    <a:lnTo>
                      <a:pt x="20" y="14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466">
                <a:extLst>
                  <a:ext uri="{FF2B5EF4-FFF2-40B4-BE49-F238E27FC236}">
                    <a16:creationId xmlns:a16="http://schemas.microsoft.com/office/drawing/2014/main" id="{414E4BD6-BCDC-8525-2010-F58631FED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296"/>
                <a:ext cx="6" cy="7"/>
              </a:xfrm>
              <a:custGeom>
                <a:avLst/>
                <a:gdLst>
                  <a:gd name="T0" fmla="*/ 20 w 20"/>
                  <a:gd name="T1" fmla="*/ 6 h 22"/>
                  <a:gd name="T2" fmla="*/ 12 w 20"/>
                  <a:gd name="T3" fmla="*/ 0 h 22"/>
                  <a:gd name="T4" fmla="*/ 0 w 20"/>
                  <a:gd name="T5" fmla="*/ 9 h 22"/>
                  <a:gd name="T6" fmla="*/ 2 w 20"/>
                  <a:gd name="T7" fmla="*/ 22 h 22"/>
                  <a:gd name="T8" fmla="*/ 20 w 20"/>
                  <a:gd name="T9" fmla="*/ 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20" y="6"/>
                    </a:moveTo>
                    <a:lnTo>
                      <a:pt x="12" y="0"/>
                    </a:lnTo>
                    <a:lnTo>
                      <a:pt x="0" y="9"/>
                    </a:lnTo>
                    <a:lnTo>
                      <a:pt x="2" y="22"/>
                    </a:lnTo>
                    <a:lnTo>
                      <a:pt x="20" y="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467">
                <a:extLst>
                  <a:ext uri="{FF2B5EF4-FFF2-40B4-BE49-F238E27FC236}">
                    <a16:creationId xmlns:a16="http://schemas.microsoft.com/office/drawing/2014/main" id="{F28B558A-D462-64A1-A704-883B391FC6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224"/>
                <a:ext cx="5" cy="6"/>
              </a:xfrm>
              <a:custGeom>
                <a:avLst/>
                <a:gdLst>
                  <a:gd name="T0" fmla="*/ 0 w 14"/>
                  <a:gd name="T1" fmla="*/ 20 h 20"/>
                  <a:gd name="T2" fmla="*/ 12 w 14"/>
                  <a:gd name="T3" fmla="*/ 20 h 20"/>
                  <a:gd name="T4" fmla="*/ 14 w 14"/>
                  <a:gd name="T5" fmla="*/ 7 h 20"/>
                  <a:gd name="T6" fmla="*/ 5 w 14"/>
                  <a:gd name="T7" fmla="*/ 0 h 20"/>
                  <a:gd name="T8" fmla="*/ 0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0" y="20"/>
                    </a:moveTo>
                    <a:lnTo>
                      <a:pt x="12" y="20"/>
                    </a:lnTo>
                    <a:lnTo>
                      <a:pt x="14" y="7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468">
                <a:extLst>
                  <a:ext uri="{FF2B5EF4-FFF2-40B4-BE49-F238E27FC236}">
                    <a16:creationId xmlns:a16="http://schemas.microsoft.com/office/drawing/2014/main" id="{8C3C6802-49F8-5F4B-FB21-F931E719B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6" y="1367"/>
                <a:ext cx="10" cy="9"/>
              </a:xfrm>
              <a:custGeom>
                <a:avLst/>
                <a:gdLst>
                  <a:gd name="T0" fmla="*/ 15 w 29"/>
                  <a:gd name="T1" fmla="*/ 13 h 26"/>
                  <a:gd name="T2" fmla="*/ 6 w 29"/>
                  <a:gd name="T3" fmla="*/ 0 h 26"/>
                  <a:gd name="T4" fmla="*/ 0 w 29"/>
                  <a:gd name="T5" fmla="*/ 7 h 26"/>
                  <a:gd name="T6" fmla="*/ 9 w 29"/>
                  <a:gd name="T7" fmla="*/ 20 h 26"/>
                  <a:gd name="T8" fmla="*/ 23 w 29"/>
                  <a:gd name="T9" fmla="*/ 26 h 26"/>
                  <a:gd name="T10" fmla="*/ 29 w 29"/>
                  <a:gd name="T11" fmla="*/ 20 h 26"/>
                  <a:gd name="T12" fmla="*/ 21 w 29"/>
                  <a:gd name="T13" fmla="*/ 14 h 26"/>
                  <a:gd name="T14" fmla="*/ 15 w 29"/>
                  <a:gd name="T15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6">
                    <a:moveTo>
                      <a:pt x="15" y="13"/>
                    </a:moveTo>
                    <a:lnTo>
                      <a:pt x="6" y="0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23" y="26"/>
                    </a:lnTo>
                    <a:lnTo>
                      <a:pt x="29" y="20"/>
                    </a:lnTo>
                    <a:lnTo>
                      <a:pt x="21" y="14"/>
                    </a:lnTo>
                    <a:lnTo>
                      <a:pt x="15" y="13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469">
                <a:extLst>
                  <a:ext uri="{FF2B5EF4-FFF2-40B4-BE49-F238E27FC236}">
                    <a16:creationId xmlns:a16="http://schemas.microsoft.com/office/drawing/2014/main" id="{072BF563-C296-A185-43C8-50D5115C81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1367"/>
                <a:ext cx="52" cy="46"/>
              </a:xfrm>
              <a:custGeom>
                <a:avLst/>
                <a:gdLst>
                  <a:gd name="T0" fmla="*/ 147 w 155"/>
                  <a:gd name="T1" fmla="*/ 96 h 137"/>
                  <a:gd name="T2" fmla="*/ 119 w 155"/>
                  <a:gd name="T3" fmla="*/ 90 h 137"/>
                  <a:gd name="T4" fmla="*/ 106 w 155"/>
                  <a:gd name="T5" fmla="*/ 85 h 137"/>
                  <a:gd name="T6" fmla="*/ 105 w 155"/>
                  <a:gd name="T7" fmla="*/ 78 h 137"/>
                  <a:gd name="T8" fmla="*/ 90 w 155"/>
                  <a:gd name="T9" fmla="*/ 66 h 137"/>
                  <a:gd name="T10" fmla="*/ 90 w 155"/>
                  <a:gd name="T11" fmla="*/ 60 h 137"/>
                  <a:gd name="T12" fmla="*/ 82 w 155"/>
                  <a:gd name="T13" fmla="*/ 54 h 137"/>
                  <a:gd name="T14" fmla="*/ 80 w 155"/>
                  <a:gd name="T15" fmla="*/ 34 h 137"/>
                  <a:gd name="T16" fmla="*/ 73 w 155"/>
                  <a:gd name="T17" fmla="*/ 35 h 137"/>
                  <a:gd name="T18" fmla="*/ 53 w 155"/>
                  <a:gd name="T19" fmla="*/ 29 h 137"/>
                  <a:gd name="T20" fmla="*/ 39 w 155"/>
                  <a:gd name="T21" fmla="*/ 18 h 137"/>
                  <a:gd name="T22" fmla="*/ 11 w 155"/>
                  <a:gd name="T23" fmla="*/ 0 h 137"/>
                  <a:gd name="T24" fmla="*/ 12 w 155"/>
                  <a:gd name="T25" fmla="*/ 20 h 137"/>
                  <a:gd name="T26" fmla="*/ 6 w 155"/>
                  <a:gd name="T27" fmla="*/ 20 h 137"/>
                  <a:gd name="T28" fmla="*/ 0 w 155"/>
                  <a:gd name="T29" fmla="*/ 41 h 137"/>
                  <a:gd name="T30" fmla="*/ 2 w 155"/>
                  <a:gd name="T31" fmla="*/ 55 h 137"/>
                  <a:gd name="T32" fmla="*/ 17 w 155"/>
                  <a:gd name="T33" fmla="*/ 74 h 137"/>
                  <a:gd name="T34" fmla="*/ 5 w 155"/>
                  <a:gd name="T35" fmla="*/ 87 h 137"/>
                  <a:gd name="T36" fmla="*/ 13 w 155"/>
                  <a:gd name="T37" fmla="*/ 100 h 137"/>
                  <a:gd name="T38" fmla="*/ 28 w 155"/>
                  <a:gd name="T39" fmla="*/ 114 h 137"/>
                  <a:gd name="T40" fmla="*/ 40 w 155"/>
                  <a:gd name="T41" fmla="*/ 105 h 137"/>
                  <a:gd name="T42" fmla="*/ 54 w 155"/>
                  <a:gd name="T43" fmla="*/ 110 h 137"/>
                  <a:gd name="T44" fmla="*/ 60 w 155"/>
                  <a:gd name="T45" fmla="*/ 103 h 137"/>
                  <a:gd name="T46" fmla="*/ 74 w 155"/>
                  <a:gd name="T47" fmla="*/ 115 h 137"/>
                  <a:gd name="T48" fmla="*/ 89 w 155"/>
                  <a:gd name="T49" fmla="*/ 120 h 137"/>
                  <a:gd name="T50" fmla="*/ 110 w 155"/>
                  <a:gd name="T51" fmla="*/ 125 h 137"/>
                  <a:gd name="T52" fmla="*/ 123 w 155"/>
                  <a:gd name="T53" fmla="*/ 137 h 137"/>
                  <a:gd name="T54" fmla="*/ 136 w 155"/>
                  <a:gd name="T55" fmla="*/ 130 h 137"/>
                  <a:gd name="T56" fmla="*/ 155 w 155"/>
                  <a:gd name="T57" fmla="*/ 108 h 137"/>
                  <a:gd name="T58" fmla="*/ 147 w 155"/>
                  <a:gd name="T59" fmla="*/ 9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37">
                    <a:moveTo>
                      <a:pt x="147" y="96"/>
                    </a:moveTo>
                    <a:lnTo>
                      <a:pt x="119" y="90"/>
                    </a:lnTo>
                    <a:lnTo>
                      <a:pt x="106" y="85"/>
                    </a:lnTo>
                    <a:lnTo>
                      <a:pt x="105" y="78"/>
                    </a:lnTo>
                    <a:lnTo>
                      <a:pt x="90" y="66"/>
                    </a:lnTo>
                    <a:lnTo>
                      <a:pt x="90" y="60"/>
                    </a:lnTo>
                    <a:lnTo>
                      <a:pt x="82" y="54"/>
                    </a:lnTo>
                    <a:lnTo>
                      <a:pt x="80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9" y="18"/>
                    </a:lnTo>
                    <a:lnTo>
                      <a:pt x="11" y="0"/>
                    </a:lnTo>
                    <a:lnTo>
                      <a:pt x="12" y="20"/>
                    </a:lnTo>
                    <a:lnTo>
                      <a:pt x="6" y="20"/>
                    </a:lnTo>
                    <a:lnTo>
                      <a:pt x="0" y="41"/>
                    </a:lnTo>
                    <a:lnTo>
                      <a:pt x="2" y="55"/>
                    </a:lnTo>
                    <a:lnTo>
                      <a:pt x="17" y="74"/>
                    </a:lnTo>
                    <a:lnTo>
                      <a:pt x="5" y="87"/>
                    </a:lnTo>
                    <a:lnTo>
                      <a:pt x="13" y="100"/>
                    </a:lnTo>
                    <a:lnTo>
                      <a:pt x="28" y="114"/>
                    </a:lnTo>
                    <a:lnTo>
                      <a:pt x="40" y="105"/>
                    </a:lnTo>
                    <a:lnTo>
                      <a:pt x="54" y="110"/>
                    </a:lnTo>
                    <a:lnTo>
                      <a:pt x="60" y="103"/>
                    </a:lnTo>
                    <a:lnTo>
                      <a:pt x="74" y="115"/>
                    </a:lnTo>
                    <a:lnTo>
                      <a:pt x="89" y="120"/>
                    </a:lnTo>
                    <a:lnTo>
                      <a:pt x="110" y="125"/>
                    </a:lnTo>
                    <a:lnTo>
                      <a:pt x="123" y="137"/>
                    </a:lnTo>
                    <a:lnTo>
                      <a:pt x="136" y="130"/>
                    </a:lnTo>
                    <a:lnTo>
                      <a:pt x="155" y="108"/>
                    </a:lnTo>
                    <a:lnTo>
                      <a:pt x="147" y="96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470">
                <a:extLst>
                  <a:ext uri="{FF2B5EF4-FFF2-40B4-BE49-F238E27FC236}">
                    <a16:creationId xmlns:a16="http://schemas.microsoft.com/office/drawing/2014/main" id="{9A28A86A-25E6-6629-2F9F-64EC4A6B3E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392"/>
                <a:ext cx="9" cy="5"/>
              </a:xfrm>
              <a:custGeom>
                <a:avLst/>
                <a:gdLst>
                  <a:gd name="T0" fmla="*/ 8 w 27"/>
                  <a:gd name="T1" fmla="*/ 15 h 15"/>
                  <a:gd name="T2" fmla="*/ 20 w 27"/>
                  <a:gd name="T3" fmla="*/ 14 h 15"/>
                  <a:gd name="T4" fmla="*/ 27 w 27"/>
                  <a:gd name="T5" fmla="*/ 0 h 15"/>
                  <a:gd name="T6" fmla="*/ 7 w 27"/>
                  <a:gd name="T7" fmla="*/ 2 h 15"/>
                  <a:gd name="T8" fmla="*/ 0 w 27"/>
                  <a:gd name="T9" fmla="*/ 9 h 15"/>
                  <a:gd name="T10" fmla="*/ 8 w 27"/>
                  <a:gd name="T11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15">
                    <a:moveTo>
                      <a:pt x="8" y="15"/>
                    </a:moveTo>
                    <a:lnTo>
                      <a:pt x="20" y="14"/>
                    </a:lnTo>
                    <a:lnTo>
                      <a:pt x="27" y="0"/>
                    </a:lnTo>
                    <a:lnTo>
                      <a:pt x="7" y="2"/>
                    </a:lnTo>
                    <a:lnTo>
                      <a:pt x="0" y="9"/>
                    </a:lnTo>
                    <a:lnTo>
                      <a:pt x="8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471">
                <a:extLst>
                  <a:ext uri="{FF2B5EF4-FFF2-40B4-BE49-F238E27FC236}">
                    <a16:creationId xmlns:a16="http://schemas.microsoft.com/office/drawing/2014/main" id="{64599803-AE84-DC81-185E-9D64A85E1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6" y="2246"/>
                <a:ext cx="5" cy="14"/>
              </a:xfrm>
              <a:custGeom>
                <a:avLst/>
                <a:gdLst>
                  <a:gd name="T0" fmla="*/ 0 w 16"/>
                  <a:gd name="T1" fmla="*/ 15 h 41"/>
                  <a:gd name="T2" fmla="*/ 9 w 16"/>
                  <a:gd name="T3" fmla="*/ 41 h 41"/>
                  <a:gd name="T4" fmla="*/ 16 w 16"/>
                  <a:gd name="T5" fmla="*/ 41 h 41"/>
                  <a:gd name="T6" fmla="*/ 11 w 16"/>
                  <a:gd name="T7" fmla="*/ 1 h 41"/>
                  <a:gd name="T8" fmla="*/ 5 w 16"/>
                  <a:gd name="T9" fmla="*/ 0 h 41"/>
                  <a:gd name="T10" fmla="*/ 0 w 16"/>
                  <a:gd name="T11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1">
                    <a:moveTo>
                      <a:pt x="0" y="15"/>
                    </a:moveTo>
                    <a:lnTo>
                      <a:pt x="9" y="41"/>
                    </a:lnTo>
                    <a:lnTo>
                      <a:pt x="16" y="41"/>
                    </a:lnTo>
                    <a:lnTo>
                      <a:pt x="11" y="1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472">
                <a:extLst>
                  <a:ext uri="{FF2B5EF4-FFF2-40B4-BE49-F238E27FC236}">
                    <a16:creationId xmlns:a16="http://schemas.microsoft.com/office/drawing/2014/main" id="{E1ADFB11-8771-8B58-42C3-1DF8C6DB4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" y="2268"/>
                <a:ext cx="3" cy="10"/>
              </a:xfrm>
              <a:custGeom>
                <a:avLst/>
                <a:gdLst>
                  <a:gd name="T0" fmla="*/ 1 w 7"/>
                  <a:gd name="T1" fmla="*/ 29 h 29"/>
                  <a:gd name="T2" fmla="*/ 7 w 7"/>
                  <a:gd name="T3" fmla="*/ 20 h 29"/>
                  <a:gd name="T4" fmla="*/ 5 w 7"/>
                  <a:gd name="T5" fmla="*/ 0 h 29"/>
                  <a:gd name="T6" fmla="*/ 0 w 7"/>
                  <a:gd name="T7" fmla="*/ 8 h 29"/>
                  <a:gd name="T8" fmla="*/ 1 w 7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9">
                    <a:moveTo>
                      <a:pt x="1" y="29"/>
                    </a:moveTo>
                    <a:lnTo>
                      <a:pt x="7" y="20"/>
                    </a:lnTo>
                    <a:lnTo>
                      <a:pt x="5" y="0"/>
                    </a:lnTo>
                    <a:lnTo>
                      <a:pt x="0" y="8"/>
                    </a:lnTo>
                    <a:lnTo>
                      <a:pt x="1" y="29"/>
                    </a:lnTo>
                  </a:path>
                </a:pathLst>
              </a:custGeom>
              <a:noFill/>
              <a:ln w="158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473">
                <a:extLst>
                  <a:ext uri="{FF2B5EF4-FFF2-40B4-BE49-F238E27FC236}">
                    <a16:creationId xmlns:a16="http://schemas.microsoft.com/office/drawing/2014/main" id="{B41B23F3-9B27-0494-2E67-46BEEBB7D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781"/>
                <a:ext cx="165" cy="535"/>
              </a:xfrm>
              <a:custGeom>
                <a:avLst/>
                <a:gdLst>
                  <a:gd name="T0" fmla="*/ 494 w 494"/>
                  <a:gd name="T1" fmla="*/ 0 h 1603"/>
                  <a:gd name="T2" fmla="*/ 479 w 494"/>
                  <a:gd name="T3" fmla="*/ 14 h 1603"/>
                  <a:gd name="T4" fmla="*/ 443 w 494"/>
                  <a:gd name="T5" fmla="*/ 24 h 1603"/>
                  <a:gd name="T6" fmla="*/ 402 w 494"/>
                  <a:gd name="T7" fmla="*/ 108 h 1603"/>
                  <a:gd name="T8" fmla="*/ 388 w 494"/>
                  <a:gd name="T9" fmla="*/ 158 h 1603"/>
                  <a:gd name="T10" fmla="*/ 358 w 494"/>
                  <a:gd name="T11" fmla="*/ 224 h 1603"/>
                  <a:gd name="T12" fmla="*/ 324 w 494"/>
                  <a:gd name="T13" fmla="*/ 232 h 1603"/>
                  <a:gd name="T14" fmla="*/ 222 w 494"/>
                  <a:gd name="T15" fmla="*/ 392 h 1603"/>
                  <a:gd name="T16" fmla="*/ 194 w 494"/>
                  <a:gd name="T17" fmla="*/ 410 h 1603"/>
                  <a:gd name="T18" fmla="*/ 184 w 494"/>
                  <a:gd name="T19" fmla="*/ 439 h 1603"/>
                  <a:gd name="T20" fmla="*/ 169 w 494"/>
                  <a:gd name="T21" fmla="*/ 475 h 1603"/>
                  <a:gd name="T22" fmla="*/ 174 w 494"/>
                  <a:gd name="T23" fmla="*/ 514 h 1603"/>
                  <a:gd name="T24" fmla="*/ 173 w 494"/>
                  <a:gd name="T25" fmla="*/ 556 h 1603"/>
                  <a:gd name="T26" fmla="*/ 156 w 494"/>
                  <a:gd name="T27" fmla="*/ 587 h 1603"/>
                  <a:gd name="T28" fmla="*/ 131 w 494"/>
                  <a:gd name="T29" fmla="*/ 678 h 1603"/>
                  <a:gd name="T30" fmla="*/ 136 w 494"/>
                  <a:gd name="T31" fmla="*/ 766 h 1603"/>
                  <a:gd name="T32" fmla="*/ 130 w 494"/>
                  <a:gd name="T33" fmla="*/ 786 h 1603"/>
                  <a:gd name="T34" fmla="*/ 101 w 494"/>
                  <a:gd name="T35" fmla="*/ 812 h 1603"/>
                  <a:gd name="T36" fmla="*/ 88 w 494"/>
                  <a:gd name="T37" fmla="*/ 869 h 1603"/>
                  <a:gd name="T38" fmla="*/ 28 w 494"/>
                  <a:gd name="T39" fmla="*/ 1021 h 1603"/>
                  <a:gd name="T40" fmla="*/ 20 w 494"/>
                  <a:gd name="T41" fmla="*/ 1118 h 1603"/>
                  <a:gd name="T42" fmla="*/ 56 w 494"/>
                  <a:gd name="T43" fmla="*/ 1154 h 1603"/>
                  <a:gd name="T44" fmla="*/ 68 w 494"/>
                  <a:gd name="T45" fmla="*/ 1193 h 1603"/>
                  <a:gd name="T46" fmla="*/ 43 w 494"/>
                  <a:gd name="T47" fmla="*/ 1239 h 1603"/>
                  <a:gd name="T48" fmla="*/ 43 w 494"/>
                  <a:gd name="T49" fmla="*/ 1276 h 1603"/>
                  <a:gd name="T50" fmla="*/ 25 w 494"/>
                  <a:gd name="T51" fmla="*/ 1307 h 1603"/>
                  <a:gd name="T52" fmla="*/ 25 w 494"/>
                  <a:gd name="T53" fmla="*/ 1341 h 1603"/>
                  <a:gd name="T54" fmla="*/ 7 w 494"/>
                  <a:gd name="T55" fmla="*/ 1404 h 1603"/>
                  <a:gd name="T56" fmla="*/ 17 w 494"/>
                  <a:gd name="T57" fmla="*/ 1457 h 1603"/>
                  <a:gd name="T58" fmla="*/ 17 w 494"/>
                  <a:gd name="T59" fmla="*/ 1474 h 1603"/>
                  <a:gd name="T60" fmla="*/ 0 w 494"/>
                  <a:gd name="T61" fmla="*/ 1511 h 1603"/>
                  <a:gd name="T62" fmla="*/ 16 w 494"/>
                  <a:gd name="T63" fmla="*/ 1562 h 1603"/>
                  <a:gd name="T64" fmla="*/ 39 w 494"/>
                  <a:gd name="T65" fmla="*/ 1603 h 1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4" h="1603">
                    <a:moveTo>
                      <a:pt x="494" y="0"/>
                    </a:moveTo>
                    <a:lnTo>
                      <a:pt x="479" y="14"/>
                    </a:lnTo>
                    <a:lnTo>
                      <a:pt x="443" y="24"/>
                    </a:lnTo>
                    <a:lnTo>
                      <a:pt x="402" y="108"/>
                    </a:lnTo>
                    <a:lnTo>
                      <a:pt x="388" y="158"/>
                    </a:lnTo>
                    <a:lnTo>
                      <a:pt x="358" y="224"/>
                    </a:lnTo>
                    <a:lnTo>
                      <a:pt x="324" y="232"/>
                    </a:lnTo>
                    <a:lnTo>
                      <a:pt x="222" y="392"/>
                    </a:lnTo>
                    <a:lnTo>
                      <a:pt x="194" y="410"/>
                    </a:lnTo>
                    <a:lnTo>
                      <a:pt x="184" y="439"/>
                    </a:lnTo>
                    <a:lnTo>
                      <a:pt x="169" y="475"/>
                    </a:lnTo>
                    <a:lnTo>
                      <a:pt x="174" y="514"/>
                    </a:lnTo>
                    <a:lnTo>
                      <a:pt x="173" y="556"/>
                    </a:lnTo>
                    <a:lnTo>
                      <a:pt x="156" y="587"/>
                    </a:lnTo>
                    <a:lnTo>
                      <a:pt x="131" y="678"/>
                    </a:lnTo>
                    <a:lnTo>
                      <a:pt x="136" y="766"/>
                    </a:lnTo>
                    <a:lnTo>
                      <a:pt x="130" y="786"/>
                    </a:lnTo>
                    <a:lnTo>
                      <a:pt x="101" y="812"/>
                    </a:lnTo>
                    <a:lnTo>
                      <a:pt x="88" y="869"/>
                    </a:lnTo>
                    <a:lnTo>
                      <a:pt x="28" y="1021"/>
                    </a:lnTo>
                    <a:lnTo>
                      <a:pt x="20" y="1118"/>
                    </a:lnTo>
                    <a:lnTo>
                      <a:pt x="56" y="1154"/>
                    </a:lnTo>
                    <a:lnTo>
                      <a:pt x="68" y="1193"/>
                    </a:lnTo>
                    <a:lnTo>
                      <a:pt x="43" y="1239"/>
                    </a:lnTo>
                    <a:lnTo>
                      <a:pt x="43" y="1276"/>
                    </a:lnTo>
                    <a:lnTo>
                      <a:pt x="25" y="1307"/>
                    </a:lnTo>
                    <a:lnTo>
                      <a:pt x="25" y="1341"/>
                    </a:lnTo>
                    <a:lnTo>
                      <a:pt x="7" y="1404"/>
                    </a:lnTo>
                    <a:lnTo>
                      <a:pt x="17" y="1457"/>
                    </a:lnTo>
                    <a:lnTo>
                      <a:pt x="17" y="1474"/>
                    </a:lnTo>
                    <a:lnTo>
                      <a:pt x="0" y="1511"/>
                    </a:lnTo>
                    <a:lnTo>
                      <a:pt x="16" y="1562"/>
                    </a:lnTo>
                    <a:lnTo>
                      <a:pt x="39" y="160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474">
                <a:extLst>
                  <a:ext uri="{FF2B5EF4-FFF2-40B4-BE49-F238E27FC236}">
                    <a16:creationId xmlns:a16="http://schemas.microsoft.com/office/drawing/2014/main" id="{96BA653A-91B0-5516-82D5-19DBFD1B5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2" y="721"/>
                <a:ext cx="31" cy="230"/>
              </a:xfrm>
              <a:custGeom>
                <a:avLst/>
                <a:gdLst>
                  <a:gd name="T0" fmla="*/ 4 w 95"/>
                  <a:gd name="T1" fmla="*/ 0 h 691"/>
                  <a:gd name="T2" fmla="*/ 4 w 95"/>
                  <a:gd name="T3" fmla="*/ 30 h 691"/>
                  <a:gd name="T4" fmla="*/ 18 w 95"/>
                  <a:gd name="T5" fmla="*/ 76 h 691"/>
                  <a:gd name="T6" fmla="*/ 25 w 95"/>
                  <a:gd name="T7" fmla="*/ 84 h 691"/>
                  <a:gd name="T8" fmla="*/ 44 w 95"/>
                  <a:gd name="T9" fmla="*/ 100 h 691"/>
                  <a:gd name="T10" fmla="*/ 57 w 95"/>
                  <a:gd name="T11" fmla="*/ 106 h 691"/>
                  <a:gd name="T12" fmla="*/ 78 w 95"/>
                  <a:gd name="T13" fmla="*/ 109 h 691"/>
                  <a:gd name="T14" fmla="*/ 84 w 95"/>
                  <a:gd name="T15" fmla="*/ 122 h 691"/>
                  <a:gd name="T16" fmla="*/ 78 w 95"/>
                  <a:gd name="T17" fmla="*/ 141 h 691"/>
                  <a:gd name="T18" fmla="*/ 95 w 95"/>
                  <a:gd name="T19" fmla="*/ 146 h 691"/>
                  <a:gd name="T20" fmla="*/ 77 w 95"/>
                  <a:gd name="T21" fmla="*/ 177 h 691"/>
                  <a:gd name="T22" fmla="*/ 17 w 95"/>
                  <a:gd name="T23" fmla="*/ 221 h 691"/>
                  <a:gd name="T24" fmla="*/ 11 w 95"/>
                  <a:gd name="T25" fmla="*/ 253 h 691"/>
                  <a:gd name="T26" fmla="*/ 23 w 95"/>
                  <a:gd name="T27" fmla="*/ 273 h 691"/>
                  <a:gd name="T28" fmla="*/ 42 w 95"/>
                  <a:gd name="T29" fmla="*/ 279 h 691"/>
                  <a:gd name="T30" fmla="*/ 46 w 95"/>
                  <a:gd name="T31" fmla="*/ 298 h 691"/>
                  <a:gd name="T32" fmla="*/ 15 w 95"/>
                  <a:gd name="T33" fmla="*/ 414 h 691"/>
                  <a:gd name="T34" fmla="*/ 0 w 95"/>
                  <a:gd name="T35" fmla="*/ 434 h 691"/>
                  <a:gd name="T36" fmla="*/ 0 w 95"/>
                  <a:gd name="T37" fmla="*/ 451 h 691"/>
                  <a:gd name="T38" fmla="*/ 9 w 95"/>
                  <a:gd name="T39" fmla="*/ 456 h 691"/>
                  <a:gd name="T40" fmla="*/ 41 w 95"/>
                  <a:gd name="T41" fmla="*/ 472 h 691"/>
                  <a:gd name="T42" fmla="*/ 32 w 95"/>
                  <a:gd name="T43" fmla="*/ 509 h 691"/>
                  <a:gd name="T44" fmla="*/ 14 w 95"/>
                  <a:gd name="T45" fmla="*/ 548 h 691"/>
                  <a:gd name="T46" fmla="*/ 8 w 95"/>
                  <a:gd name="T47" fmla="*/ 580 h 691"/>
                  <a:gd name="T48" fmla="*/ 6 w 95"/>
                  <a:gd name="T49" fmla="*/ 611 h 691"/>
                  <a:gd name="T50" fmla="*/ 13 w 95"/>
                  <a:gd name="T51" fmla="*/ 656 h 691"/>
                  <a:gd name="T52" fmla="*/ 43 w 95"/>
                  <a:gd name="T53" fmla="*/ 656 h 691"/>
                  <a:gd name="T54" fmla="*/ 69 w 95"/>
                  <a:gd name="T55" fmla="*/ 691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691">
                    <a:moveTo>
                      <a:pt x="4" y="0"/>
                    </a:moveTo>
                    <a:lnTo>
                      <a:pt x="4" y="30"/>
                    </a:lnTo>
                    <a:lnTo>
                      <a:pt x="18" y="76"/>
                    </a:lnTo>
                    <a:lnTo>
                      <a:pt x="25" y="84"/>
                    </a:lnTo>
                    <a:lnTo>
                      <a:pt x="44" y="100"/>
                    </a:lnTo>
                    <a:lnTo>
                      <a:pt x="57" y="106"/>
                    </a:lnTo>
                    <a:lnTo>
                      <a:pt x="78" y="109"/>
                    </a:lnTo>
                    <a:lnTo>
                      <a:pt x="84" y="122"/>
                    </a:lnTo>
                    <a:lnTo>
                      <a:pt x="78" y="141"/>
                    </a:lnTo>
                    <a:lnTo>
                      <a:pt x="95" y="146"/>
                    </a:lnTo>
                    <a:lnTo>
                      <a:pt x="77" y="177"/>
                    </a:lnTo>
                    <a:lnTo>
                      <a:pt x="17" y="221"/>
                    </a:lnTo>
                    <a:lnTo>
                      <a:pt x="11" y="253"/>
                    </a:lnTo>
                    <a:lnTo>
                      <a:pt x="23" y="273"/>
                    </a:lnTo>
                    <a:lnTo>
                      <a:pt x="42" y="279"/>
                    </a:lnTo>
                    <a:lnTo>
                      <a:pt x="46" y="298"/>
                    </a:lnTo>
                    <a:lnTo>
                      <a:pt x="15" y="414"/>
                    </a:lnTo>
                    <a:lnTo>
                      <a:pt x="0" y="434"/>
                    </a:lnTo>
                    <a:lnTo>
                      <a:pt x="0" y="451"/>
                    </a:lnTo>
                    <a:lnTo>
                      <a:pt x="9" y="456"/>
                    </a:lnTo>
                    <a:lnTo>
                      <a:pt x="41" y="472"/>
                    </a:lnTo>
                    <a:lnTo>
                      <a:pt x="32" y="509"/>
                    </a:lnTo>
                    <a:lnTo>
                      <a:pt x="14" y="548"/>
                    </a:lnTo>
                    <a:lnTo>
                      <a:pt x="8" y="580"/>
                    </a:lnTo>
                    <a:lnTo>
                      <a:pt x="6" y="611"/>
                    </a:lnTo>
                    <a:lnTo>
                      <a:pt x="13" y="656"/>
                    </a:lnTo>
                    <a:lnTo>
                      <a:pt x="43" y="656"/>
                    </a:lnTo>
                    <a:lnTo>
                      <a:pt x="69" y="69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475">
                <a:extLst>
                  <a:ext uri="{FF2B5EF4-FFF2-40B4-BE49-F238E27FC236}">
                    <a16:creationId xmlns:a16="http://schemas.microsoft.com/office/drawing/2014/main" id="{E675CFAA-890F-657D-BB4F-9DB52B3A8B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3" y="892"/>
                <a:ext cx="238" cy="260"/>
              </a:xfrm>
              <a:custGeom>
                <a:avLst/>
                <a:gdLst>
                  <a:gd name="T0" fmla="*/ 0 w 713"/>
                  <a:gd name="T1" fmla="*/ 0 h 779"/>
                  <a:gd name="T2" fmla="*/ 26 w 713"/>
                  <a:gd name="T3" fmla="*/ 20 h 779"/>
                  <a:gd name="T4" fmla="*/ 38 w 713"/>
                  <a:gd name="T5" fmla="*/ 64 h 779"/>
                  <a:gd name="T6" fmla="*/ 77 w 713"/>
                  <a:gd name="T7" fmla="*/ 109 h 779"/>
                  <a:gd name="T8" fmla="*/ 133 w 713"/>
                  <a:gd name="T9" fmla="*/ 140 h 779"/>
                  <a:gd name="T10" fmla="*/ 160 w 713"/>
                  <a:gd name="T11" fmla="*/ 161 h 779"/>
                  <a:gd name="T12" fmla="*/ 189 w 713"/>
                  <a:gd name="T13" fmla="*/ 220 h 779"/>
                  <a:gd name="T14" fmla="*/ 221 w 713"/>
                  <a:gd name="T15" fmla="*/ 230 h 779"/>
                  <a:gd name="T16" fmla="*/ 252 w 713"/>
                  <a:gd name="T17" fmla="*/ 220 h 779"/>
                  <a:gd name="T18" fmla="*/ 265 w 713"/>
                  <a:gd name="T19" fmla="*/ 201 h 779"/>
                  <a:gd name="T20" fmla="*/ 309 w 713"/>
                  <a:gd name="T21" fmla="*/ 214 h 779"/>
                  <a:gd name="T22" fmla="*/ 334 w 713"/>
                  <a:gd name="T23" fmla="*/ 254 h 779"/>
                  <a:gd name="T24" fmla="*/ 388 w 713"/>
                  <a:gd name="T25" fmla="*/ 280 h 779"/>
                  <a:gd name="T26" fmla="*/ 443 w 713"/>
                  <a:gd name="T27" fmla="*/ 319 h 779"/>
                  <a:gd name="T28" fmla="*/ 474 w 713"/>
                  <a:gd name="T29" fmla="*/ 354 h 779"/>
                  <a:gd name="T30" fmla="*/ 532 w 713"/>
                  <a:gd name="T31" fmla="*/ 381 h 779"/>
                  <a:gd name="T32" fmla="*/ 573 w 713"/>
                  <a:gd name="T33" fmla="*/ 421 h 779"/>
                  <a:gd name="T34" fmla="*/ 596 w 713"/>
                  <a:gd name="T35" fmla="*/ 474 h 779"/>
                  <a:gd name="T36" fmla="*/ 631 w 713"/>
                  <a:gd name="T37" fmla="*/ 521 h 779"/>
                  <a:gd name="T38" fmla="*/ 651 w 713"/>
                  <a:gd name="T39" fmla="*/ 521 h 779"/>
                  <a:gd name="T40" fmla="*/ 650 w 713"/>
                  <a:gd name="T41" fmla="*/ 617 h 779"/>
                  <a:gd name="T42" fmla="*/ 658 w 713"/>
                  <a:gd name="T43" fmla="*/ 632 h 779"/>
                  <a:gd name="T44" fmla="*/ 688 w 713"/>
                  <a:gd name="T45" fmla="*/ 637 h 779"/>
                  <a:gd name="T46" fmla="*/ 694 w 713"/>
                  <a:gd name="T47" fmla="*/ 668 h 779"/>
                  <a:gd name="T48" fmla="*/ 713 w 713"/>
                  <a:gd name="T49" fmla="*/ 701 h 779"/>
                  <a:gd name="T50" fmla="*/ 713 w 713"/>
                  <a:gd name="T51" fmla="*/ 733 h 779"/>
                  <a:gd name="T52" fmla="*/ 697 w 713"/>
                  <a:gd name="T53" fmla="*/ 759 h 779"/>
                  <a:gd name="T54" fmla="*/ 693 w 713"/>
                  <a:gd name="T55" fmla="*/ 779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13" h="779">
                    <a:moveTo>
                      <a:pt x="0" y="0"/>
                    </a:moveTo>
                    <a:lnTo>
                      <a:pt x="26" y="20"/>
                    </a:lnTo>
                    <a:lnTo>
                      <a:pt x="38" y="64"/>
                    </a:lnTo>
                    <a:lnTo>
                      <a:pt x="77" y="109"/>
                    </a:lnTo>
                    <a:lnTo>
                      <a:pt x="133" y="140"/>
                    </a:lnTo>
                    <a:lnTo>
                      <a:pt x="160" y="161"/>
                    </a:lnTo>
                    <a:lnTo>
                      <a:pt x="189" y="220"/>
                    </a:lnTo>
                    <a:lnTo>
                      <a:pt x="221" y="230"/>
                    </a:lnTo>
                    <a:lnTo>
                      <a:pt x="252" y="220"/>
                    </a:lnTo>
                    <a:lnTo>
                      <a:pt x="265" y="201"/>
                    </a:lnTo>
                    <a:lnTo>
                      <a:pt x="309" y="214"/>
                    </a:lnTo>
                    <a:lnTo>
                      <a:pt x="334" y="254"/>
                    </a:lnTo>
                    <a:lnTo>
                      <a:pt x="388" y="280"/>
                    </a:lnTo>
                    <a:lnTo>
                      <a:pt x="443" y="319"/>
                    </a:lnTo>
                    <a:lnTo>
                      <a:pt x="474" y="354"/>
                    </a:lnTo>
                    <a:lnTo>
                      <a:pt x="532" y="381"/>
                    </a:lnTo>
                    <a:lnTo>
                      <a:pt x="573" y="421"/>
                    </a:lnTo>
                    <a:lnTo>
                      <a:pt x="596" y="474"/>
                    </a:lnTo>
                    <a:lnTo>
                      <a:pt x="631" y="521"/>
                    </a:lnTo>
                    <a:lnTo>
                      <a:pt x="651" y="521"/>
                    </a:lnTo>
                    <a:lnTo>
                      <a:pt x="650" y="617"/>
                    </a:lnTo>
                    <a:lnTo>
                      <a:pt x="658" y="632"/>
                    </a:lnTo>
                    <a:lnTo>
                      <a:pt x="688" y="637"/>
                    </a:lnTo>
                    <a:lnTo>
                      <a:pt x="694" y="668"/>
                    </a:lnTo>
                    <a:lnTo>
                      <a:pt x="713" y="701"/>
                    </a:lnTo>
                    <a:lnTo>
                      <a:pt x="713" y="733"/>
                    </a:lnTo>
                    <a:lnTo>
                      <a:pt x="697" y="759"/>
                    </a:lnTo>
                    <a:lnTo>
                      <a:pt x="693" y="77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476">
                <a:extLst>
                  <a:ext uri="{FF2B5EF4-FFF2-40B4-BE49-F238E27FC236}">
                    <a16:creationId xmlns:a16="http://schemas.microsoft.com/office/drawing/2014/main" id="{38F57381-D966-C6C7-3F8E-50F4A678E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9" y="1239"/>
                <a:ext cx="327" cy="238"/>
              </a:xfrm>
              <a:custGeom>
                <a:avLst/>
                <a:gdLst>
                  <a:gd name="T0" fmla="*/ 5 w 981"/>
                  <a:gd name="T1" fmla="*/ 627 h 714"/>
                  <a:gd name="T2" fmla="*/ 0 w 981"/>
                  <a:gd name="T3" fmla="*/ 648 h 714"/>
                  <a:gd name="T4" fmla="*/ 26 w 981"/>
                  <a:gd name="T5" fmla="*/ 653 h 714"/>
                  <a:gd name="T6" fmla="*/ 81 w 981"/>
                  <a:gd name="T7" fmla="*/ 694 h 714"/>
                  <a:gd name="T8" fmla="*/ 90 w 981"/>
                  <a:gd name="T9" fmla="*/ 714 h 714"/>
                  <a:gd name="T10" fmla="*/ 90 w 981"/>
                  <a:gd name="T11" fmla="*/ 708 h 714"/>
                  <a:gd name="T12" fmla="*/ 128 w 981"/>
                  <a:gd name="T13" fmla="*/ 714 h 714"/>
                  <a:gd name="T14" fmla="*/ 157 w 981"/>
                  <a:gd name="T15" fmla="*/ 695 h 714"/>
                  <a:gd name="T16" fmla="*/ 157 w 981"/>
                  <a:gd name="T17" fmla="*/ 685 h 714"/>
                  <a:gd name="T18" fmla="*/ 178 w 981"/>
                  <a:gd name="T19" fmla="*/ 692 h 714"/>
                  <a:gd name="T20" fmla="*/ 210 w 981"/>
                  <a:gd name="T21" fmla="*/ 695 h 714"/>
                  <a:gd name="T22" fmla="*/ 243 w 981"/>
                  <a:gd name="T23" fmla="*/ 665 h 714"/>
                  <a:gd name="T24" fmla="*/ 268 w 981"/>
                  <a:gd name="T25" fmla="*/ 661 h 714"/>
                  <a:gd name="T26" fmla="*/ 318 w 981"/>
                  <a:gd name="T27" fmla="*/ 630 h 714"/>
                  <a:gd name="T28" fmla="*/ 332 w 981"/>
                  <a:gd name="T29" fmla="*/ 634 h 714"/>
                  <a:gd name="T30" fmla="*/ 332 w 981"/>
                  <a:gd name="T31" fmla="*/ 617 h 714"/>
                  <a:gd name="T32" fmla="*/ 356 w 981"/>
                  <a:gd name="T33" fmla="*/ 617 h 714"/>
                  <a:gd name="T34" fmla="*/ 350 w 981"/>
                  <a:gd name="T35" fmla="*/ 606 h 714"/>
                  <a:gd name="T36" fmla="*/ 376 w 981"/>
                  <a:gd name="T37" fmla="*/ 606 h 714"/>
                  <a:gd name="T38" fmla="*/ 397 w 981"/>
                  <a:gd name="T39" fmla="*/ 618 h 714"/>
                  <a:gd name="T40" fmla="*/ 401 w 981"/>
                  <a:gd name="T41" fmla="*/ 614 h 714"/>
                  <a:gd name="T42" fmla="*/ 443 w 981"/>
                  <a:gd name="T43" fmla="*/ 594 h 714"/>
                  <a:gd name="T44" fmla="*/ 467 w 981"/>
                  <a:gd name="T45" fmla="*/ 587 h 714"/>
                  <a:gd name="T46" fmla="*/ 474 w 981"/>
                  <a:gd name="T47" fmla="*/ 562 h 714"/>
                  <a:gd name="T48" fmla="*/ 498 w 981"/>
                  <a:gd name="T49" fmla="*/ 575 h 714"/>
                  <a:gd name="T50" fmla="*/ 502 w 981"/>
                  <a:gd name="T51" fmla="*/ 568 h 714"/>
                  <a:gd name="T52" fmla="*/ 493 w 981"/>
                  <a:gd name="T53" fmla="*/ 556 h 714"/>
                  <a:gd name="T54" fmla="*/ 502 w 981"/>
                  <a:gd name="T55" fmla="*/ 538 h 714"/>
                  <a:gd name="T56" fmla="*/ 522 w 981"/>
                  <a:gd name="T57" fmla="*/ 531 h 714"/>
                  <a:gd name="T58" fmla="*/ 539 w 981"/>
                  <a:gd name="T59" fmla="*/ 538 h 714"/>
                  <a:gd name="T60" fmla="*/ 561 w 981"/>
                  <a:gd name="T61" fmla="*/ 525 h 714"/>
                  <a:gd name="T62" fmla="*/ 543 w 981"/>
                  <a:gd name="T63" fmla="*/ 513 h 714"/>
                  <a:gd name="T64" fmla="*/ 557 w 981"/>
                  <a:gd name="T65" fmla="*/ 507 h 714"/>
                  <a:gd name="T66" fmla="*/ 567 w 981"/>
                  <a:gd name="T67" fmla="*/ 491 h 714"/>
                  <a:gd name="T68" fmla="*/ 592 w 981"/>
                  <a:gd name="T69" fmla="*/ 507 h 714"/>
                  <a:gd name="T70" fmla="*/ 592 w 981"/>
                  <a:gd name="T71" fmla="*/ 491 h 714"/>
                  <a:gd name="T72" fmla="*/ 608 w 981"/>
                  <a:gd name="T73" fmla="*/ 497 h 714"/>
                  <a:gd name="T74" fmla="*/ 598 w 981"/>
                  <a:gd name="T75" fmla="*/ 473 h 714"/>
                  <a:gd name="T76" fmla="*/ 612 w 981"/>
                  <a:gd name="T77" fmla="*/ 457 h 714"/>
                  <a:gd name="T78" fmla="*/ 632 w 981"/>
                  <a:gd name="T79" fmla="*/ 449 h 714"/>
                  <a:gd name="T80" fmla="*/ 644 w 981"/>
                  <a:gd name="T81" fmla="*/ 427 h 714"/>
                  <a:gd name="T82" fmla="*/ 662 w 981"/>
                  <a:gd name="T83" fmla="*/ 435 h 714"/>
                  <a:gd name="T84" fmla="*/ 658 w 981"/>
                  <a:gd name="T85" fmla="*/ 415 h 714"/>
                  <a:gd name="T86" fmla="*/ 662 w 981"/>
                  <a:gd name="T87" fmla="*/ 403 h 714"/>
                  <a:gd name="T88" fmla="*/ 691 w 981"/>
                  <a:gd name="T89" fmla="*/ 386 h 714"/>
                  <a:gd name="T90" fmla="*/ 695 w 981"/>
                  <a:gd name="T91" fmla="*/ 379 h 714"/>
                  <a:gd name="T92" fmla="*/ 718 w 981"/>
                  <a:gd name="T93" fmla="*/ 368 h 714"/>
                  <a:gd name="T94" fmla="*/ 736 w 981"/>
                  <a:gd name="T95" fmla="*/ 347 h 714"/>
                  <a:gd name="T96" fmla="*/ 744 w 981"/>
                  <a:gd name="T97" fmla="*/ 322 h 714"/>
                  <a:gd name="T98" fmla="*/ 741 w 981"/>
                  <a:gd name="T99" fmla="*/ 299 h 714"/>
                  <a:gd name="T100" fmla="*/ 770 w 981"/>
                  <a:gd name="T101" fmla="*/ 251 h 714"/>
                  <a:gd name="T102" fmla="*/ 770 w 981"/>
                  <a:gd name="T103" fmla="*/ 230 h 714"/>
                  <a:gd name="T104" fmla="*/ 795 w 981"/>
                  <a:gd name="T105" fmla="*/ 206 h 714"/>
                  <a:gd name="T106" fmla="*/ 829 w 981"/>
                  <a:gd name="T107" fmla="*/ 126 h 714"/>
                  <a:gd name="T108" fmla="*/ 866 w 981"/>
                  <a:gd name="T109" fmla="*/ 102 h 714"/>
                  <a:gd name="T110" fmla="*/ 882 w 981"/>
                  <a:gd name="T111" fmla="*/ 76 h 714"/>
                  <a:gd name="T112" fmla="*/ 889 w 981"/>
                  <a:gd name="T113" fmla="*/ 60 h 714"/>
                  <a:gd name="T114" fmla="*/ 915 w 981"/>
                  <a:gd name="T115" fmla="*/ 42 h 714"/>
                  <a:gd name="T116" fmla="*/ 958 w 981"/>
                  <a:gd name="T117" fmla="*/ 0 h 714"/>
                  <a:gd name="T118" fmla="*/ 971 w 981"/>
                  <a:gd name="T119" fmla="*/ 8 h 714"/>
                  <a:gd name="T120" fmla="*/ 975 w 981"/>
                  <a:gd name="T121" fmla="*/ 14 h 714"/>
                  <a:gd name="T122" fmla="*/ 981 w 981"/>
                  <a:gd name="T123" fmla="*/ 14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1" h="714">
                    <a:moveTo>
                      <a:pt x="5" y="627"/>
                    </a:moveTo>
                    <a:lnTo>
                      <a:pt x="0" y="648"/>
                    </a:lnTo>
                    <a:lnTo>
                      <a:pt x="26" y="653"/>
                    </a:lnTo>
                    <a:lnTo>
                      <a:pt x="81" y="694"/>
                    </a:lnTo>
                    <a:lnTo>
                      <a:pt x="90" y="714"/>
                    </a:lnTo>
                    <a:lnTo>
                      <a:pt x="90" y="708"/>
                    </a:lnTo>
                    <a:lnTo>
                      <a:pt x="128" y="714"/>
                    </a:lnTo>
                    <a:lnTo>
                      <a:pt x="157" y="695"/>
                    </a:lnTo>
                    <a:lnTo>
                      <a:pt x="157" y="685"/>
                    </a:lnTo>
                    <a:lnTo>
                      <a:pt x="178" y="692"/>
                    </a:lnTo>
                    <a:lnTo>
                      <a:pt x="210" y="695"/>
                    </a:lnTo>
                    <a:lnTo>
                      <a:pt x="243" y="665"/>
                    </a:lnTo>
                    <a:lnTo>
                      <a:pt x="268" y="661"/>
                    </a:lnTo>
                    <a:lnTo>
                      <a:pt x="318" y="630"/>
                    </a:lnTo>
                    <a:lnTo>
                      <a:pt x="332" y="634"/>
                    </a:lnTo>
                    <a:lnTo>
                      <a:pt x="332" y="617"/>
                    </a:lnTo>
                    <a:lnTo>
                      <a:pt x="356" y="617"/>
                    </a:lnTo>
                    <a:lnTo>
                      <a:pt x="350" y="606"/>
                    </a:lnTo>
                    <a:lnTo>
                      <a:pt x="376" y="606"/>
                    </a:lnTo>
                    <a:lnTo>
                      <a:pt x="397" y="618"/>
                    </a:lnTo>
                    <a:lnTo>
                      <a:pt x="401" y="614"/>
                    </a:lnTo>
                    <a:lnTo>
                      <a:pt x="443" y="594"/>
                    </a:lnTo>
                    <a:lnTo>
                      <a:pt x="467" y="587"/>
                    </a:lnTo>
                    <a:lnTo>
                      <a:pt x="474" y="562"/>
                    </a:lnTo>
                    <a:lnTo>
                      <a:pt x="498" y="575"/>
                    </a:lnTo>
                    <a:lnTo>
                      <a:pt x="502" y="568"/>
                    </a:lnTo>
                    <a:lnTo>
                      <a:pt x="493" y="556"/>
                    </a:lnTo>
                    <a:lnTo>
                      <a:pt x="502" y="538"/>
                    </a:lnTo>
                    <a:lnTo>
                      <a:pt x="522" y="531"/>
                    </a:lnTo>
                    <a:lnTo>
                      <a:pt x="539" y="538"/>
                    </a:lnTo>
                    <a:lnTo>
                      <a:pt x="561" y="525"/>
                    </a:lnTo>
                    <a:lnTo>
                      <a:pt x="543" y="513"/>
                    </a:lnTo>
                    <a:lnTo>
                      <a:pt x="557" y="507"/>
                    </a:lnTo>
                    <a:lnTo>
                      <a:pt x="567" y="491"/>
                    </a:lnTo>
                    <a:lnTo>
                      <a:pt x="592" y="507"/>
                    </a:lnTo>
                    <a:lnTo>
                      <a:pt x="592" y="491"/>
                    </a:lnTo>
                    <a:lnTo>
                      <a:pt x="608" y="497"/>
                    </a:lnTo>
                    <a:lnTo>
                      <a:pt x="598" y="473"/>
                    </a:lnTo>
                    <a:lnTo>
                      <a:pt x="612" y="457"/>
                    </a:lnTo>
                    <a:lnTo>
                      <a:pt x="632" y="449"/>
                    </a:lnTo>
                    <a:lnTo>
                      <a:pt x="644" y="427"/>
                    </a:lnTo>
                    <a:lnTo>
                      <a:pt x="662" y="435"/>
                    </a:lnTo>
                    <a:lnTo>
                      <a:pt x="658" y="415"/>
                    </a:lnTo>
                    <a:lnTo>
                      <a:pt x="662" y="403"/>
                    </a:lnTo>
                    <a:lnTo>
                      <a:pt x="691" y="386"/>
                    </a:lnTo>
                    <a:lnTo>
                      <a:pt x="695" y="379"/>
                    </a:lnTo>
                    <a:lnTo>
                      <a:pt x="718" y="368"/>
                    </a:lnTo>
                    <a:lnTo>
                      <a:pt x="736" y="347"/>
                    </a:lnTo>
                    <a:lnTo>
                      <a:pt x="744" y="322"/>
                    </a:lnTo>
                    <a:lnTo>
                      <a:pt x="741" y="299"/>
                    </a:lnTo>
                    <a:lnTo>
                      <a:pt x="770" y="251"/>
                    </a:lnTo>
                    <a:lnTo>
                      <a:pt x="770" y="230"/>
                    </a:lnTo>
                    <a:lnTo>
                      <a:pt x="795" y="206"/>
                    </a:lnTo>
                    <a:lnTo>
                      <a:pt x="829" y="126"/>
                    </a:lnTo>
                    <a:lnTo>
                      <a:pt x="866" y="102"/>
                    </a:lnTo>
                    <a:lnTo>
                      <a:pt x="882" y="76"/>
                    </a:lnTo>
                    <a:lnTo>
                      <a:pt x="889" y="60"/>
                    </a:lnTo>
                    <a:lnTo>
                      <a:pt x="915" y="42"/>
                    </a:lnTo>
                    <a:lnTo>
                      <a:pt x="958" y="0"/>
                    </a:lnTo>
                    <a:lnTo>
                      <a:pt x="971" y="8"/>
                    </a:lnTo>
                    <a:lnTo>
                      <a:pt x="975" y="14"/>
                    </a:lnTo>
                    <a:lnTo>
                      <a:pt x="981" y="1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477">
                <a:extLst>
                  <a:ext uri="{FF2B5EF4-FFF2-40B4-BE49-F238E27FC236}">
                    <a16:creationId xmlns:a16="http://schemas.microsoft.com/office/drawing/2014/main" id="{3F56CC0D-5025-97C9-9EA8-F0B034BA8E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3" y="892"/>
                <a:ext cx="209" cy="341"/>
              </a:xfrm>
              <a:custGeom>
                <a:avLst/>
                <a:gdLst>
                  <a:gd name="T0" fmla="*/ 0 w 627"/>
                  <a:gd name="T1" fmla="*/ 0 h 1023"/>
                  <a:gd name="T2" fmla="*/ 0 w 627"/>
                  <a:gd name="T3" fmla="*/ 20 h 1023"/>
                  <a:gd name="T4" fmla="*/ 4 w 627"/>
                  <a:gd name="T5" fmla="*/ 57 h 1023"/>
                  <a:gd name="T6" fmla="*/ 33 w 627"/>
                  <a:gd name="T7" fmla="*/ 103 h 1023"/>
                  <a:gd name="T8" fmla="*/ 43 w 627"/>
                  <a:gd name="T9" fmla="*/ 135 h 1023"/>
                  <a:gd name="T10" fmla="*/ 48 w 627"/>
                  <a:gd name="T11" fmla="*/ 168 h 1023"/>
                  <a:gd name="T12" fmla="*/ 42 w 627"/>
                  <a:gd name="T13" fmla="*/ 211 h 1023"/>
                  <a:gd name="T14" fmla="*/ 55 w 627"/>
                  <a:gd name="T15" fmla="*/ 211 h 1023"/>
                  <a:gd name="T16" fmla="*/ 60 w 627"/>
                  <a:gd name="T17" fmla="*/ 235 h 1023"/>
                  <a:gd name="T18" fmla="*/ 83 w 627"/>
                  <a:gd name="T19" fmla="*/ 257 h 1023"/>
                  <a:gd name="T20" fmla="*/ 89 w 627"/>
                  <a:gd name="T21" fmla="*/ 251 h 1023"/>
                  <a:gd name="T22" fmla="*/ 100 w 627"/>
                  <a:gd name="T23" fmla="*/ 257 h 1023"/>
                  <a:gd name="T24" fmla="*/ 130 w 627"/>
                  <a:gd name="T25" fmla="*/ 316 h 1023"/>
                  <a:gd name="T26" fmla="*/ 122 w 627"/>
                  <a:gd name="T27" fmla="*/ 359 h 1023"/>
                  <a:gd name="T28" fmla="*/ 105 w 627"/>
                  <a:gd name="T29" fmla="*/ 397 h 1023"/>
                  <a:gd name="T30" fmla="*/ 115 w 627"/>
                  <a:gd name="T31" fmla="*/ 428 h 1023"/>
                  <a:gd name="T32" fmla="*/ 217 w 627"/>
                  <a:gd name="T33" fmla="*/ 516 h 1023"/>
                  <a:gd name="T34" fmla="*/ 224 w 627"/>
                  <a:gd name="T35" fmla="*/ 555 h 1023"/>
                  <a:gd name="T36" fmla="*/ 249 w 627"/>
                  <a:gd name="T37" fmla="*/ 595 h 1023"/>
                  <a:gd name="T38" fmla="*/ 249 w 627"/>
                  <a:gd name="T39" fmla="*/ 603 h 1023"/>
                  <a:gd name="T40" fmla="*/ 284 w 627"/>
                  <a:gd name="T41" fmla="*/ 697 h 1023"/>
                  <a:gd name="T42" fmla="*/ 305 w 627"/>
                  <a:gd name="T43" fmla="*/ 697 h 1023"/>
                  <a:gd name="T44" fmla="*/ 313 w 627"/>
                  <a:gd name="T45" fmla="*/ 717 h 1023"/>
                  <a:gd name="T46" fmla="*/ 378 w 627"/>
                  <a:gd name="T47" fmla="*/ 744 h 1023"/>
                  <a:gd name="T48" fmla="*/ 394 w 627"/>
                  <a:gd name="T49" fmla="*/ 777 h 1023"/>
                  <a:gd name="T50" fmla="*/ 376 w 627"/>
                  <a:gd name="T51" fmla="*/ 822 h 1023"/>
                  <a:gd name="T52" fmla="*/ 411 w 627"/>
                  <a:gd name="T53" fmla="*/ 863 h 1023"/>
                  <a:gd name="T54" fmla="*/ 416 w 627"/>
                  <a:gd name="T55" fmla="*/ 922 h 1023"/>
                  <a:gd name="T56" fmla="*/ 437 w 627"/>
                  <a:gd name="T57" fmla="*/ 958 h 1023"/>
                  <a:gd name="T58" fmla="*/ 475 w 627"/>
                  <a:gd name="T59" fmla="*/ 966 h 1023"/>
                  <a:gd name="T60" fmla="*/ 521 w 627"/>
                  <a:gd name="T61" fmla="*/ 1006 h 1023"/>
                  <a:gd name="T62" fmla="*/ 562 w 627"/>
                  <a:gd name="T63" fmla="*/ 1023 h 1023"/>
                  <a:gd name="T64" fmla="*/ 595 w 627"/>
                  <a:gd name="T65" fmla="*/ 982 h 1023"/>
                  <a:gd name="T66" fmla="*/ 627 w 627"/>
                  <a:gd name="T67" fmla="*/ 955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27" h="1023">
                    <a:moveTo>
                      <a:pt x="0" y="0"/>
                    </a:moveTo>
                    <a:lnTo>
                      <a:pt x="0" y="20"/>
                    </a:lnTo>
                    <a:lnTo>
                      <a:pt x="4" y="57"/>
                    </a:lnTo>
                    <a:lnTo>
                      <a:pt x="33" y="103"/>
                    </a:lnTo>
                    <a:lnTo>
                      <a:pt x="43" y="135"/>
                    </a:lnTo>
                    <a:lnTo>
                      <a:pt x="48" y="168"/>
                    </a:lnTo>
                    <a:lnTo>
                      <a:pt x="42" y="211"/>
                    </a:lnTo>
                    <a:lnTo>
                      <a:pt x="55" y="211"/>
                    </a:lnTo>
                    <a:lnTo>
                      <a:pt x="60" y="235"/>
                    </a:lnTo>
                    <a:lnTo>
                      <a:pt x="83" y="257"/>
                    </a:lnTo>
                    <a:lnTo>
                      <a:pt x="89" y="251"/>
                    </a:lnTo>
                    <a:lnTo>
                      <a:pt x="100" y="257"/>
                    </a:lnTo>
                    <a:lnTo>
                      <a:pt x="130" y="316"/>
                    </a:lnTo>
                    <a:lnTo>
                      <a:pt x="122" y="359"/>
                    </a:lnTo>
                    <a:lnTo>
                      <a:pt x="105" y="397"/>
                    </a:lnTo>
                    <a:lnTo>
                      <a:pt x="115" y="428"/>
                    </a:lnTo>
                    <a:lnTo>
                      <a:pt x="217" y="516"/>
                    </a:lnTo>
                    <a:lnTo>
                      <a:pt x="224" y="555"/>
                    </a:lnTo>
                    <a:lnTo>
                      <a:pt x="249" y="595"/>
                    </a:lnTo>
                    <a:lnTo>
                      <a:pt x="249" y="603"/>
                    </a:lnTo>
                    <a:lnTo>
                      <a:pt x="284" y="697"/>
                    </a:lnTo>
                    <a:lnTo>
                      <a:pt x="305" y="697"/>
                    </a:lnTo>
                    <a:lnTo>
                      <a:pt x="313" y="717"/>
                    </a:lnTo>
                    <a:lnTo>
                      <a:pt x="378" y="744"/>
                    </a:lnTo>
                    <a:lnTo>
                      <a:pt x="394" y="777"/>
                    </a:lnTo>
                    <a:lnTo>
                      <a:pt x="376" y="822"/>
                    </a:lnTo>
                    <a:lnTo>
                      <a:pt x="411" y="863"/>
                    </a:lnTo>
                    <a:lnTo>
                      <a:pt x="416" y="922"/>
                    </a:lnTo>
                    <a:lnTo>
                      <a:pt x="437" y="958"/>
                    </a:lnTo>
                    <a:lnTo>
                      <a:pt x="475" y="966"/>
                    </a:lnTo>
                    <a:lnTo>
                      <a:pt x="521" y="1006"/>
                    </a:lnTo>
                    <a:lnTo>
                      <a:pt x="562" y="1023"/>
                    </a:lnTo>
                    <a:lnTo>
                      <a:pt x="595" y="982"/>
                    </a:lnTo>
                    <a:lnTo>
                      <a:pt x="627" y="95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478">
                <a:extLst>
                  <a:ext uri="{FF2B5EF4-FFF2-40B4-BE49-F238E27FC236}">
                    <a16:creationId xmlns:a16="http://schemas.microsoft.com/office/drawing/2014/main" id="{F32DADD8-A383-0AB3-9141-43A0CE177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366"/>
                <a:ext cx="295" cy="842"/>
              </a:xfrm>
              <a:custGeom>
                <a:avLst/>
                <a:gdLst>
                  <a:gd name="T0" fmla="*/ 763 w 885"/>
                  <a:gd name="T1" fmla="*/ 2493 h 2525"/>
                  <a:gd name="T2" fmla="*/ 751 w 885"/>
                  <a:gd name="T3" fmla="*/ 2454 h 2525"/>
                  <a:gd name="T4" fmla="*/ 773 w 885"/>
                  <a:gd name="T5" fmla="*/ 2249 h 2525"/>
                  <a:gd name="T6" fmla="*/ 844 w 885"/>
                  <a:gd name="T7" fmla="*/ 2061 h 2525"/>
                  <a:gd name="T8" fmla="*/ 877 w 885"/>
                  <a:gd name="T9" fmla="*/ 1863 h 2525"/>
                  <a:gd name="T10" fmla="*/ 860 w 885"/>
                  <a:gd name="T11" fmla="*/ 1838 h 2525"/>
                  <a:gd name="T12" fmla="*/ 840 w 885"/>
                  <a:gd name="T13" fmla="*/ 1824 h 2525"/>
                  <a:gd name="T14" fmla="*/ 836 w 885"/>
                  <a:gd name="T15" fmla="*/ 1750 h 2525"/>
                  <a:gd name="T16" fmla="*/ 854 w 885"/>
                  <a:gd name="T17" fmla="*/ 1721 h 2525"/>
                  <a:gd name="T18" fmla="*/ 861 w 885"/>
                  <a:gd name="T19" fmla="*/ 1704 h 2525"/>
                  <a:gd name="T20" fmla="*/ 820 w 885"/>
                  <a:gd name="T21" fmla="*/ 1658 h 2525"/>
                  <a:gd name="T22" fmla="*/ 796 w 885"/>
                  <a:gd name="T23" fmla="*/ 1639 h 2525"/>
                  <a:gd name="T24" fmla="*/ 772 w 885"/>
                  <a:gd name="T25" fmla="*/ 1597 h 2525"/>
                  <a:gd name="T26" fmla="*/ 706 w 885"/>
                  <a:gd name="T27" fmla="*/ 1498 h 2525"/>
                  <a:gd name="T28" fmla="*/ 693 w 885"/>
                  <a:gd name="T29" fmla="*/ 1479 h 2525"/>
                  <a:gd name="T30" fmla="*/ 693 w 885"/>
                  <a:gd name="T31" fmla="*/ 1456 h 2525"/>
                  <a:gd name="T32" fmla="*/ 698 w 885"/>
                  <a:gd name="T33" fmla="*/ 1415 h 2525"/>
                  <a:gd name="T34" fmla="*/ 687 w 885"/>
                  <a:gd name="T35" fmla="*/ 1365 h 2525"/>
                  <a:gd name="T36" fmla="*/ 616 w 885"/>
                  <a:gd name="T37" fmla="*/ 1269 h 2525"/>
                  <a:gd name="T38" fmla="*/ 603 w 885"/>
                  <a:gd name="T39" fmla="*/ 1185 h 2525"/>
                  <a:gd name="T40" fmla="*/ 584 w 885"/>
                  <a:gd name="T41" fmla="*/ 1122 h 2525"/>
                  <a:gd name="T42" fmla="*/ 573 w 885"/>
                  <a:gd name="T43" fmla="*/ 1088 h 2525"/>
                  <a:gd name="T44" fmla="*/ 528 w 885"/>
                  <a:gd name="T45" fmla="*/ 1067 h 2525"/>
                  <a:gd name="T46" fmla="*/ 547 w 885"/>
                  <a:gd name="T47" fmla="*/ 1042 h 2525"/>
                  <a:gd name="T48" fmla="*/ 514 w 885"/>
                  <a:gd name="T49" fmla="*/ 1018 h 2525"/>
                  <a:gd name="T50" fmla="*/ 460 w 885"/>
                  <a:gd name="T51" fmla="*/ 948 h 2525"/>
                  <a:gd name="T52" fmla="*/ 442 w 885"/>
                  <a:gd name="T53" fmla="*/ 838 h 2525"/>
                  <a:gd name="T54" fmla="*/ 442 w 885"/>
                  <a:gd name="T55" fmla="*/ 784 h 2525"/>
                  <a:gd name="T56" fmla="*/ 417 w 885"/>
                  <a:gd name="T57" fmla="*/ 721 h 2525"/>
                  <a:gd name="T58" fmla="*/ 360 w 885"/>
                  <a:gd name="T59" fmla="*/ 710 h 2525"/>
                  <a:gd name="T60" fmla="*/ 353 w 885"/>
                  <a:gd name="T61" fmla="*/ 685 h 2525"/>
                  <a:gd name="T62" fmla="*/ 360 w 885"/>
                  <a:gd name="T63" fmla="*/ 661 h 2525"/>
                  <a:gd name="T64" fmla="*/ 321 w 885"/>
                  <a:gd name="T65" fmla="*/ 615 h 2525"/>
                  <a:gd name="T66" fmla="*/ 280 w 885"/>
                  <a:gd name="T67" fmla="*/ 578 h 2525"/>
                  <a:gd name="T68" fmla="*/ 238 w 885"/>
                  <a:gd name="T69" fmla="*/ 537 h 2525"/>
                  <a:gd name="T70" fmla="*/ 147 w 885"/>
                  <a:gd name="T71" fmla="*/ 530 h 2525"/>
                  <a:gd name="T72" fmla="*/ 123 w 885"/>
                  <a:gd name="T73" fmla="*/ 501 h 2525"/>
                  <a:gd name="T74" fmla="*/ 106 w 885"/>
                  <a:gd name="T75" fmla="*/ 457 h 2525"/>
                  <a:gd name="T76" fmla="*/ 80 w 885"/>
                  <a:gd name="T77" fmla="*/ 435 h 2525"/>
                  <a:gd name="T78" fmla="*/ 89 w 885"/>
                  <a:gd name="T79" fmla="*/ 379 h 2525"/>
                  <a:gd name="T80" fmla="*/ 101 w 885"/>
                  <a:gd name="T81" fmla="*/ 351 h 2525"/>
                  <a:gd name="T82" fmla="*/ 81 w 885"/>
                  <a:gd name="T83" fmla="*/ 326 h 2525"/>
                  <a:gd name="T84" fmla="*/ 66 w 885"/>
                  <a:gd name="T85" fmla="*/ 284 h 2525"/>
                  <a:gd name="T86" fmla="*/ 46 w 885"/>
                  <a:gd name="T87" fmla="*/ 301 h 2525"/>
                  <a:gd name="T88" fmla="*/ 8 w 885"/>
                  <a:gd name="T89" fmla="*/ 262 h 2525"/>
                  <a:gd name="T90" fmla="*/ 14 w 885"/>
                  <a:gd name="T91" fmla="*/ 216 h 2525"/>
                  <a:gd name="T92" fmla="*/ 66 w 885"/>
                  <a:gd name="T93" fmla="*/ 198 h 2525"/>
                  <a:gd name="T94" fmla="*/ 83 w 885"/>
                  <a:gd name="T95" fmla="*/ 155 h 2525"/>
                  <a:gd name="T96" fmla="*/ 79 w 885"/>
                  <a:gd name="T97" fmla="*/ 77 h 2525"/>
                  <a:gd name="T98" fmla="*/ 110 w 885"/>
                  <a:gd name="T99" fmla="*/ 56 h 2525"/>
                  <a:gd name="T100" fmla="*/ 118 w 885"/>
                  <a:gd name="T101" fmla="*/ 77 h 2525"/>
                  <a:gd name="T102" fmla="*/ 127 w 885"/>
                  <a:gd name="T103" fmla="*/ 39 h 2525"/>
                  <a:gd name="T104" fmla="*/ 151 w 885"/>
                  <a:gd name="T105" fmla="*/ 0 h 25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85" h="2525">
                    <a:moveTo>
                      <a:pt x="731" y="2525"/>
                    </a:moveTo>
                    <a:lnTo>
                      <a:pt x="763" y="2493"/>
                    </a:lnTo>
                    <a:lnTo>
                      <a:pt x="763" y="2474"/>
                    </a:lnTo>
                    <a:lnTo>
                      <a:pt x="751" y="2454"/>
                    </a:lnTo>
                    <a:lnTo>
                      <a:pt x="752" y="2391"/>
                    </a:lnTo>
                    <a:lnTo>
                      <a:pt x="773" y="2249"/>
                    </a:lnTo>
                    <a:lnTo>
                      <a:pt x="810" y="2176"/>
                    </a:lnTo>
                    <a:lnTo>
                      <a:pt x="844" y="2061"/>
                    </a:lnTo>
                    <a:lnTo>
                      <a:pt x="839" y="1960"/>
                    </a:lnTo>
                    <a:lnTo>
                      <a:pt x="877" y="1863"/>
                    </a:lnTo>
                    <a:lnTo>
                      <a:pt x="885" y="1849"/>
                    </a:lnTo>
                    <a:lnTo>
                      <a:pt x="860" y="1838"/>
                    </a:lnTo>
                    <a:lnTo>
                      <a:pt x="860" y="1855"/>
                    </a:lnTo>
                    <a:lnTo>
                      <a:pt x="840" y="1824"/>
                    </a:lnTo>
                    <a:lnTo>
                      <a:pt x="835" y="1779"/>
                    </a:lnTo>
                    <a:lnTo>
                      <a:pt x="836" y="1750"/>
                    </a:lnTo>
                    <a:lnTo>
                      <a:pt x="854" y="1741"/>
                    </a:lnTo>
                    <a:lnTo>
                      <a:pt x="854" y="1721"/>
                    </a:lnTo>
                    <a:lnTo>
                      <a:pt x="836" y="1716"/>
                    </a:lnTo>
                    <a:lnTo>
                      <a:pt x="861" y="1704"/>
                    </a:lnTo>
                    <a:lnTo>
                      <a:pt x="848" y="1658"/>
                    </a:lnTo>
                    <a:lnTo>
                      <a:pt x="820" y="1658"/>
                    </a:lnTo>
                    <a:lnTo>
                      <a:pt x="795" y="1669"/>
                    </a:lnTo>
                    <a:lnTo>
                      <a:pt x="796" y="1639"/>
                    </a:lnTo>
                    <a:lnTo>
                      <a:pt x="804" y="1621"/>
                    </a:lnTo>
                    <a:lnTo>
                      <a:pt x="772" y="1597"/>
                    </a:lnTo>
                    <a:lnTo>
                      <a:pt x="711" y="1523"/>
                    </a:lnTo>
                    <a:lnTo>
                      <a:pt x="706" y="1498"/>
                    </a:lnTo>
                    <a:lnTo>
                      <a:pt x="721" y="1473"/>
                    </a:lnTo>
                    <a:lnTo>
                      <a:pt x="693" y="1479"/>
                    </a:lnTo>
                    <a:lnTo>
                      <a:pt x="682" y="1473"/>
                    </a:lnTo>
                    <a:lnTo>
                      <a:pt x="693" y="1456"/>
                    </a:lnTo>
                    <a:lnTo>
                      <a:pt x="716" y="1448"/>
                    </a:lnTo>
                    <a:lnTo>
                      <a:pt x="698" y="1415"/>
                    </a:lnTo>
                    <a:lnTo>
                      <a:pt x="683" y="1403"/>
                    </a:lnTo>
                    <a:lnTo>
                      <a:pt x="687" y="1365"/>
                    </a:lnTo>
                    <a:lnTo>
                      <a:pt x="630" y="1308"/>
                    </a:lnTo>
                    <a:lnTo>
                      <a:pt x="616" y="1269"/>
                    </a:lnTo>
                    <a:lnTo>
                      <a:pt x="615" y="1227"/>
                    </a:lnTo>
                    <a:lnTo>
                      <a:pt x="603" y="1185"/>
                    </a:lnTo>
                    <a:lnTo>
                      <a:pt x="584" y="1157"/>
                    </a:lnTo>
                    <a:lnTo>
                      <a:pt x="584" y="1122"/>
                    </a:lnTo>
                    <a:lnTo>
                      <a:pt x="567" y="1116"/>
                    </a:lnTo>
                    <a:lnTo>
                      <a:pt x="573" y="1088"/>
                    </a:lnTo>
                    <a:lnTo>
                      <a:pt x="555" y="1076"/>
                    </a:lnTo>
                    <a:lnTo>
                      <a:pt x="528" y="1067"/>
                    </a:lnTo>
                    <a:lnTo>
                      <a:pt x="523" y="1056"/>
                    </a:lnTo>
                    <a:lnTo>
                      <a:pt x="547" y="1042"/>
                    </a:lnTo>
                    <a:lnTo>
                      <a:pt x="547" y="1030"/>
                    </a:lnTo>
                    <a:lnTo>
                      <a:pt x="514" y="1018"/>
                    </a:lnTo>
                    <a:lnTo>
                      <a:pt x="486" y="942"/>
                    </a:lnTo>
                    <a:lnTo>
                      <a:pt x="460" y="948"/>
                    </a:lnTo>
                    <a:lnTo>
                      <a:pt x="435" y="933"/>
                    </a:lnTo>
                    <a:lnTo>
                      <a:pt x="442" y="838"/>
                    </a:lnTo>
                    <a:lnTo>
                      <a:pt x="436" y="801"/>
                    </a:lnTo>
                    <a:lnTo>
                      <a:pt x="442" y="784"/>
                    </a:lnTo>
                    <a:lnTo>
                      <a:pt x="423" y="754"/>
                    </a:lnTo>
                    <a:lnTo>
                      <a:pt x="417" y="721"/>
                    </a:lnTo>
                    <a:lnTo>
                      <a:pt x="397" y="693"/>
                    </a:lnTo>
                    <a:lnTo>
                      <a:pt x="360" y="710"/>
                    </a:lnTo>
                    <a:lnTo>
                      <a:pt x="360" y="693"/>
                    </a:lnTo>
                    <a:lnTo>
                      <a:pt x="353" y="685"/>
                    </a:lnTo>
                    <a:lnTo>
                      <a:pt x="334" y="684"/>
                    </a:lnTo>
                    <a:lnTo>
                      <a:pt x="360" y="661"/>
                    </a:lnTo>
                    <a:lnTo>
                      <a:pt x="353" y="647"/>
                    </a:lnTo>
                    <a:lnTo>
                      <a:pt x="321" y="615"/>
                    </a:lnTo>
                    <a:lnTo>
                      <a:pt x="309" y="584"/>
                    </a:lnTo>
                    <a:lnTo>
                      <a:pt x="280" y="578"/>
                    </a:lnTo>
                    <a:lnTo>
                      <a:pt x="251" y="556"/>
                    </a:lnTo>
                    <a:lnTo>
                      <a:pt x="238" y="537"/>
                    </a:lnTo>
                    <a:lnTo>
                      <a:pt x="191" y="526"/>
                    </a:lnTo>
                    <a:lnTo>
                      <a:pt x="147" y="530"/>
                    </a:lnTo>
                    <a:lnTo>
                      <a:pt x="123" y="525"/>
                    </a:lnTo>
                    <a:lnTo>
                      <a:pt x="123" y="501"/>
                    </a:lnTo>
                    <a:lnTo>
                      <a:pt x="114" y="466"/>
                    </a:lnTo>
                    <a:lnTo>
                      <a:pt x="106" y="457"/>
                    </a:lnTo>
                    <a:lnTo>
                      <a:pt x="75" y="454"/>
                    </a:lnTo>
                    <a:lnTo>
                      <a:pt x="80" y="435"/>
                    </a:lnTo>
                    <a:lnTo>
                      <a:pt x="101" y="418"/>
                    </a:lnTo>
                    <a:lnTo>
                      <a:pt x="89" y="379"/>
                    </a:lnTo>
                    <a:lnTo>
                      <a:pt x="115" y="366"/>
                    </a:lnTo>
                    <a:lnTo>
                      <a:pt x="101" y="351"/>
                    </a:lnTo>
                    <a:lnTo>
                      <a:pt x="81" y="351"/>
                    </a:lnTo>
                    <a:lnTo>
                      <a:pt x="81" y="326"/>
                    </a:lnTo>
                    <a:lnTo>
                      <a:pt x="69" y="326"/>
                    </a:lnTo>
                    <a:lnTo>
                      <a:pt x="66" y="284"/>
                    </a:lnTo>
                    <a:lnTo>
                      <a:pt x="46" y="278"/>
                    </a:lnTo>
                    <a:lnTo>
                      <a:pt x="46" y="301"/>
                    </a:lnTo>
                    <a:lnTo>
                      <a:pt x="33" y="272"/>
                    </a:lnTo>
                    <a:lnTo>
                      <a:pt x="8" y="262"/>
                    </a:lnTo>
                    <a:lnTo>
                      <a:pt x="0" y="262"/>
                    </a:lnTo>
                    <a:lnTo>
                      <a:pt x="14" y="216"/>
                    </a:lnTo>
                    <a:lnTo>
                      <a:pt x="33" y="204"/>
                    </a:lnTo>
                    <a:lnTo>
                      <a:pt x="66" y="198"/>
                    </a:lnTo>
                    <a:lnTo>
                      <a:pt x="55" y="172"/>
                    </a:lnTo>
                    <a:lnTo>
                      <a:pt x="83" y="155"/>
                    </a:lnTo>
                    <a:lnTo>
                      <a:pt x="78" y="121"/>
                    </a:lnTo>
                    <a:lnTo>
                      <a:pt x="79" y="77"/>
                    </a:lnTo>
                    <a:lnTo>
                      <a:pt x="99" y="72"/>
                    </a:lnTo>
                    <a:lnTo>
                      <a:pt x="110" y="56"/>
                    </a:lnTo>
                    <a:lnTo>
                      <a:pt x="118" y="64"/>
                    </a:lnTo>
                    <a:lnTo>
                      <a:pt x="118" y="77"/>
                    </a:lnTo>
                    <a:lnTo>
                      <a:pt x="131" y="73"/>
                    </a:lnTo>
                    <a:lnTo>
                      <a:pt x="127" y="39"/>
                    </a:lnTo>
                    <a:lnTo>
                      <a:pt x="157" y="19"/>
                    </a:lnTo>
                    <a:lnTo>
                      <a:pt x="151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479">
                <a:extLst>
                  <a:ext uri="{FF2B5EF4-FFF2-40B4-BE49-F238E27FC236}">
                    <a16:creationId xmlns:a16="http://schemas.microsoft.com/office/drawing/2014/main" id="{888CA832-2C09-6D43-0373-F24FB17D1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3" y="617"/>
                <a:ext cx="75" cy="275"/>
              </a:xfrm>
              <a:custGeom>
                <a:avLst/>
                <a:gdLst>
                  <a:gd name="T0" fmla="*/ 225 w 225"/>
                  <a:gd name="T1" fmla="*/ 0 h 826"/>
                  <a:gd name="T2" fmla="*/ 217 w 225"/>
                  <a:gd name="T3" fmla="*/ 31 h 826"/>
                  <a:gd name="T4" fmla="*/ 200 w 225"/>
                  <a:gd name="T5" fmla="*/ 25 h 826"/>
                  <a:gd name="T6" fmla="*/ 193 w 225"/>
                  <a:gd name="T7" fmla="*/ 31 h 826"/>
                  <a:gd name="T8" fmla="*/ 184 w 225"/>
                  <a:gd name="T9" fmla="*/ 54 h 826"/>
                  <a:gd name="T10" fmla="*/ 160 w 225"/>
                  <a:gd name="T11" fmla="*/ 65 h 826"/>
                  <a:gd name="T12" fmla="*/ 160 w 225"/>
                  <a:gd name="T13" fmla="*/ 84 h 826"/>
                  <a:gd name="T14" fmla="*/ 148 w 225"/>
                  <a:gd name="T15" fmla="*/ 84 h 826"/>
                  <a:gd name="T16" fmla="*/ 103 w 225"/>
                  <a:gd name="T17" fmla="*/ 107 h 826"/>
                  <a:gd name="T18" fmla="*/ 107 w 225"/>
                  <a:gd name="T19" fmla="*/ 134 h 826"/>
                  <a:gd name="T20" fmla="*/ 97 w 225"/>
                  <a:gd name="T21" fmla="*/ 166 h 826"/>
                  <a:gd name="T22" fmla="*/ 97 w 225"/>
                  <a:gd name="T23" fmla="*/ 211 h 826"/>
                  <a:gd name="T24" fmla="*/ 102 w 225"/>
                  <a:gd name="T25" fmla="*/ 211 h 826"/>
                  <a:gd name="T26" fmla="*/ 117 w 225"/>
                  <a:gd name="T27" fmla="*/ 282 h 826"/>
                  <a:gd name="T28" fmla="*/ 117 w 225"/>
                  <a:gd name="T29" fmla="*/ 322 h 826"/>
                  <a:gd name="T30" fmla="*/ 122 w 225"/>
                  <a:gd name="T31" fmla="*/ 351 h 826"/>
                  <a:gd name="T32" fmla="*/ 116 w 225"/>
                  <a:gd name="T33" fmla="*/ 376 h 826"/>
                  <a:gd name="T34" fmla="*/ 34 w 225"/>
                  <a:gd name="T35" fmla="*/ 470 h 826"/>
                  <a:gd name="T36" fmla="*/ 19 w 225"/>
                  <a:gd name="T37" fmla="*/ 501 h 826"/>
                  <a:gd name="T38" fmla="*/ 5 w 225"/>
                  <a:gd name="T39" fmla="*/ 558 h 826"/>
                  <a:gd name="T40" fmla="*/ 0 w 225"/>
                  <a:gd name="T41" fmla="*/ 566 h 826"/>
                  <a:gd name="T42" fmla="*/ 17 w 225"/>
                  <a:gd name="T43" fmla="*/ 619 h 826"/>
                  <a:gd name="T44" fmla="*/ 17 w 225"/>
                  <a:gd name="T45" fmla="*/ 627 h 826"/>
                  <a:gd name="T46" fmla="*/ 12 w 225"/>
                  <a:gd name="T47" fmla="*/ 631 h 826"/>
                  <a:gd name="T48" fmla="*/ 17 w 225"/>
                  <a:gd name="T49" fmla="*/ 667 h 826"/>
                  <a:gd name="T50" fmla="*/ 36 w 225"/>
                  <a:gd name="T51" fmla="*/ 701 h 826"/>
                  <a:gd name="T52" fmla="*/ 36 w 225"/>
                  <a:gd name="T53" fmla="*/ 713 h 826"/>
                  <a:gd name="T54" fmla="*/ 50 w 225"/>
                  <a:gd name="T55" fmla="*/ 757 h 826"/>
                  <a:gd name="T56" fmla="*/ 62 w 225"/>
                  <a:gd name="T57" fmla="*/ 757 h 826"/>
                  <a:gd name="T58" fmla="*/ 73 w 225"/>
                  <a:gd name="T59" fmla="*/ 762 h 826"/>
                  <a:gd name="T60" fmla="*/ 73 w 225"/>
                  <a:gd name="T61" fmla="*/ 769 h 826"/>
                  <a:gd name="T62" fmla="*/ 62 w 225"/>
                  <a:gd name="T63" fmla="*/ 785 h 826"/>
                  <a:gd name="T64" fmla="*/ 85 w 225"/>
                  <a:gd name="T65" fmla="*/ 803 h 826"/>
                  <a:gd name="T66" fmla="*/ 91 w 225"/>
                  <a:gd name="T67" fmla="*/ 826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5" h="826">
                    <a:moveTo>
                      <a:pt x="225" y="0"/>
                    </a:moveTo>
                    <a:lnTo>
                      <a:pt x="217" y="31"/>
                    </a:lnTo>
                    <a:lnTo>
                      <a:pt x="200" y="25"/>
                    </a:lnTo>
                    <a:lnTo>
                      <a:pt x="193" y="31"/>
                    </a:lnTo>
                    <a:lnTo>
                      <a:pt x="184" y="54"/>
                    </a:lnTo>
                    <a:lnTo>
                      <a:pt x="160" y="65"/>
                    </a:lnTo>
                    <a:lnTo>
                      <a:pt x="160" y="84"/>
                    </a:lnTo>
                    <a:lnTo>
                      <a:pt x="148" y="84"/>
                    </a:lnTo>
                    <a:lnTo>
                      <a:pt x="103" y="107"/>
                    </a:lnTo>
                    <a:lnTo>
                      <a:pt x="107" y="134"/>
                    </a:lnTo>
                    <a:lnTo>
                      <a:pt x="97" y="166"/>
                    </a:lnTo>
                    <a:lnTo>
                      <a:pt x="97" y="211"/>
                    </a:lnTo>
                    <a:lnTo>
                      <a:pt x="102" y="211"/>
                    </a:lnTo>
                    <a:lnTo>
                      <a:pt x="117" y="282"/>
                    </a:lnTo>
                    <a:lnTo>
                      <a:pt x="117" y="322"/>
                    </a:lnTo>
                    <a:lnTo>
                      <a:pt x="122" y="351"/>
                    </a:lnTo>
                    <a:lnTo>
                      <a:pt x="116" y="376"/>
                    </a:lnTo>
                    <a:lnTo>
                      <a:pt x="34" y="470"/>
                    </a:lnTo>
                    <a:lnTo>
                      <a:pt x="19" y="501"/>
                    </a:lnTo>
                    <a:lnTo>
                      <a:pt x="5" y="558"/>
                    </a:lnTo>
                    <a:lnTo>
                      <a:pt x="0" y="566"/>
                    </a:lnTo>
                    <a:lnTo>
                      <a:pt x="17" y="619"/>
                    </a:lnTo>
                    <a:lnTo>
                      <a:pt x="17" y="627"/>
                    </a:lnTo>
                    <a:lnTo>
                      <a:pt x="12" y="631"/>
                    </a:lnTo>
                    <a:lnTo>
                      <a:pt x="17" y="667"/>
                    </a:lnTo>
                    <a:lnTo>
                      <a:pt x="36" y="701"/>
                    </a:lnTo>
                    <a:lnTo>
                      <a:pt x="36" y="713"/>
                    </a:lnTo>
                    <a:lnTo>
                      <a:pt x="50" y="757"/>
                    </a:lnTo>
                    <a:lnTo>
                      <a:pt x="62" y="757"/>
                    </a:lnTo>
                    <a:lnTo>
                      <a:pt x="73" y="762"/>
                    </a:lnTo>
                    <a:lnTo>
                      <a:pt x="73" y="769"/>
                    </a:lnTo>
                    <a:lnTo>
                      <a:pt x="62" y="785"/>
                    </a:lnTo>
                    <a:lnTo>
                      <a:pt x="85" y="803"/>
                    </a:lnTo>
                    <a:lnTo>
                      <a:pt x="91" y="82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480">
                <a:extLst>
                  <a:ext uri="{FF2B5EF4-FFF2-40B4-BE49-F238E27FC236}">
                    <a16:creationId xmlns:a16="http://schemas.microsoft.com/office/drawing/2014/main" id="{E7572066-1370-B8B5-3A26-4F28037A5A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" y="307"/>
                <a:ext cx="128" cy="116"/>
              </a:xfrm>
              <a:custGeom>
                <a:avLst/>
                <a:gdLst>
                  <a:gd name="T0" fmla="*/ 383 w 383"/>
                  <a:gd name="T1" fmla="*/ 0 h 349"/>
                  <a:gd name="T2" fmla="*/ 312 w 383"/>
                  <a:gd name="T3" fmla="*/ 41 h 349"/>
                  <a:gd name="T4" fmla="*/ 238 w 383"/>
                  <a:gd name="T5" fmla="*/ 53 h 349"/>
                  <a:gd name="T6" fmla="*/ 190 w 383"/>
                  <a:gd name="T7" fmla="*/ 81 h 349"/>
                  <a:gd name="T8" fmla="*/ 180 w 383"/>
                  <a:gd name="T9" fmla="*/ 103 h 349"/>
                  <a:gd name="T10" fmla="*/ 156 w 383"/>
                  <a:gd name="T11" fmla="*/ 94 h 349"/>
                  <a:gd name="T12" fmla="*/ 160 w 383"/>
                  <a:gd name="T13" fmla="*/ 120 h 349"/>
                  <a:gd name="T14" fmla="*/ 136 w 383"/>
                  <a:gd name="T15" fmla="*/ 120 h 349"/>
                  <a:gd name="T16" fmla="*/ 126 w 383"/>
                  <a:gd name="T17" fmla="*/ 164 h 349"/>
                  <a:gd name="T18" fmla="*/ 66 w 383"/>
                  <a:gd name="T19" fmla="*/ 196 h 349"/>
                  <a:gd name="T20" fmla="*/ 54 w 383"/>
                  <a:gd name="T21" fmla="*/ 214 h 349"/>
                  <a:gd name="T22" fmla="*/ 25 w 383"/>
                  <a:gd name="T23" fmla="*/ 243 h 349"/>
                  <a:gd name="T24" fmla="*/ 8 w 383"/>
                  <a:gd name="T25" fmla="*/ 243 h 349"/>
                  <a:gd name="T26" fmla="*/ 0 w 383"/>
                  <a:gd name="T27" fmla="*/ 260 h 349"/>
                  <a:gd name="T28" fmla="*/ 12 w 383"/>
                  <a:gd name="T29" fmla="*/ 318 h 349"/>
                  <a:gd name="T30" fmla="*/ 29 w 383"/>
                  <a:gd name="T31" fmla="*/ 349 h 349"/>
                  <a:gd name="T32" fmla="*/ 53 w 383"/>
                  <a:gd name="T33" fmla="*/ 329 h 349"/>
                  <a:gd name="T34" fmla="*/ 107 w 383"/>
                  <a:gd name="T35" fmla="*/ 313 h 349"/>
                  <a:gd name="T36" fmla="*/ 134 w 383"/>
                  <a:gd name="T37" fmla="*/ 319 h 349"/>
                  <a:gd name="T38" fmla="*/ 163 w 383"/>
                  <a:gd name="T39" fmla="*/ 330 h 349"/>
                  <a:gd name="T40" fmla="*/ 169 w 383"/>
                  <a:gd name="T41" fmla="*/ 339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83" h="349">
                    <a:moveTo>
                      <a:pt x="383" y="0"/>
                    </a:moveTo>
                    <a:lnTo>
                      <a:pt x="312" y="41"/>
                    </a:lnTo>
                    <a:lnTo>
                      <a:pt x="238" y="53"/>
                    </a:lnTo>
                    <a:lnTo>
                      <a:pt x="190" y="81"/>
                    </a:lnTo>
                    <a:lnTo>
                      <a:pt x="180" y="103"/>
                    </a:lnTo>
                    <a:lnTo>
                      <a:pt x="156" y="94"/>
                    </a:lnTo>
                    <a:lnTo>
                      <a:pt x="160" y="120"/>
                    </a:lnTo>
                    <a:lnTo>
                      <a:pt x="136" y="120"/>
                    </a:lnTo>
                    <a:lnTo>
                      <a:pt x="126" y="164"/>
                    </a:lnTo>
                    <a:lnTo>
                      <a:pt x="66" y="196"/>
                    </a:lnTo>
                    <a:lnTo>
                      <a:pt x="54" y="214"/>
                    </a:lnTo>
                    <a:lnTo>
                      <a:pt x="25" y="243"/>
                    </a:lnTo>
                    <a:lnTo>
                      <a:pt x="8" y="243"/>
                    </a:lnTo>
                    <a:lnTo>
                      <a:pt x="0" y="260"/>
                    </a:lnTo>
                    <a:lnTo>
                      <a:pt x="12" y="318"/>
                    </a:lnTo>
                    <a:lnTo>
                      <a:pt x="29" y="349"/>
                    </a:lnTo>
                    <a:lnTo>
                      <a:pt x="53" y="329"/>
                    </a:lnTo>
                    <a:lnTo>
                      <a:pt x="107" y="313"/>
                    </a:lnTo>
                    <a:lnTo>
                      <a:pt x="134" y="319"/>
                    </a:lnTo>
                    <a:lnTo>
                      <a:pt x="163" y="330"/>
                    </a:lnTo>
                    <a:lnTo>
                      <a:pt x="169" y="33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481">
                <a:extLst>
                  <a:ext uri="{FF2B5EF4-FFF2-40B4-BE49-F238E27FC236}">
                    <a16:creationId xmlns:a16="http://schemas.microsoft.com/office/drawing/2014/main" id="{BA3D1141-9395-2FA5-D6E6-5001731B4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" y="125"/>
                <a:ext cx="255" cy="115"/>
              </a:xfrm>
              <a:custGeom>
                <a:avLst/>
                <a:gdLst>
                  <a:gd name="T0" fmla="*/ 56 w 766"/>
                  <a:gd name="T1" fmla="*/ 322 h 343"/>
                  <a:gd name="T2" fmla="*/ 26 w 766"/>
                  <a:gd name="T3" fmla="*/ 343 h 343"/>
                  <a:gd name="T4" fmla="*/ 14 w 766"/>
                  <a:gd name="T5" fmla="*/ 322 h 343"/>
                  <a:gd name="T6" fmla="*/ 14 w 766"/>
                  <a:gd name="T7" fmla="*/ 297 h 343"/>
                  <a:gd name="T8" fmla="*/ 0 w 766"/>
                  <a:gd name="T9" fmla="*/ 263 h 343"/>
                  <a:gd name="T10" fmla="*/ 15 w 766"/>
                  <a:gd name="T11" fmla="*/ 227 h 343"/>
                  <a:gd name="T12" fmla="*/ 34 w 766"/>
                  <a:gd name="T13" fmla="*/ 203 h 343"/>
                  <a:gd name="T14" fmla="*/ 86 w 766"/>
                  <a:gd name="T15" fmla="*/ 181 h 343"/>
                  <a:gd name="T16" fmla="*/ 226 w 766"/>
                  <a:gd name="T17" fmla="*/ 166 h 343"/>
                  <a:gd name="T18" fmla="*/ 257 w 766"/>
                  <a:gd name="T19" fmla="*/ 182 h 343"/>
                  <a:gd name="T20" fmla="*/ 274 w 766"/>
                  <a:gd name="T21" fmla="*/ 177 h 343"/>
                  <a:gd name="T22" fmla="*/ 299 w 766"/>
                  <a:gd name="T23" fmla="*/ 191 h 343"/>
                  <a:gd name="T24" fmla="*/ 338 w 766"/>
                  <a:gd name="T25" fmla="*/ 183 h 343"/>
                  <a:gd name="T26" fmla="*/ 363 w 766"/>
                  <a:gd name="T27" fmla="*/ 192 h 343"/>
                  <a:gd name="T28" fmla="*/ 419 w 766"/>
                  <a:gd name="T29" fmla="*/ 184 h 343"/>
                  <a:gd name="T30" fmla="*/ 446 w 766"/>
                  <a:gd name="T31" fmla="*/ 151 h 343"/>
                  <a:gd name="T32" fmla="*/ 485 w 766"/>
                  <a:gd name="T33" fmla="*/ 137 h 343"/>
                  <a:gd name="T34" fmla="*/ 519 w 766"/>
                  <a:gd name="T35" fmla="*/ 120 h 343"/>
                  <a:gd name="T36" fmla="*/ 519 w 766"/>
                  <a:gd name="T37" fmla="*/ 103 h 343"/>
                  <a:gd name="T38" fmla="*/ 556 w 766"/>
                  <a:gd name="T39" fmla="*/ 115 h 343"/>
                  <a:gd name="T40" fmla="*/ 581 w 766"/>
                  <a:gd name="T41" fmla="*/ 69 h 343"/>
                  <a:gd name="T42" fmla="*/ 586 w 766"/>
                  <a:gd name="T43" fmla="*/ 53 h 343"/>
                  <a:gd name="T44" fmla="*/ 594 w 766"/>
                  <a:gd name="T45" fmla="*/ 49 h 343"/>
                  <a:gd name="T46" fmla="*/ 631 w 766"/>
                  <a:gd name="T47" fmla="*/ 24 h 343"/>
                  <a:gd name="T48" fmla="*/ 660 w 766"/>
                  <a:gd name="T49" fmla="*/ 16 h 343"/>
                  <a:gd name="T50" fmla="*/ 676 w 766"/>
                  <a:gd name="T51" fmla="*/ 16 h 343"/>
                  <a:gd name="T52" fmla="*/ 696 w 766"/>
                  <a:gd name="T53" fmla="*/ 11 h 343"/>
                  <a:gd name="T54" fmla="*/ 726 w 766"/>
                  <a:gd name="T55" fmla="*/ 11 h 343"/>
                  <a:gd name="T56" fmla="*/ 766 w 766"/>
                  <a:gd name="T57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6" h="343">
                    <a:moveTo>
                      <a:pt x="56" y="322"/>
                    </a:moveTo>
                    <a:lnTo>
                      <a:pt x="26" y="343"/>
                    </a:lnTo>
                    <a:lnTo>
                      <a:pt x="14" y="322"/>
                    </a:lnTo>
                    <a:lnTo>
                      <a:pt x="14" y="297"/>
                    </a:lnTo>
                    <a:lnTo>
                      <a:pt x="0" y="263"/>
                    </a:lnTo>
                    <a:lnTo>
                      <a:pt x="15" y="227"/>
                    </a:lnTo>
                    <a:lnTo>
                      <a:pt x="34" y="203"/>
                    </a:lnTo>
                    <a:lnTo>
                      <a:pt x="86" y="181"/>
                    </a:lnTo>
                    <a:lnTo>
                      <a:pt x="226" y="166"/>
                    </a:lnTo>
                    <a:lnTo>
                      <a:pt x="257" y="182"/>
                    </a:lnTo>
                    <a:lnTo>
                      <a:pt x="274" y="177"/>
                    </a:lnTo>
                    <a:lnTo>
                      <a:pt x="299" y="191"/>
                    </a:lnTo>
                    <a:lnTo>
                      <a:pt x="338" y="183"/>
                    </a:lnTo>
                    <a:lnTo>
                      <a:pt x="363" y="192"/>
                    </a:lnTo>
                    <a:lnTo>
                      <a:pt x="419" y="184"/>
                    </a:lnTo>
                    <a:lnTo>
                      <a:pt x="446" y="151"/>
                    </a:lnTo>
                    <a:lnTo>
                      <a:pt x="485" y="137"/>
                    </a:lnTo>
                    <a:lnTo>
                      <a:pt x="519" y="120"/>
                    </a:lnTo>
                    <a:lnTo>
                      <a:pt x="519" y="103"/>
                    </a:lnTo>
                    <a:lnTo>
                      <a:pt x="556" y="115"/>
                    </a:lnTo>
                    <a:lnTo>
                      <a:pt x="581" y="69"/>
                    </a:lnTo>
                    <a:lnTo>
                      <a:pt x="586" y="53"/>
                    </a:lnTo>
                    <a:lnTo>
                      <a:pt x="594" y="49"/>
                    </a:lnTo>
                    <a:lnTo>
                      <a:pt x="631" y="24"/>
                    </a:lnTo>
                    <a:lnTo>
                      <a:pt x="660" y="16"/>
                    </a:lnTo>
                    <a:lnTo>
                      <a:pt x="676" y="16"/>
                    </a:lnTo>
                    <a:lnTo>
                      <a:pt x="696" y="11"/>
                    </a:lnTo>
                    <a:lnTo>
                      <a:pt x="726" y="11"/>
                    </a:lnTo>
                    <a:lnTo>
                      <a:pt x="766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482">
                <a:extLst>
                  <a:ext uri="{FF2B5EF4-FFF2-40B4-BE49-F238E27FC236}">
                    <a16:creationId xmlns:a16="http://schemas.microsoft.com/office/drawing/2014/main" id="{D0A4C5FB-6DAA-25F3-5564-193F633FA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2" y="218"/>
                <a:ext cx="95" cy="226"/>
              </a:xfrm>
              <a:custGeom>
                <a:avLst/>
                <a:gdLst>
                  <a:gd name="T0" fmla="*/ 200 w 283"/>
                  <a:gd name="T1" fmla="*/ 674 h 678"/>
                  <a:gd name="T2" fmla="*/ 173 w 283"/>
                  <a:gd name="T3" fmla="*/ 678 h 678"/>
                  <a:gd name="T4" fmla="*/ 137 w 283"/>
                  <a:gd name="T5" fmla="*/ 666 h 678"/>
                  <a:gd name="T6" fmla="*/ 125 w 283"/>
                  <a:gd name="T7" fmla="*/ 653 h 678"/>
                  <a:gd name="T8" fmla="*/ 131 w 283"/>
                  <a:gd name="T9" fmla="*/ 633 h 678"/>
                  <a:gd name="T10" fmla="*/ 106 w 283"/>
                  <a:gd name="T11" fmla="*/ 633 h 678"/>
                  <a:gd name="T12" fmla="*/ 90 w 283"/>
                  <a:gd name="T13" fmla="*/ 651 h 678"/>
                  <a:gd name="T14" fmla="*/ 56 w 283"/>
                  <a:gd name="T15" fmla="*/ 652 h 678"/>
                  <a:gd name="T16" fmla="*/ 56 w 283"/>
                  <a:gd name="T17" fmla="*/ 638 h 678"/>
                  <a:gd name="T18" fmla="*/ 22 w 283"/>
                  <a:gd name="T19" fmla="*/ 644 h 678"/>
                  <a:gd name="T20" fmla="*/ 3 w 283"/>
                  <a:gd name="T21" fmla="*/ 613 h 678"/>
                  <a:gd name="T22" fmla="*/ 3 w 283"/>
                  <a:gd name="T23" fmla="*/ 576 h 678"/>
                  <a:gd name="T24" fmla="*/ 9 w 283"/>
                  <a:gd name="T25" fmla="*/ 555 h 678"/>
                  <a:gd name="T26" fmla="*/ 23 w 283"/>
                  <a:gd name="T27" fmla="*/ 555 h 678"/>
                  <a:gd name="T28" fmla="*/ 28 w 283"/>
                  <a:gd name="T29" fmla="*/ 535 h 678"/>
                  <a:gd name="T30" fmla="*/ 38 w 283"/>
                  <a:gd name="T31" fmla="*/ 518 h 678"/>
                  <a:gd name="T32" fmla="*/ 0 w 283"/>
                  <a:gd name="T33" fmla="*/ 507 h 678"/>
                  <a:gd name="T34" fmla="*/ 0 w 283"/>
                  <a:gd name="T35" fmla="*/ 452 h 678"/>
                  <a:gd name="T36" fmla="*/ 29 w 283"/>
                  <a:gd name="T37" fmla="*/ 427 h 678"/>
                  <a:gd name="T38" fmla="*/ 82 w 283"/>
                  <a:gd name="T39" fmla="*/ 357 h 678"/>
                  <a:gd name="T40" fmla="*/ 93 w 283"/>
                  <a:gd name="T41" fmla="*/ 316 h 678"/>
                  <a:gd name="T42" fmla="*/ 136 w 283"/>
                  <a:gd name="T43" fmla="*/ 281 h 678"/>
                  <a:gd name="T44" fmla="*/ 171 w 283"/>
                  <a:gd name="T45" fmla="*/ 270 h 678"/>
                  <a:gd name="T46" fmla="*/ 200 w 283"/>
                  <a:gd name="T47" fmla="*/ 282 h 678"/>
                  <a:gd name="T48" fmla="*/ 224 w 283"/>
                  <a:gd name="T49" fmla="*/ 259 h 678"/>
                  <a:gd name="T50" fmla="*/ 235 w 283"/>
                  <a:gd name="T51" fmla="*/ 238 h 678"/>
                  <a:gd name="T52" fmla="*/ 229 w 283"/>
                  <a:gd name="T53" fmla="*/ 204 h 678"/>
                  <a:gd name="T54" fmla="*/ 283 w 283"/>
                  <a:gd name="T55" fmla="*/ 123 h 678"/>
                  <a:gd name="T56" fmla="*/ 213 w 283"/>
                  <a:gd name="T57" fmla="*/ 75 h 678"/>
                  <a:gd name="T58" fmla="*/ 188 w 283"/>
                  <a:gd name="T59" fmla="*/ 64 h 678"/>
                  <a:gd name="T60" fmla="*/ 173 w 283"/>
                  <a:gd name="T61" fmla="*/ 47 h 678"/>
                  <a:gd name="T62" fmla="*/ 180 w 283"/>
                  <a:gd name="T63" fmla="*/ 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83" h="678">
                    <a:moveTo>
                      <a:pt x="200" y="674"/>
                    </a:moveTo>
                    <a:lnTo>
                      <a:pt x="173" y="678"/>
                    </a:lnTo>
                    <a:lnTo>
                      <a:pt x="137" y="666"/>
                    </a:lnTo>
                    <a:lnTo>
                      <a:pt x="125" y="653"/>
                    </a:lnTo>
                    <a:lnTo>
                      <a:pt x="131" y="633"/>
                    </a:lnTo>
                    <a:lnTo>
                      <a:pt x="106" y="633"/>
                    </a:lnTo>
                    <a:lnTo>
                      <a:pt x="90" y="651"/>
                    </a:lnTo>
                    <a:lnTo>
                      <a:pt x="56" y="652"/>
                    </a:lnTo>
                    <a:lnTo>
                      <a:pt x="56" y="638"/>
                    </a:lnTo>
                    <a:lnTo>
                      <a:pt x="22" y="644"/>
                    </a:lnTo>
                    <a:lnTo>
                      <a:pt x="3" y="613"/>
                    </a:lnTo>
                    <a:lnTo>
                      <a:pt x="3" y="576"/>
                    </a:lnTo>
                    <a:lnTo>
                      <a:pt x="9" y="555"/>
                    </a:lnTo>
                    <a:lnTo>
                      <a:pt x="23" y="555"/>
                    </a:lnTo>
                    <a:lnTo>
                      <a:pt x="28" y="535"/>
                    </a:lnTo>
                    <a:lnTo>
                      <a:pt x="38" y="518"/>
                    </a:lnTo>
                    <a:lnTo>
                      <a:pt x="0" y="507"/>
                    </a:lnTo>
                    <a:lnTo>
                      <a:pt x="0" y="452"/>
                    </a:lnTo>
                    <a:lnTo>
                      <a:pt x="29" y="427"/>
                    </a:lnTo>
                    <a:lnTo>
                      <a:pt x="82" y="357"/>
                    </a:lnTo>
                    <a:lnTo>
                      <a:pt x="93" y="316"/>
                    </a:lnTo>
                    <a:lnTo>
                      <a:pt x="136" y="281"/>
                    </a:lnTo>
                    <a:lnTo>
                      <a:pt x="171" y="270"/>
                    </a:lnTo>
                    <a:lnTo>
                      <a:pt x="200" y="282"/>
                    </a:lnTo>
                    <a:lnTo>
                      <a:pt x="224" y="259"/>
                    </a:lnTo>
                    <a:lnTo>
                      <a:pt x="235" y="238"/>
                    </a:lnTo>
                    <a:lnTo>
                      <a:pt x="229" y="204"/>
                    </a:lnTo>
                    <a:lnTo>
                      <a:pt x="283" y="123"/>
                    </a:lnTo>
                    <a:lnTo>
                      <a:pt x="213" y="75"/>
                    </a:lnTo>
                    <a:lnTo>
                      <a:pt x="188" y="64"/>
                    </a:lnTo>
                    <a:lnTo>
                      <a:pt x="173" y="47"/>
                    </a:lnTo>
                    <a:lnTo>
                      <a:pt x="180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483">
                <a:extLst>
                  <a:ext uri="{FF2B5EF4-FFF2-40B4-BE49-F238E27FC236}">
                    <a16:creationId xmlns:a16="http://schemas.microsoft.com/office/drawing/2014/main" id="{968FD9E9-570F-AFBE-A04A-697900972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6" y="357"/>
                <a:ext cx="430" cy="173"/>
              </a:xfrm>
              <a:custGeom>
                <a:avLst/>
                <a:gdLst>
                  <a:gd name="T0" fmla="*/ 0 w 1291"/>
                  <a:gd name="T1" fmla="*/ 0 h 519"/>
                  <a:gd name="T2" fmla="*/ 64 w 1291"/>
                  <a:gd name="T3" fmla="*/ 58 h 519"/>
                  <a:gd name="T4" fmla="*/ 104 w 1291"/>
                  <a:gd name="T5" fmla="*/ 86 h 519"/>
                  <a:gd name="T6" fmla="*/ 121 w 1291"/>
                  <a:gd name="T7" fmla="*/ 118 h 519"/>
                  <a:gd name="T8" fmla="*/ 161 w 1291"/>
                  <a:gd name="T9" fmla="*/ 151 h 519"/>
                  <a:gd name="T10" fmla="*/ 232 w 1291"/>
                  <a:gd name="T11" fmla="*/ 177 h 519"/>
                  <a:gd name="T12" fmla="*/ 273 w 1291"/>
                  <a:gd name="T13" fmla="*/ 214 h 519"/>
                  <a:gd name="T14" fmla="*/ 290 w 1291"/>
                  <a:gd name="T15" fmla="*/ 240 h 519"/>
                  <a:gd name="T16" fmla="*/ 348 w 1291"/>
                  <a:gd name="T17" fmla="*/ 283 h 519"/>
                  <a:gd name="T18" fmla="*/ 364 w 1291"/>
                  <a:gd name="T19" fmla="*/ 283 h 519"/>
                  <a:gd name="T20" fmla="*/ 400 w 1291"/>
                  <a:gd name="T21" fmla="*/ 312 h 519"/>
                  <a:gd name="T22" fmla="*/ 439 w 1291"/>
                  <a:gd name="T23" fmla="*/ 319 h 519"/>
                  <a:gd name="T24" fmla="*/ 451 w 1291"/>
                  <a:gd name="T25" fmla="*/ 338 h 519"/>
                  <a:gd name="T26" fmla="*/ 496 w 1291"/>
                  <a:gd name="T27" fmla="*/ 355 h 519"/>
                  <a:gd name="T28" fmla="*/ 576 w 1291"/>
                  <a:gd name="T29" fmla="*/ 356 h 519"/>
                  <a:gd name="T30" fmla="*/ 580 w 1291"/>
                  <a:gd name="T31" fmla="*/ 325 h 519"/>
                  <a:gd name="T32" fmla="*/ 634 w 1291"/>
                  <a:gd name="T33" fmla="*/ 334 h 519"/>
                  <a:gd name="T34" fmla="*/ 635 w 1291"/>
                  <a:gd name="T35" fmla="*/ 314 h 519"/>
                  <a:gd name="T36" fmla="*/ 662 w 1291"/>
                  <a:gd name="T37" fmla="*/ 321 h 519"/>
                  <a:gd name="T38" fmla="*/ 680 w 1291"/>
                  <a:gd name="T39" fmla="*/ 335 h 519"/>
                  <a:gd name="T40" fmla="*/ 710 w 1291"/>
                  <a:gd name="T41" fmla="*/ 326 h 519"/>
                  <a:gd name="T42" fmla="*/ 725 w 1291"/>
                  <a:gd name="T43" fmla="*/ 345 h 519"/>
                  <a:gd name="T44" fmla="*/ 730 w 1291"/>
                  <a:gd name="T45" fmla="*/ 340 h 519"/>
                  <a:gd name="T46" fmla="*/ 743 w 1291"/>
                  <a:gd name="T47" fmla="*/ 310 h 519"/>
                  <a:gd name="T48" fmla="*/ 768 w 1291"/>
                  <a:gd name="T49" fmla="*/ 322 h 519"/>
                  <a:gd name="T50" fmla="*/ 773 w 1291"/>
                  <a:gd name="T51" fmla="*/ 302 h 519"/>
                  <a:gd name="T52" fmla="*/ 796 w 1291"/>
                  <a:gd name="T53" fmla="*/ 302 h 519"/>
                  <a:gd name="T54" fmla="*/ 807 w 1291"/>
                  <a:gd name="T55" fmla="*/ 288 h 519"/>
                  <a:gd name="T56" fmla="*/ 840 w 1291"/>
                  <a:gd name="T57" fmla="*/ 294 h 519"/>
                  <a:gd name="T58" fmla="*/ 831 w 1291"/>
                  <a:gd name="T59" fmla="*/ 271 h 519"/>
                  <a:gd name="T60" fmla="*/ 844 w 1291"/>
                  <a:gd name="T61" fmla="*/ 264 h 519"/>
                  <a:gd name="T62" fmla="*/ 857 w 1291"/>
                  <a:gd name="T63" fmla="*/ 278 h 519"/>
                  <a:gd name="T64" fmla="*/ 885 w 1291"/>
                  <a:gd name="T65" fmla="*/ 283 h 519"/>
                  <a:gd name="T66" fmla="*/ 902 w 1291"/>
                  <a:gd name="T67" fmla="*/ 279 h 519"/>
                  <a:gd name="T68" fmla="*/ 943 w 1291"/>
                  <a:gd name="T69" fmla="*/ 323 h 519"/>
                  <a:gd name="T70" fmla="*/ 933 w 1291"/>
                  <a:gd name="T71" fmla="*/ 382 h 519"/>
                  <a:gd name="T72" fmla="*/ 939 w 1291"/>
                  <a:gd name="T73" fmla="*/ 424 h 519"/>
                  <a:gd name="T74" fmla="*/ 952 w 1291"/>
                  <a:gd name="T75" fmla="*/ 431 h 519"/>
                  <a:gd name="T76" fmla="*/ 966 w 1291"/>
                  <a:gd name="T77" fmla="*/ 470 h 519"/>
                  <a:gd name="T78" fmla="*/ 1000 w 1291"/>
                  <a:gd name="T79" fmla="*/ 506 h 519"/>
                  <a:gd name="T80" fmla="*/ 1022 w 1291"/>
                  <a:gd name="T81" fmla="*/ 519 h 519"/>
                  <a:gd name="T82" fmla="*/ 1057 w 1291"/>
                  <a:gd name="T83" fmla="*/ 514 h 519"/>
                  <a:gd name="T84" fmla="*/ 1093 w 1291"/>
                  <a:gd name="T85" fmla="*/ 519 h 519"/>
                  <a:gd name="T86" fmla="*/ 1116 w 1291"/>
                  <a:gd name="T87" fmla="*/ 489 h 519"/>
                  <a:gd name="T88" fmla="*/ 1135 w 1291"/>
                  <a:gd name="T89" fmla="*/ 476 h 519"/>
                  <a:gd name="T90" fmla="*/ 1170 w 1291"/>
                  <a:gd name="T91" fmla="*/ 433 h 519"/>
                  <a:gd name="T92" fmla="*/ 1211 w 1291"/>
                  <a:gd name="T93" fmla="*/ 408 h 519"/>
                  <a:gd name="T94" fmla="*/ 1222 w 1291"/>
                  <a:gd name="T95" fmla="*/ 379 h 519"/>
                  <a:gd name="T96" fmla="*/ 1228 w 1291"/>
                  <a:gd name="T97" fmla="*/ 351 h 519"/>
                  <a:gd name="T98" fmla="*/ 1253 w 1291"/>
                  <a:gd name="T99" fmla="*/ 340 h 519"/>
                  <a:gd name="T100" fmla="*/ 1276 w 1291"/>
                  <a:gd name="T101" fmla="*/ 340 h 519"/>
                  <a:gd name="T102" fmla="*/ 1291 w 1291"/>
                  <a:gd name="T103" fmla="*/ 320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91" h="519">
                    <a:moveTo>
                      <a:pt x="0" y="0"/>
                    </a:moveTo>
                    <a:lnTo>
                      <a:pt x="64" y="58"/>
                    </a:lnTo>
                    <a:lnTo>
                      <a:pt x="104" y="86"/>
                    </a:lnTo>
                    <a:lnTo>
                      <a:pt x="121" y="118"/>
                    </a:lnTo>
                    <a:lnTo>
                      <a:pt x="161" y="151"/>
                    </a:lnTo>
                    <a:lnTo>
                      <a:pt x="232" y="177"/>
                    </a:lnTo>
                    <a:lnTo>
                      <a:pt x="273" y="214"/>
                    </a:lnTo>
                    <a:lnTo>
                      <a:pt x="290" y="240"/>
                    </a:lnTo>
                    <a:lnTo>
                      <a:pt x="348" y="283"/>
                    </a:lnTo>
                    <a:lnTo>
                      <a:pt x="364" y="283"/>
                    </a:lnTo>
                    <a:lnTo>
                      <a:pt x="400" y="312"/>
                    </a:lnTo>
                    <a:lnTo>
                      <a:pt x="439" y="319"/>
                    </a:lnTo>
                    <a:lnTo>
                      <a:pt x="451" y="338"/>
                    </a:lnTo>
                    <a:lnTo>
                      <a:pt x="496" y="355"/>
                    </a:lnTo>
                    <a:lnTo>
                      <a:pt x="576" y="356"/>
                    </a:lnTo>
                    <a:lnTo>
                      <a:pt x="580" y="325"/>
                    </a:lnTo>
                    <a:lnTo>
                      <a:pt x="634" y="334"/>
                    </a:lnTo>
                    <a:lnTo>
                      <a:pt x="635" y="314"/>
                    </a:lnTo>
                    <a:lnTo>
                      <a:pt x="662" y="321"/>
                    </a:lnTo>
                    <a:lnTo>
                      <a:pt x="680" y="335"/>
                    </a:lnTo>
                    <a:lnTo>
                      <a:pt x="710" y="326"/>
                    </a:lnTo>
                    <a:lnTo>
                      <a:pt x="725" y="345"/>
                    </a:lnTo>
                    <a:lnTo>
                      <a:pt x="730" y="340"/>
                    </a:lnTo>
                    <a:lnTo>
                      <a:pt x="743" y="310"/>
                    </a:lnTo>
                    <a:lnTo>
                      <a:pt x="768" y="322"/>
                    </a:lnTo>
                    <a:lnTo>
                      <a:pt x="773" y="302"/>
                    </a:lnTo>
                    <a:lnTo>
                      <a:pt x="796" y="302"/>
                    </a:lnTo>
                    <a:lnTo>
                      <a:pt x="807" y="288"/>
                    </a:lnTo>
                    <a:lnTo>
                      <a:pt x="840" y="294"/>
                    </a:lnTo>
                    <a:lnTo>
                      <a:pt x="831" y="271"/>
                    </a:lnTo>
                    <a:lnTo>
                      <a:pt x="844" y="264"/>
                    </a:lnTo>
                    <a:lnTo>
                      <a:pt x="857" y="278"/>
                    </a:lnTo>
                    <a:lnTo>
                      <a:pt x="885" y="283"/>
                    </a:lnTo>
                    <a:lnTo>
                      <a:pt x="902" y="279"/>
                    </a:lnTo>
                    <a:lnTo>
                      <a:pt x="943" y="323"/>
                    </a:lnTo>
                    <a:lnTo>
                      <a:pt x="933" y="382"/>
                    </a:lnTo>
                    <a:lnTo>
                      <a:pt x="939" y="424"/>
                    </a:lnTo>
                    <a:lnTo>
                      <a:pt x="952" y="431"/>
                    </a:lnTo>
                    <a:lnTo>
                      <a:pt x="966" y="470"/>
                    </a:lnTo>
                    <a:lnTo>
                      <a:pt x="1000" y="506"/>
                    </a:lnTo>
                    <a:lnTo>
                      <a:pt x="1022" y="519"/>
                    </a:lnTo>
                    <a:lnTo>
                      <a:pt x="1057" y="514"/>
                    </a:lnTo>
                    <a:lnTo>
                      <a:pt x="1093" y="519"/>
                    </a:lnTo>
                    <a:lnTo>
                      <a:pt x="1116" y="489"/>
                    </a:lnTo>
                    <a:lnTo>
                      <a:pt x="1135" y="476"/>
                    </a:lnTo>
                    <a:lnTo>
                      <a:pt x="1170" y="433"/>
                    </a:lnTo>
                    <a:lnTo>
                      <a:pt x="1211" y="408"/>
                    </a:lnTo>
                    <a:lnTo>
                      <a:pt x="1222" y="379"/>
                    </a:lnTo>
                    <a:lnTo>
                      <a:pt x="1228" y="351"/>
                    </a:lnTo>
                    <a:lnTo>
                      <a:pt x="1253" y="340"/>
                    </a:lnTo>
                    <a:lnTo>
                      <a:pt x="1276" y="340"/>
                    </a:lnTo>
                    <a:lnTo>
                      <a:pt x="1291" y="32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484">
                <a:extLst>
                  <a:ext uri="{FF2B5EF4-FFF2-40B4-BE49-F238E27FC236}">
                    <a16:creationId xmlns:a16="http://schemas.microsoft.com/office/drawing/2014/main" id="{1E06FB9F-03EE-0CF7-7D70-DE1DB4178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443"/>
                <a:ext cx="300" cy="205"/>
              </a:xfrm>
              <a:custGeom>
                <a:avLst/>
                <a:gdLst>
                  <a:gd name="T0" fmla="*/ 0 w 901"/>
                  <a:gd name="T1" fmla="*/ 615 h 615"/>
                  <a:gd name="T2" fmla="*/ 7 w 901"/>
                  <a:gd name="T3" fmla="*/ 615 h 615"/>
                  <a:gd name="T4" fmla="*/ 12 w 901"/>
                  <a:gd name="T5" fmla="*/ 581 h 615"/>
                  <a:gd name="T6" fmla="*/ 37 w 901"/>
                  <a:gd name="T7" fmla="*/ 551 h 615"/>
                  <a:gd name="T8" fmla="*/ 78 w 901"/>
                  <a:gd name="T9" fmla="*/ 526 h 615"/>
                  <a:gd name="T10" fmla="*/ 83 w 901"/>
                  <a:gd name="T11" fmla="*/ 484 h 615"/>
                  <a:gd name="T12" fmla="*/ 101 w 901"/>
                  <a:gd name="T13" fmla="*/ 468 h 615"/>
                  <a:gd name="T14" fmla="*/ 124 w 901"/>
                  <a:gd name="T15" fmla="*/ 480 h 615"/>
                  <a:gd name="T16" fmla="*/ 147 w 901"/>
                  <a:gd name="T17" fmla="*/ 476 h 615"/>
                  <a:gd name="T18" fmla="*/ 171 w 901"/>
                  <a:gd name="T19" fmla="*/ 456 h 615"/>
                  <a:gd name="T20" fmla="*/ 241 w 901"/>
                  <a:gd name="T21" fmla="*/ 453 h 615"/>
                  <a:gd name="T22" fmla="*/ 282 w 901"/>
                  <a:gd name="T23" fmla="*/ 424 h 615"/>
                  <a:gd name="T24" fmla="*/ 324 w 901"/>
                  <a:gd name="T25" fmla="*/ 410 h 615"/>
                  <a:gd name="T26" fmla="*/ 372 w 901"/>
                  <a:gd name="T27" fmla="*/ 370 h 615"/>
                  <a:gd name="T28" fmla="*/ 392 w 901"/>
                  <a:gd name="T29" fmla="*/ 312 h 615"/>
                  <a:gd name="T30" fmla="*/ 385 w 901"/>
                  <a:gd name="T31" fmla="*/ 257 h 615"/>
                  <a:gd name="T32" fmla="*/ 454 w 901"/>
                  <a:gd name="T33" fmla="*/ 196 h 615"/>
                  <a:gd name="T34" fmla="*/ 480 w 901"/>
                  <a:gd name="T35" fmla="*/ 144 h 615"/>
                  <a:gd name="T36" fmla="*/ 519 w 901"/>
                  <a:gd name="T37" fmla="*/ 104 h 615"/>
                  <a:gd name="T38" fmla="*/ 543 w 901"/>
                  <a:gd name="T39" fmla="*/ 48 h 615"/>
                  <a:gd name="T40" fmla="*/ 572 w 901"/>
                  <a:gd name="T41" fmla="*/ 46 h 615"/>
                  <a:gd name="T42" fmla="*/ 587 w 901"/>
                  <a:gd name="T43" fmla="*/ 86 h 615"/>
                  <a:gd name="T44" fmla="*/ 737 w 901"/>
                  <a:gd name="T45" fmla="*/ 57 h 615"/>
                  <a:gd name="T46" fmla="*/ 801 w 901"/>
                  <a:gd name="T47" fmla="*/ 65 h 615"/>
                  <a:gd name="T48" fmla="*/ 865 w 901"/>
                  <a:gd name="T49" fmla="*/ 43 h 615"/>
                  <a:gd name="T50" fmla="*/ 871 w 901"/>
                  <a:gd name="T51" fmla="*/ 35 h 615"/>
                  <a:gd name="T52" fmla="*/ 888 w 901"/>
                  <a:gd name="T53" fmla="*/ 43 h 615"/>
                  <a:gd name="T54" fmla="*/ 901 w 901"/>
                  <a:gd name="T55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01" h="615">
                    <a:moveTo>
                      <a:pt x="0" y="615"/>
                    </a:moveTo>
                    <a:lnTo>
                      <a:pt x="7" y="615"/>
                    </a:lnTo>
                    <a:lnTo>
                      <a:pt x="12" y="581"/>
                    </a:lnTo>
                    <a:lnTo>
                      <a:pt x="37" y="551"/>
                    </a:lnTo>
                    <a:lnTo>
                      <a:pt x="78" y="526"/>
                    </a:lnTo>
                    <a:lnTo>
                      <a:pt x="83" y="484"/>
                    </a:lnTo>
                    <a:lnTo>
                      <a:pt x="101" y="468"/>
                    </a:lnTo>
                    <a:lnTo>
                      <a:pt x="124" y="480"/>
                    </a:lnTo>
                    <a:lnTo>
                      <a:pt x="147" y="476"/>
                    </a:lnTo>
                    <a:lnTo>
                      <a:pt x="171" y="456"/>
                    </a:lnTo>
                    <a:lnTo>
                      <a:pt x="241" y="453"/>
                    </a:lnTo>
                    <a:lnTo>
                      <a:pt x="282" y="424"/>
                    </a:lnTo>
                    <a:lnTo>
                      <a:pt x="324" y="410"/>
                    </a:lnTo>
                    <a:lnTo>
                      <a:pt x="372" y="370"/>
                    </a:lnTo>
                    <a:lnTo>
                      <a:pt x="392" y="312"/>
                    </a:lnTo>
                    <a:lnTo>
                      <a:pt x="385" y="257"/>
                    </a:lnTo>
                    <a:lnTo>
                      <a:pt x="454" y="196"/>
                    </a:lnTo>
                    <a:lnTo>
                      <a:pt x="480" y="144"/>
                    </a:lnTo>
                    <a:lnTo>
                      <a:pt x="519" y="104"/>
                    </a:lnTo>
                    <a:lnTo>
                      <a:pt x="543" y="48"/>
                    </a:lnTo>
                    <a:lnTo>
                      <a:pt x="572" y="46"/>
                    </a:lnTo>
                    <a:lnTo>
                      <a:pt x="587" y="86"/>
                    </a:lnTo>
                    <a:lnTo>
                      <a:pt x="737" y="57"/>
                    </a:lnTo>
                    <a:lnTo>
                      <a:pt x="801" y="65"/>
                    </a:lnTo>
                    <a:lnTo>
                      <a:pt x="865" y="43"/>
                    </a:lnTo>
                    <a:lnTo>
                      <a:pt x="871" y="35"/>
                    </a:lnTo>
                    <a:lnTo>
                      <a:pt x="888" y="43"/>
                    </a:lnTo>
                    <a:lnTo>
                      <a:pt x="901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485">
                <a:extLst>
                  <a:ext uri="{FF2B5EF4-FFF2-40B4-BE49-F238E27FC236}">
                    <a16:creationId xmlns:a16="http://schemas.microsoft.com/office/drawing/2014/main" id="{0B332964-8CA0-1A0E-DFC8-2C19C326F2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612"/>
                <a:ext cx="586" cy="231"/>
              </a:xfrm>
              <a:custGeom>
                <a:avLst/>
                <a:gdLst>
                  <a:gd name="T0" fmla="*/ 0 w 1758"/>
                  <a:gd name="T1" fmla="*/ 109 h 694"/>
                  <a:gd name="T2" fmla="*/ 30 w 1758"/>
                  <a:gd name="T3" fmla="*/ 116 h 694"/>
                  <a:gd name="T4" fmla="*/ 77 w 1758"/>
                  <a:gd name="T5" fmla="*/ 132 h 694"/>
                  <a:gd name="T6" fmla="*/ 189 w 1758"/>
                  <a:gd name="T7" fmla="*/ 150 h 694"/>
                  <a:gd name="T8" fmla="*/ 260 w 1758"/>
                  <a:gd name="T9" fmla="*/ 151 h 694"/>
                  <a:gd name="T10" fmla="*/ 322 w 1758"/>
                  <a:gd name="T11" fmla="*/ 164 h 694"/>
                  <a:gd name="T12" fmla="*/ 353 w 1758"/>
                  <a:gd name="T13" fmla="*/ 161 h 694"/>
                  <a:gd name="T14" fmla="*/ 368 w 1758"/>
                  <a:gd name="T15" fmla="*/ 171 h 694"/>
                  <a:gd name="T16" fmla="*/ 388 w 1758"/>
                  <a:gd name="T17" fmla="*/ 165 h 694"/>
                  <a:gd name="T18" fmla="*/ 410 w 1758"/>
                  <a:gd name="T19" fmla="*/ 184 h 694"/>
                  <a:gd name="T20" fmla="*/ 469 w 1758"/>
                  <a:gd name="T21" fmla="*/ 166 h 694"/>
                  <a:gd name="T22" fmla="*/ 513 w 1758"/>
                  <a:gd name="T23" fmla="*/ 141 h 694"/>
                  <a:gd name="T24" fmla="*/ 689 w 1758"/>
                  <a:gd name="T25" fmla="*/ 174 h 694"/>
                  <a:gd name="T26" fmla="*/ 731 w 1758"/>
                  <a:gd name="T27" fmla="*/ 143 h 694"/>
                  <a:gd name="T28" fmla="*/ 778 w 1758"/>
                  <a:gd name="T29" fmla="*/ 140 h 694"/>
                  <a:gd name="T30" fmla="*/ 826 w 1758"/>
                  <a:gd name="T31" fmla="*/ 117 h 694"/>
                  <a:gd name="T32" fmla="*/ 877 w 1758"/>
                  <a:gd name="T33" fmla="*/ 126 h 694"/>
                  <a:gd name="T34" fmla="*/ 901 w 1758"/>
                  <a:gd name="T35" fmla="*/ 92 h 694"/>
                  <a:gd name="T36" fmla="*/ 927 w 1758"/>
                  <a:gd name="T37" fmla="*/ 87 h 694"/>
                  <a:gd name="T38" fmla="*/ 1042 w 1758"/>
                  <a:gd name="T39" fmla="*/ 0 h 694"/>
                  <a:gd name="T40" fmla="*/ 1152 w 1758"/>
                  <a:gd name="T41" fmla="*/ 30 h 694"/>
                  <a:gd name="T42" fmla="*/ 1213 w 1758"/>
                  <a:gd name="T43" fmla="*/ 38 h 694"/>
                  <a:gd name="T44" fmla="*/ 1221 w 1758"/>
                  <a:gd name="T45" fmla="*/ 38 h 694"/>
                  <a:gd name="T46" fmla="*/ 1234 w 1758"/>
                  <a:gd name="T47" fmla="*/ 27 h 694"/>
                  <a:gd name="T48" fmla="*/ 1265 w 1758"/>
                  <a:gd name="T49" fmla="*/ 27 h 694"/>
                  <a:gd name="T50" fmla="*/ 1313 w 1758"/>
                  <a:gd name="T51" fmla="*/ 44 h 694"/>
                  <a:gd name="T52" fmla="*/ 1342 w 1758"/>
                  <a:gd name="T53" fmla="*/ 33 h 694"/>
                  <a:gd name="T54" fmla="*/ 1359 w 1758"/>
                  <a:gd name="T55" fmla="*/ 45 h 694"/>
                  <a:gd name="T56" fmla="*/ 1355 w 1758"/>
                  <a:gd name="T57" fmla="*/ 58 h 694"/>
                  <a:gd name="T58" fmla="*/ 1383 w 1758"/>
                  <a:gd name="T59" fmla="*/ 87 h 694"/>
                  <a:gd name="T60" fmla="*/ 1404 w 1758"/>
                  <a:gd name="T61" fmla="*/ 131 h 694"/>
                  <a:gd name="T62" fmla="*/ 1416 w 1758"/>
                  <a:gd name="T63" fmla="*/ 181 h 694"/>
                  <a:gd name="T64" fmla="*/ 1445 w 1758"/>
                  <a:gd name="T65" fmla="*/ 222 h 694"/>
                  <a:gd name="T66" fmla="*/ 1444 w 1758"/>
                  <a:gd name="T67" fmla="*/ 245 h 694"/>
                  <a:gd name="T68" fmla="*/ 1481 w 1758"/>
                  <a:gd name="T69" fmla="*/ 245 h 694"/>
                  <a:gd name="T70" fmla="*/ 1519 w 1758"/>
                  <a:gd name="T71" fmla="*/ 253 h 694"/>
                  <a:gd name="T72" fmla="*/ 1511 w 1758"/>
                  <a:gd name="T73" fmla="*/ 286 h 694"/>
                  <a:gd name="T74" fmla="*/ 1506 w 1758"/>
                  <a:gd name="T75" fmla="*/ 299 h 694"/>
                  <a:gd name="T76" fmla="*/ 1506 w 1758"/>
                  <a:gd name="T77" fmla="*/ 314 h 694"/>
                  <a:gd name="T78" fmla="*/ 1493 w 1758"/>
                  <a:gd name="T79" fmla="*/ 334 h 694"/>
                  <a:gd name="T80" fmla="*/ 1530 w 1758"/>
                  <a:gd name="T81" fmla="*/ 417 h 694"/>
                  <a:gd name="T82" fmla="*/ 1510 w 1758"/>
                  <a:gd name="T83" fmla="*/ 451 h 694"/>
                  <a:gd name="T84" fmla="*/ 1542 w 1758"/>
                  <a:gd name="T85" fmla="*/ 482 h 694"/>
                  <a:gd name="T86" fmla="*/ 1567 w 1758"/>
                  <a:gd name="T87" fmla="*/ 527 h 694"/>
                  <a:gd name="T88" fmla="*/ 1575 w 1758"/>
                  <a:gd name="T89" fmla="*/ 558 h 694"/>
                  <a:gd name="T90" fmla="*/ 1600 w 1758"/>
                  <a:gd name="T91" fmla="*/ 574 h 694"/>
                  <a:gd name="T92" fmla="*/ 1605 w 1758"/>
                  <a:gd name="T93" fmla="*/ 616 h 694"/>
                  <a:gd name="T94" fmla="*/ 1600 w 1758"/>
                  <a:gd name="T95" fmla="*/ 627 h 694"/>
                  <a:gd name="T96" fmla="*/ 1624 w 1758"/>
                  <a:gd name="T97" fmla="*/ 635 h 694"/>
                  <a:gd name="T98" fmla="*/ 1633 w 1758"/>
                  <a:gd name="T99" fmla="*/ 627 h 694"/>
                  <a:gd name="T100" fmla="*/ 1655 w 1758"/>
                  <a:gd name="T101" fmla="*/ 622 h 694"/>
                  <a:gd name="T102" fmla="*/ 1655 w 1758"/>
                  <a:gd name="T103" fmla="*/ 650 h 694"/>
                  <a:gd name="T104" fmla="*/ 1664 w 1758"/>
                  <a:gd name="T105" fmla="*/ 676 h 694"/>
                  <a:gd name="T106" fmla="*/ 1691 w 1758"/>
                  <a:gd name="T107" fmla="*/ 694 h 694"/>
                  <a:gd name="T108" fmla="*/ 1712 w 1758"/>
                  <a:gd name="T109" fmla="*/ 670 h 694"/>
                  <a:gd name="T110" fmla="*/ 1722 w 1758"/>
                  <a:gd name="T111" fmla="*/ 644 h 694"/>
                  <a:gd name="T112" fmla="*/ 1738 w 1758"/>
                  <a:gd name="T113" fmla="*/ 644 h 694"/>
                  <a:gd name="T114" fmla="*/ 1758 w 1758"/>
                  <a:gd name="T115" fmla="*/ 659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758" h="694">
                    <a:moveTo>
                      <a:pt x="0" y="109"/>
                    </a:moveTo>
                    <a:lnTo>
                      <a:pt x="30" y="116"/>
                    </a:lnTo>
                    <a:lnTo>
                      <a:pt x="77" y="132"/>
                    </a:lnTo>
                    <a:lnTo>
                      <a:pt x="189" y="150"/>
                    </a:lnTo>
                    <a:lnTo>
                      <a:pt x="260" y="151"/>
                    </a:lnTo>
                    <a:lnTo>
                      <a:pt x="322" y="164"/>
                    </a:lnTo>
                    <a:lnTo>
                      <a:pt x="353" y="161"/>
                    </a:lnTo>
                    <a:lnTo>
                      <a:pt x="368" y="171"/>
                    </a:lnTo>
                    <a:lnTo>
                      <a:pt x="388" y="165"/>
                    </a:lnTo>
                    <a:lnTo>
                      <a:pt x="410" y="184"/>
                    </a:lnTo>
                    <a:lnTo>
                      <a:pt x="469" y="166"/>
                    </a:lnTo>
                    <a:lnTo>
                      <a:pt x="513" y="141"/>
                    </a:lnTo>
                    <a:lnTo>
                      <a:pt x="689" y="174"/>
                    </a:lnTo>
                    <a:lnTo>
                      <a:pt x="731" y="143"/>
                    </a:lnTo>
                    <a:lnTo>
                      <a:pt x="778" y="140"/>
                    </a:lnTo>
                    <a:lnTo>
                      <a:pt x="826" y="117"/>
                    </a:lnTo>
                    <a:lnTo>
                      <a:pt x="877" y="126"/>
                    </a:lnTo>
                    <a:lnTo>
                      <a:pt x="901" y="92"/>
                    </a:lnTo>
                    <a:lnTo>
                      <a:pt x="927" y="87"/>
                    </a:lnTo>
                    <a:lnTo>
                      <a:pt x="1042" y="0"/>
                    </a:lnTo>
                    <a:lnTo>
                      <a:pt x="1152" y="30"/>
                    </a:lnTo>
                    <a:lnTo>
                      <a:pt x="1213" y="38"/>
                    </a:lnTo>
                    <a:lnTo>
                      <a:pt x="1221" y="38"/>
                    </a:lnTo>
                    <a:lnTo>
                      <a:pt x="1234" y="27"/>
                    </a:lnTo>
                    <a:lnTo>
                      <a:pt x="1265" y="27"/>
                    </a:lnTo>
                    <a:lnTo>
                      <a:pt x="1313" y="44"/>
                    </a:lnTo>
                    <a:lnTo>
                      <a:pt x="1342" y="33"/>
                    </a:lnTo>
                    <a:lnTo>
                      <a:pt x="1359" y="45"/>
                    </a:lnTo>
                    <a:lnTo>
                      <a:pt x="1355" y="58"/>
                    </a:lnTo>
                    <a:lnTo>
                      <a:pt x="1383" y="87"/>
                    </a:lnTo>
                    <a:lnTo>
                      <a:pt x="1404" y="131"/>
                    </a:lnTo>
                    <a:lnTo>
                      <a:pt x="1416" y="181"/>
                    </a:lnTo>
                    <a:lnTo>
                      <a:pt x="1445" y="222"/>
                    </a:lnTo>
                    <a:lnTo>
                      <a:pt x="1444" y="245"/>
                    </a:lnTo>
                    <a:lnTo>
                      <a:pt x="1481" y="245"/>
                    </a:lnTo>
                    <a:lnTo>
                      <a:pt x="1519" y="253"/>
                    </a:lnTo>
                    <a:lnTo>
                      <a:pt x="1511" y="286"/>
                    </a:lnTo>
                    <a:lnTo>
                      <a:pt x="1506" y="299"/>
                    </a:lnTo>
                    <a:lnTo>
                      <a:pt x="1506" y="314"/>
                    </a:lnTo>
                    <a:lnTo>
                      <a:pt x="1493" y="334"/>
                    </a:lnTo>
                    <a:lnTo>
                      <a:pt x="1530" y="417"/>
                    </a:lnTo>
                    <a:lnTo>
                      <a:pt x="1510" y="451"/>
                    </a:lnTo>
                    <a:lnTo>
                      <a:pt x="1542" y="482"/>
                    </a:lnTo>
                    <a:lnTo>
                      <a:pt x="1567" y="527"/>
                    </a:lnTo>
                    <a:lnTo>
                      <a:pt x="1575" y="558"/>
                    </a:lnTo>
                    <a:lnTo>
                      <a:pt x="1600" y="574"/>
                    </a:lnTo>
                    <a:lnTo>
                      <a:pt x="1605" y="616"/>
                    </a:lnTo>
                    <a:lnTo>
                      <a:pt x="1600" y="627"/>
                    </a:lnTo>
                    <a:lnTo>
                      <a:pt x="1624" y="635"/>
                    </a:lnTo>
                    <a:lnTo>
                      <a:pt x="1633" y="627"/>
                    </a:lnTo>
                    <a:lnTo>
                      <a:pt x="1655" y="622"/>
                    </a:lnTo>
                    <a:lnTo>
                      <a:pt x="1655" y="650"/>
                    </a:lnTo>
                    <a:lnTo>
                      <a:pt x="1664" y="676"/>
                    </a:lnTo>
                    <a:lnTo>
                      <a:pt x="1691" y="694"/>
                    </a:lnTo>
                    <a:lnTo>
                      <a:pt x="1712" y="670"/>
                    </a:lnTo>
                    <a:lnTo>
                      <a:pt x="1722" y="644"/>
                    </a:lnTo>
                    <a:lnTo>
                      <a:pt x="1738" y="644"/>
                    </a:lnTo>
                    <a:lnTo>
                      <a:pt x="1758" y="65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486">
                <a:extLst>
                  <a:ext uri="{FF2B5EF4-FFF2-40B4-BE49-F238E27FC236}">
                    <a16:creationId xmlns:a16="http://schemas.microsoft.com/office/drawing/2014/main" id="{98CDB47F-8A77-F690-6FD8-9761D982E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4" y="778"/>
                <a:ext cx="764" cy="485"/>
              </a:xfrm>
              <a:custGeom>
                <a:avLst/>
                <a:gdLst>
                  <a:gd name="T0" fmla="*/ 35 w 2294"/>
                  <a:gd name="T1" fmla="*/ 343 h 1454"/>
                  <a:gd name="T2" fmla="*/ 47 w 2294"/>
                  <a:gd name="T3" fmla="*/ 381 h 1454"/>
                  <a:gd name="T4" fmla="*/ 83 w 2294"/>
                  <a:gd name="T5" fmla="*/ 358 h 1454"/>
                  <a:gd name="T6" fmla="*/ 47 w 2294"/>
                  <a:gd name="T7" fmla="*/ 343 h 1454"/>
                  <a:gd name="T8" fmla="*/ 47 w 2294"/>
                  <a:gd name="T9" fmla="*/ 335 h 1454"/>
                  <a:gd name="T10" fmla="*/ 72 w 2294"/>
                  <a:gd name="T11" fmla="*/ 323 h 1454"/>
                  <a:gd name="T12" fmla="*/ 83 w 2294"/>
                  <a:gd name="T13" fmla="*/ 299 h 1454"/>
                  <a:gd name="T14" fmla="*/ 123 w 2294"/>
                  <a:gd name="T15" fmla="*/ 280 h 1454"/>
                  <a:gd name="T16" fmla="*/ 226 w 2294"/>
                  <a:gd name="T17" fmla="*/ 254 h 1454"/>
                  <a:gd name="T18" fmla="*/ 263 w 2294"/>
                  <a:gd name="T19" fmla="*/ 224 h 1454"/>
                  <a:gd name="T20" fmla="*/ 275 w 2294"/>
                  <a:gd name="T21" fmla="*/ 201 h 1454"/>
                  <a:gd name="T22" fmla="*/ 296 w 2294"/>
                  <a:gd name="T23" fmla="*/ 178 h 1454"/>
                  <a:gd name="T24" fmla="*/ 329 w 2294"/>
                  <a:gd name="T25" fmla="*/ 229 h 1454"/>
                  <a:gd name="T26" fmla="*/ 371 w 2294"/>
                  <a:gd name="T27" fmla="*/ 191 h 1454"/>
                  <a:gd name="T28" fmla="*/ 396 w 2294"/>
                  <a:gd name="T29" fmla="*/ 121 h 1454"/>
                  <a:gd name="T30" fmla="*/ 417 w 2294"/>
                  <a:gd name="T31" fmla="*/ 113 h 1454"/>
                  <a:gd name="T32" fmla="*/ 467 w 2294"/>
                  <a:gd name="T33" fmla="*/ 97 h 1454"/>
                  <a:gd name="T34" fmla="*/ 480 w 2294"/>
                  <a:gd name="T35" fmla="*/ 137 h 1454"/>
                  <a:gd name="T36" fmla="*/ 458 w 2294"/>
                  <a:gd name="T37" fmla="*/ 169 h 1454"/>
                  <a:gd name="T38" fmla="*/ 583 w 2294"/>
                  <a:gd name="T39" fmla="*/ 123 h 1454"/>
                  <a:gd name="T40" fmla="*/ 596 w 2294"/>
                  <a:gd name="T41" fmla="*/ 163 h 1454"/>
                  <a:gd name="T42" fmla="*/ 634 w 2294"/>
                  <a:gd name="T43" fmla="*/ 147 h 1454"/>
                  <a:gd name="T44" fmla="*/ 700 w 2294"/>
                  <a:gd name="T45" fmla="*/ 150 h 1454"/>
                  <a:gd name="T46" fmla="*/ 729 w 2294"/>
                  <a:gd name="T47" fmla="*/ 116 h 1454"/>
                  <a:gd name="T48" fmla="*/ 769 w 2294"/>
                  <a:gd name="T49" fmla="*/ 63 h 1454"/>
                  <a:gd name="T50" fmla="*/ 826 w 2294"/>
                  <a:gd name="T51" fmla="*/ 34 h 1454"/>
                  <a:gd name="T52" fmla="*/ 862 w 2294"/>
                  <a:gd name="T53" fmla="*/ 12 h 1454"/>
                  <a:gd name="T54" fmla="*/ 927 w 2294"/>
                  <a:gd name="T55" fmla="*/ 25 h 1454"/>
                  <a:gd name="T56" fmla="*/ 985 w 2294"/>
                  <a:gd name="T57" fmla="*/ 0 h 1454"/>
                  <a:gd name="T58" fmla="*/ 1073 w 2294"/>
                  <a:gd name="T59" fmla="*/ 26 h 1454"/>
                  <a:gd name="T60" fmla="*/ 1156 w 2294"/>
                  <a:gd name="T61" fmla="*/ 27 h 1454"/>
                  <a:gd name="T62" fmla="*/ 1265 w 2294"/>
                  <a:gd name="T63" fmla="*/ 69 h 1454"/>
                  <a:gd name="T64" fmla="*/ 1435 w 2294"/>
                  <a:gd name="T65" fmla="*/ 131 h 1454"/>
                  <a:gd name="T66" fmla="*/ 1546 w 2294"/>
                  <a:gd name="T67" fmla="*/ 265 h 1454"/>
                  <a:gd name="T68" fmla="*/ 1649 w 2294"/>
                  <a:gd name="T69" fmla="*/ 396 h 1454"/>
                  <a:gd name="T70" fmla="*/ 1743 w 2294"/>
                  <a:gd name="T71" fmla="*/ 517 h 1454"/>
                  <a:gd name="T72" fmla="*/ 1931 w 2294"/>
                  <a:gd name="T73" fmla="*/ 515 h 1454"/>
                  <a:gd name="T74" fmla="*/ 2057 w 2294"/>
                  <a:gd name="T75" fmla="*/ 629 h 1454"/>
                  <a:gd name="T76" fmla="*/ 2097 w 2294"/>
                  <a:gd name="T77" fmla="*/ 744 h 1454"/>
                  <a:gd name="T78" fmla="*/ 2097 w 2294"/>
                  <a:gd name="T79" fmla="*/ 838 h 1454"/>
                  <a:gd name="T80" fmla="*/ 2102 w 2294"/>
                  <a:gd name="T81" fmla="*/ 903 h 1454"/>
                  <a:gd name="T82" fmla="*/ 2086 w 2294"/>
                  <a:gd name="T83" fmla="*/ 955 h 1454"/>
                  <a:gd name="T84" fmla="*/ 2112 w 2294"/>
                  <a:gd name="T85" fmla="*/ 1050 h 1454"/>
                  <a:gd name="T86" fmla="*/ 2111 w 2294"/>
                  <a:gd name="T87" fmla="*/ 1109 h 1454"/>
                  <a:gd name="T88" fmla="*/ 2142 w 2294"/>
                  <a:gd name="T89" fmla="*/ 1154 h 1454"/>
                  <a:gd name="T90" fmla="*/ 2188 w 2294"/>
                  <a:gd name="T91" fmla="*/ 1215 h 1454"/>
                  <a:gd name="T92" fmla="*/ 2232 w 2294"/>
                  <a:gd name="T93" fmla="*/ 1341 h 1454"/>
                  <a:gd name="T94" fmla="*/ 2281 w 2294"/>
                  <a:gd name="T95" fmla="*/ 1431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4" h="1454">
                    <a:moveTo>
                      <a:pt x="0" y="337"/>
                    </a:moveTo>
                    <a:lnTo>
                      <a:pt x="27" y="343"/>
                    </a:lnTo>
                    <a:lnTo>
                      <a:pt x="35" y="343"/>
                    </a:lnTo>
                    <a:lnTo>
                      <a:pt x="39" y="358"/>
                    </a:lnTo>
                    <a:lnTo>
                      <a:pt x="39" y="376"/>
                    </a:lnTo>
                    <a:lnTo>
                      <a:pt x="47" y="381"/>
                    </a:lnTo>
                    <a:lnTo>
                      <a:pt x="72" y="385"/>
                    </a:lnTo>
                    <a:lnTo>
                      <a:pt x="83" y="367"/>
                    </a:lnTo>
                    <a:lnTo>
                      <a:pt x="83" y="358"/>
                    </a:lnTo>
                    <a:lnTo>
                      <a:pt x="58" y="349"/>
                    </a:lnTo>
                    <a:lnTo>
                      <a:pt x="52" y="343"/>
                    </a:lnTo>
                    <a:lnTo>
                      <a:pt x="47" y="343"/>
                    </a:lnTo>
                    <a:lnTo>
                      <a:pt x="47" y="338"/>
                    </a:lnTo>
                    <a:lnTo>
                      <a:pt x="39" y="335"/>
                    </a:lnTo>
                    <a:lnTo>
                      <a:pt x="47" y="335"/>
                    </a:lnTo>
                    <a:lnTo>
                      <a:pt x="47" y="327"/>
                    </a:lnTo>
                    <a:lnTo>
                      <a:pt x="52" y="323"/>
                    </a:lnTo>
                    <a:lnTo>
                      <a:pt x="72" y="323"/>
                    </a:lnTo>
                    <a:lnTo>
                      <a:pt x="76" y="327"/>
                    </a:lnTo>
                    <a:lnTo>
                      <a:pt x="83" y="327"/>
                    </a:lnTo>
                    <a:lnTo>
                      <a:pt x="83" y="299"/>
                    </a:lnTo>
                    <a:lnTo>
                      <a:pt x="89" y="293"/>
                    </a:lnTo>
                    <a:lnTo>
                      <a:pt x="102" y="293"/>
                    </a:lnTo>
                    <a:lnTo>
                      <a:pt x="123" y="280"/>
                    </a:lnTo>
                    <a:lnTo>
                      <a:pt x="135" y="280"/>
                    </a:lnTo>
                    <a:lnTo>
                      <a:pt x="158" y="276"/>
                    </a:lnTo>
                    <a:lnTo>
                      <a:pt x="226" y="254"/>
                    </a:lnTo>
                    <a:lnTo>
                      <a:pt x="263" y="249"/>
                    </a:lnTo>
                    <a:lnTo>
                      <a:pt x="271" y="229"/>
                    </a:lnTo>
                    <a:lnTo>
                      <a:pt x="263" y="224"/>
                    </a:lnTo>
                    <a:lnTo>
                      <a:pt x="237" y="224"/>
                    </a:lnTo>
                    <a:lnTo>
                      <a:pt x="240" y="204"/>
                    </a:lnTo>
                    <a:lnTo>
                      <a:pt x="275" y="201"/>
                    </a:lnTo>
                    <a:lnTo>
                      <a:pt x="283" y="196"/>
                    </a:lnTo>
                    <a:lnTo>
                      <a:pt x="290" y="178"/>
                    </a:lnTo>
                    <a:lnTo>
                      <a:pt x="296" y="178"/>
                    </a:lnTo>
                    <a:lnTo>
                      <a:pt x="307" y="212"/>
                    </a:lnTo>
                    <a:lnTo>
                      <a:pt x="320" y="218"/>
                    </a:lnTo>
                    <a:lnTo>
                      <a:pt x="329" y="229"/>
                    </a:lnTo>
                    <a:lnTo>
                      <a:pt x="353" y="172"/>
                    </a:lnTo>
                    <a:lnTo>
                      <a:pt x="371" y="172"/>
                    </a:lnTo>
                    <a:lnTo>
                      <a:pt x="371" y="191"/>
                    </a:lnTo>
                    <a:lnTo>
                      <a:pt x="399" y="172"/>
                    </a:lnTo>
                    <a:lnTo>
                      <a:pt x="413" y="155"/>
                    </a:lnTo>
                    <a:lnTo>
                      <a:pt x="396" y="121"/>
                    </a:lnTo>
                    <a:lnTo>
                      <a:pt x="406" y="121"/>
                    </a:lnTo>
                    <a:lnTo>
                      <a:pt x="413" y="109"/>
                    </a:lnTo>
                    <a:lnTo>
                      <a:pt x="417" y="113"/>
                    </a:lnTo>
                    <a:lnTo>
                      <a:pt x="430" y="121"/>
                    </a:lnTo>
                    <a:lnTo>
                      <a:pt x="447" y="122"/>
                    </a:lnTo>
                    <a:lnTo>
                      <a:pt x="467" y="97"/>
                    </a:lnTo>
                    <a:lnTo>
                      <a:pt x="474" y="110"/>
                    </a:lnTo>
                    <a:lnTo>
                      <a:pt x="480" y="131"/>
                    </a:lnTo>
                    <a:lnTo>
                      <a:pt x="480" y="137"/>
                    </a:lnTo>
                    <a:lnTo>
                      <a:pt x="469" y="145"/>
                    </a:lnTo>
                    <a:lnTo>
                      <a:pt x="447" y="137"/>
                    </a:lnTo>
                    <a:lnTo>
                      <a:pt x="458" y="169"/>
                    </a:lnTo>
                    <a:lnTo>
                      <a:pt x="552" y="169"/>
                    </a:lnTo>
                    <a:lnTo>
                      <a:pt x="575" y="147"/>
                    </a:lnTo>
                    <a:lnTo>
                      <a:pt x="583" y="123"/>
                    </a:lnTo>
                    <a:lnTo>
                      <a:pt x="600" y="123"/>
                    </a:lnTo>
                    <a:lnTo>
                      <a:pt x="600" y="147"/>
                    </a:lnTo>
                    <a:lnTo>
                      <a:pt x="596" y="163"/>
                    </a:lnTo>
                    <a:lnTo>
                      <a:pt x="600" y="170"/>
                    </a:lnTo>
                    <a:lnTo>
                      <a:pt x="616" y="149"/>
                    </a:lnTo>
                    <a:lnTo>
                      <a:pt x="634" y="147"/>
                    </a:lnTo>
                    <a:lnTo>
                      <a:pt x="652" y="170"/>
                    </a:lnTo>
                    <a:lnTo>
                      <a:pt x="666" y="149"/>
                    </a:lnTo>
                    <a:lnTo>
                      <a:pt x="700" y="150"/>
                    </a:lnTo>
                    <a:lnTo>
                      <a:pt x="717" y="139"/>
                    </a:lnTo>
                    <a:lnTo>
                      <a:pt x="717" y="116"/>
                    </a:lnTo>
                    <a:lnTo>
                      <a:pt x="729" y="116"/>
                    </a:lnTo>
                    <a:lnTo>
                      <a:pt x="741" y="112"/>
                    </a:lnTo>
                    <a:lnTo>
                      <a:pt x="741" y="69"/>
                    </a:lnTo>
                    <a:lnTo>
                      <a:pt x="769" y="63"/>
                    </a:lnTo>
                    <a:lnTo>
                      <a:pt x="800" y="65"/>
                    </a:lnTo>
                    <a:lnTo>
                      <a:pt x="811" y="56"/>
                    </a:lnTo>
                    <a:lnTo>
                      <a:pt x="826" y="34"/>
                    </a:lnTo>
                    <a:lnTo>
                      <a:pt x="840" y="32"/>
                    </a:lnTo>
                    <a:lnTo>
                      <a:pt x="850" y="17"/>
                    </a:lnTo>
                    <a:lnTo>
                      <a:pt x="862" y="12"/>
                    </a:lnTo>
                    <a:lnTo>
                      <a:pt x="882" y="49"/>
                    </a:lnTo>
                    <a:lnTo>
                      <a:pt x="907" y="33"/>
                    </a:lnTo>
                    <a:lnTo>
                      <a:pt x="927" y="25"/>
                    </a:lnTo>
                    <a:lnTo>
                      <a:pt x="931" y="8"/>
                    </a:lnTo>
                    <a:lnTo>
                      <a:pt x="968" y="8"/>
                    </a:lnTo>
                    <a:lnTo>
                      <a:pt x="985" y="0"/>
                    </a:lnTo>
                    <a:lnTo>
                      <a:pt x="989" y="0"/>
                    </a:lnTo>
                    <a:lnTo>
                      <a:pt x="1034" y="19"/>
                    </a:lnTo>
                    <a:lnTo>
                      <a:pt x="1073" y="26"/>
                    </a:lnTo>
                    <a:lnTo>
                      <a:pt x="1078" y="19"/>
                    </a:lnTo>
                    <a:lnTo>
                      <a:pt x="1137" y="37"/>
                    </a:lnTo>
                    <a:lnTo>
                      <a:pt x="1156" y="27"/>
                    </a:lnTo>
                    <a:lnTo>
                      <a:pt x="1182" y="46"/>
                    </a:lnTo>
                    <a:lnTo>
                      <a:pt x="1214" y="61"/>
                    </a:lnTo>
                    <a:lnTo>
                      <a:pt x="1265" y="69"/>
                    </a:lnTo>
                    <a:lnTo>
                      <a:pt x="1339" y="63"/>
                    </a:lnTo>
                    <a:lnTo>
                      <a:pt x="1397" y="112"/>
                    </a:lnTo>
                    <a:lnTo>
                      <a:pt x="1435" y="131"/>
                    </a:lnTo>
                    <a:lnTo>
                      <a:pt x="1464" y="140"/>
                    </a:lnTo>
                    <a:lnTo>
                      <a:pt x="1480" y="172"/>
                    </a:lnTo>
                    <a:lnTo>
                      <a:pt x="1546" y="265"/>
                    </a:lnTo>
                    <a:lnTo>
                      <a:pt x="1580" y="282"/>
                    </a:lnTo>
                    <a:lnTo>
                      <a:pt x="1603" y="333"/>
                    </a:lnTo>
                    <a:lnTo>
                      <a:pt x="1649" y="396"/>
                    </a:lnTo>
                    <a:lnTo>
                      <a:pt x="1648" y="441"/>
                    </a:lnTo>
                    <a:lnTo>
                      <a:pt x="1686" y="484"/>
                    </a:lnTo>
                    <a:lnTo>
                      <a:pt x="1743" y="517"/>
                    </a:lnTo>
                    <a:lnTo>
                      <a:pt x="1840" y="514"/>
                    </a:lnTo>
                    <a:lnTo>
                      <a:pt x="1897" y="532"/>
                    </a:lnTo>
                    <a:lnTo>
                      <a:pt x="1931" y="515"/>
                    </a:lnTo>
                    <a:lnTo>
                      <a:pt x="2011" y="552"/>
                    </a:lnTo>
                    <a:lnTo>
                      <a:pt x="2016" y="590"/>
                    </a:lnTo>
                    <a:lnTo>
                      <a:pt x="2057" y="629"/>
                    </a:lnTo>
                    <a:lnTo>
                      <a:pt x="2093" y="710"/>
                    </a:lnTo>
                    <a:lnTo>
                      <a:pt x="2110" y="720"/>
                    </a:lnTo>
                    <a:lnTo>
                      <a:pt x="2097" y="744"/>
                    </a:lnTo>
                    <a:lnTo>
                      <a:pt x="2109" y="797"/>
                    </a:lnTo>
                    <a:lnTo>
                      <a:pt x="2109" y="828"/>
                    </a:lnTo>
                    <a:lnTo>
                      <a:pt x="2097" y="838"/>
                    </a:lnTo>
                    <a:lnTo>
                      <a:pt x="2096" y="871"/>
                    </a:lnTo>
                    <a:lnTo>
                      <a:pt x="2086" y="891"/>
                    </a:lnTo>
                    <a:lnTo>
                      <a:pt x="2102" y="903"/>
                    </a:lnTo>
                    <a:lnTo>
                      <a:pt x="2086" y="928"/>
                    </a:lnTo>
                    <a:lnTo>
                      <a:pt x="2091" y="949"/>
                    </a:lnTo>
                    <a:lnTo>
                      <a:pt x="2086" y="955"/>
                    </a:lnTo>
                    <a:lnTo>
                      <a:pt x="2090" y="996"/>
                    </a:lnTo>
                    <a:lnTo>
                      <a:pt x="2120" y="1013"/>
                    </a:lnTo>
                    <a:lnTo>
                      <a:pt x="2112" y="1050"/>
                    </a:lnTo>
                    <a:lnTo>
                      <a:pt x="2111" y="1080"/>
                    </a:lnTo>
                    <a:lnTo>
                      <a:pt x="2099" y="1088"/>
                    </a:lnTo>
                    <a:lnTo>
                      <a:pt x="2111" y="1109"/>
                    </a:lnTo>
                    <a:lnTo>
                      <a:pt x="2128" y="1127"/>
                    </a:lnTo>
                    <a:lnTo>
                      <a:pt x="2119" y="1147"/>
                    </a:lnTo>
                    <a:lnTo>
                      <a:pt x="2142" y="1154"/>
                    </a:lnTo>
                    <a:lnTo>
                      <a:pt x="2152" y="1179"/>
                    </a:lnTo>
                    <a:lnTo>
                      <a:pt x="2179" y="1203"/>
                    </a:lnTo>
                    <a:lnTo>
                      <a:pt x="2188" y="1215"/>
                    </a:lnTo>
                    <a:lnTo>
                      <a:pt x="2221" y="1293"/>
                    </a:lnTo>
                    <a:lnTo>
                      <a:pt x="2232" y="1315"/>
                    </a:lnTo>
                    <a:lnTo>
                      <a:pt x="2232" y="1341"/>
                    </a:lnTo>
                    <a:lnTo>
                      <a:pt x="2262" y="1365"/>
                    </a:lnTo>
                    <a:lnTo>
                      <a:pt x="2282" y="1397"/>
                    </a:lnTo>
                    <a:lnTo>
                      <a:pt x="2281" y="1431"/>
                    </a:lnTo>
                    <a:lnTo>
                      <a:pt x="2294" y="1445"/>
                    </a:lnTo>
                    <a:lnTo>
                      <a:pt x="2281" y="145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487">
                <a:extLst>
                  <a:ext uri="{FF2B5EF4-FFF2-40B4-BE49-F238E27FC236}">
                    <a16:creationId xmlns:a16="http://schemas.microsoft.com/office/drawing/2014/main" id="{036F19DA-EC7D-8503-07F4-8BDA33D6A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5" y="648"/>
                <a:ext cx="212" cy="177"/>
              </a:xfrm>
              <a:custGeom>
                <a:avLst/>
                <a:gdLst>
                  <a:gd name="T0" fmla="*/ 13 w 637"/>
                  <a:gd name="T1" fmla="*/ 530 h 530"/>
                  <a:gd name="T2" fmla="*/ 13 w 637"/>
                  <a:gd name="T3" fmla="*/ 497 h 530"/>
                  <a:gd name="T4" fmla="*/ 0 w 637"/>
                  <a:gd name="T5" fmla="*/ 461 h 530"/>
                  <a:gd name="T6" fmla="*/ 0 w 637"/>
                  <a:gd name="T7" fmla="*/ 456 h 530"/>
                  <a:gd name="T8" fmla="*/ 4 w 637"/>
                  <a:gd name="T9" fmla="*/ 456 h 530"/>
                  <a:gd name="T10" fmla="*/ 18 w 637"/>
                  <a:gd name="T11" fmla="*/ 461 h 530"/>
                  <a:gd name="T12" fmla="*/ 25 w 637"/>
                  <a:gd name="T13" fmla="*/ 469 h 530"/>
                  <a:gd name="T14" fmla="*/ 30 w 637"/>
                  <a:gd name="T15" fmla="*/ 469 h 530"/>
                  <a:gd name="T16" fmla="*/ 45 w 637"/>
                  <a:gd name="T17" fmla="*/ 444 h 530"/>
                  <a:gd name="T18" fmla="*/ 78 w 637"/>
                  <a:gd name="T19" fmla="*/ 437 h 530"/>
                  <a:gd name="T20" fmla="*/ 90 w 637"/>
                  <a:gd name="T21" fmla="*/ 423 h 530"/>
                  <a:gd name="T22" fmla="*/ 119 w 637"/>
                  <a:gd name="T23" fmla="*/ 423 h 530"/>
                  <a:gd name="T24" fmla="*/ 143 w 637"/>
                  <a:gd name="T25" fmla="*/ 398 h 530"/>
                  <a:gd name="T26" fmla="*/ 155 w 637"/>
                  <a:gd name="T27" fmla="*/ 359 h 530"/>
                  <a:gd name="T28" fmla="*/ 207 w 637"/>
                  <a:gd name="T29" fmla="*/ 329 h 530"/>
                  <a:gd name="T30" fmla="*/ 236 w 637"/>
                  <a:gd name="T31" fmla="*/ 335 h 530"/>
                  <a:gd name="T32" fmla="*/ 260 w 637"/>
                  <a:gd name="T33" fmla="*/ 335 h 530"/>
                  <a:gd name="T34" fmla="*/ 265 w 637"/>
                  <a:gd name="T35" fmla="*/ 299 h 530"/>
                  <a:gd name="T36" fmla="*/ 274 w 637"/>
                  <a:gd name="T37" fmla="*/ 272 h 530"/>
                  <a:gd name="T38" fmla="*/ 307 w 637"/>
                  <a:gd name="T39" fmla="*/ 261 h 530"/>
                  <a:gd name="T40" fmla="*/ 334 w 637"/>
                  <a:gd name="T41" fmla="*/ 222 h 530"/>
                  <a:gd name="T42" fmla="*/ 338 w 637"/>
                  <a:gd name="T43" fmla="*/ 208 h 530"/>
                  <a:gd name="T44" fmla="*/ 375 w 637"/>
                  <a:gd name="T45" fmla="*/ 173 h 530"/>
                  <a:gd name="T46" fmla="*/ 385 w 637"/>
                  <a:gd name="T47" fmla="*/ 154 h 530"/>
                  <a:gd name="T48" fmla="*/ 460 w 637"/>
                  <a:gd name="T49" fmla="*/ 145 h 530"/>
                  <a:gd name="T50" fmla="*/ 474 w 637"/>
                  <a:gd name="T51" fmla="*/ 129 h 530"/>
                  <a:gd name="T52" fmla="*/ 480 w 637"/>
                  <a:gd name="T53" fmla="*/ 129 h 530"/>
                  <a:gd name="T54" fmla="*/ 508 w 637"/>
                  <a:gd name="T55" fmla="*/ 140 h 530"/>
                  <a:gd name="T56" fmla="*/ 542 w 637"/>
                  <a:gd name="T57" fmla="*/ 141 h 530"/>
                  <a:gd name="T58" fmla="*/ 553 w 637"/>
                  <a:gd name="T59" fmla="*/ 110 h 530"/>
                  <a:gd name="T60" fmla="*/ 573 w 637"/>
                  <a:gd name="T61" fmla="*/ 98 h 530"/>
                  <a:gd name="T62" fmla="*/ 585 w 637"/>
                  <a:gd name="T63" fmla="*/ 58 h 530"/>
                  <a:gd name="T64" fmla="*/ 609 w 637"/>
                  <a:gd name="T65" fmla="*/ 22 h 530"/>
                  <a:gd name="T66" fmla="*/ 637 w 637"/>
                  <a:gd name="T67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37" h="530">
                    <a:moveTo>
                      <a:pt x="13" y="530"/>
                    </a:moveTo>
                    <a:lnTo>
                      <a:pt x="13" y="497"/>
                    </a:lnTo>
                    <a:lnTo>
                      <a:pt x="0" y="461"/>
                    </a:lnTo>
                    <a:lnTo>
                      <a:pt x="0" y="456"/>
                    </a:lnTo>
                    <a:lnTo>
                      <a:pt x="4" y="456"/>
                    </a:lnTo>
                    <a:lnTo>
                      <a:pt x="18" y="461"/>
                    </a:lnTo>
                    <a:lnTo>
                      <a:pt x="25" y="469"/>
                    </a:lnTo>
                    <a:lnTo>
                      <a:pt x="30" y="469"/>
                    </a:lnTo>
                    <a:lnTo>
                      <a:pt x="45" y="444"/>
                    </a:lnTo>
                    <a:lnTo>
                      <a:pt x="78" y="437"/>
                    </a:lnTo>
                    <a:lnTo>
                      <a:pt x="90" y="423"/>
                    </a:lnTo>
                    <a:lnTo>
                      <a:pt x="119" y="423"/>
                    </a:lnTo>
                    <a:lnTo>
                      <a:pt x="143" y="398"/>
                    </a:lnTo>
                    <a:lnTo>
                      <a:pt x="155" y="359"/>
                    </a:lnTo>
                    <a:lnTo>
                      <a:pt x="207" y="329"/>
                    </a:lnTo>
                    <a:lnTo>
                      <a:pt x="236" y="335"/>
                    </a:lnTo>
                    <a:lnTo>
                      <a:pt x="260" y="335"/>
                    </a:lnTo>
                    <a:lnTo>
                      <a:pt x="265" y="299"/>
                    </a:lnTo>
                    <a:lnTo>
                      <a:pt x="274" y="272"/>
                    </a:lnTo>
                    <a:lnTo>
                      <a:pt x="307" y="261"/>
                    </a:lnTo>
                    <a:lnTo>
                      <a:pt x="334" y="222"/>
                    </a:lnTo>
                    <a:lnTo>
                      <a:pt x="338" y="208"/>
                    </a:lnTo>
                    <a:lnTo>
                      <a:pt x="375" y="173"/>
                    </a:lnTo>
                    <a:lnTo>
                      <a:pt x="385" y="154"/>
                    </a:lnTo>
                    <a:lnTo>
                      <a:pt x="460" y="145"/>
                    </a:lnTo>
                    <a:lnTo>
                      <a:pt x="474" y="129"/>
                    </a:lnTo>
                    <a:lnTo>
                      <a:pt x="480" y="129"/>
                    </a:lnTo>
                    <a:lnTo>
                      <a:pt x="508" y="140"/>
                    </a:lnTo>
                    <a:lnTo>
                      <a:pt x="542" y="141"/>
                    </a:lnTo>
                    <a:lnTo>
                      <a:pt x="553" y="110"/>
                    </a:lnTo>
                    <a:lnTo>
                      <a:pt x="573" y="98"/>
                    </a:lnTo>
                    <a:lnTo>
                      <a:pt x="585" y="58"/>
                    </a:lnTo>
                    <a:lnTo>
                      <a:pt x="609" y="22"/>
                    </a:lnTo>
                    <a:lnTo>
                      <a:pt x="637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488">
                <a:extLst>
                  <a:ext uri="{FF2B5EF4-FFF2-40B4-BE49-F238E27FC236}">
                    <a16:creationId xmlns:a16="http://schemas.microsoft.com/office/drawing/2014/main" id="{B8FC122B-D96C-8D4E-0947-EACAF29DE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985"/>
                <a:ext cx="197" cy="66"/>
              </a:xfrm>
              <a:custGeom>
                <a:avLst/>
                <a:gdLst>
                  <a:gd name="T0" fmla="*/ 0 w 593"/>
                  <a:gd name="T1" fmla="*/ 198 h 198"/>
                  <a:gd name="T2" fmla="*/ 7 w 593"/>
                  <a:gd name="T3" fmla="*/ 198 h 198"/>
                  <a:gd name="T4" fmla="*/ 38 w 593"/>
                  <a:gd name="T5" fmla="*/ 187 h 198"/>
                  <a:gd name="T6" fmla="*/ 87 w 593"/>
                  <a:gd name="T7" fmla="*/ 192 h 198"/>
                  <a:gd name="T8" fmla="*/ 212 w 593"/>
                  <a:gd name="T9" fmla="*/ 163 h 198"/>
                  <a:gd name="T10" fmla="*/ 249 w 593"/>
                  <a:gd name="T11" fmla="*/ 161 h 198"/>
                  <a:gd name="T12" fmla="*/ 274 w 593"/>
                  <a:gd name="T13" fmla="*/ 145 h 198"/>
                  <a:gd name="T14" fmla="*/ 287 w 593"/>
                  <a:gd name="T15" fmla="*/ 120 h 198"/>
                  <a:gd name="T16" fmla="*/ 325 w 593"/>
                  <a:gd name="T17" fmla="*/ 105 h 198"/>
                  <a:gd name="T18" fmla="*/ 384 w 593"/>
                  <a:gd name="T19" fmla="*/ 73 h 198"/>
                  <a:gd name="T20" fmla="*/ 417 w 593"/>
                  <a:gd name="T21" fmla="*/ 73 h 198"/>
                  <a:gd name="T22" fmla="*/ 428 w 593"/>
                  <a:gd name="T23" fmla="*/ 55 h 198"/>
                  <a:gd name="T24" fmla="*/ 465 w 593"/>
                  <a:gd name="T25" fmla="*/ 55 h 198"/>
                  <a:gd name="T26" fmla="*/ 522 w 593"/>
                  <a:gd name="T27" fmla="*/ 43 h 198"/>
                  <a:gd name="T28" fmla="*/ 593 w 593"/>
                  <a:gd name="T2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3" h="198">
                    <a:moveTo>
                      <a:pt x="0" y="198"/>
                    </a:moveTo>
                    <a:lnTo>
                      <a:pt x="7" y="198"/>
                    </a:lnTo>
                    <a:lnTo>
                      <a:pt x="38" y="187"/>
                    </a:lnTo>
                    <a:lnTo>
                      <a:pt x="87" y="192"/>
                    </a:lnTo>
                    <a:lnTo>
                      <a:pt x="212" y="163"/>
                    </a:lnTo>
                    <a:lnTo>
                      <a:pt x="249" y="161"/>
                    </a:lnTo>
                    <a:lnTo>
                      <a:pt x="274" y="145"/>
                    </a:lnTo>
                    <a:lnTo>
                      <a:pt x="287" y="120"/>
                    </a:lnTo>
                    <a:lnTo>
                      <a:pt x="325" y="105"/>
                    </a:lnTo>
                    <a:lnTo>
                      <a:pt x="384" y="73"/>
                    </a:lnTo>
                    <a:lnTo>
                      <a:pt x="417" y="73"/>
                    </a:lnTo>
                    <a:lnTo>
                      <a:pt x="428" y="55"/>
                    </a:lnTo>
                    <a:lnTo>
                      <a:pt x="465" y="55"/>
                    </a:lnTo>
                    <a:lnTo>
                      <a:pt x="522" y="43"/>
                    </a:lnTo>
                    <a:lnTo>
                      <a:pt x="593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489">
                <a:extLst>
                  <a:ext uri="{FF2B5EF4-FFF2-40B4-BE49-F238E27FC236}">
                    <a16:creationId xmlns:a16="http://schemas.microsoft.com/office/drawing/2014/main" id="{33ECE7E1-7A01-FFD7-4E81-EB02569BF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8" y="974"/>
                <a:ext cx="304" cy="250"/>
              </a:xfrm>
              <a:custGeom>
                <a:avLst/>
                <a:gdLst>
                  <a:gd name="T0" fmla="*/ 910 w 910"/>
                  <a:gd name="T1" fmla="*/ 746 h 749"/>
                  <a:gd name="T2" fmla="*/ 890 w 910"/>
                  <a:gd name="T3" fmla="*/ 749 h 749"/>
                  <a:gd name="T4" fmla="*/ 865 w 910"/>
                  <a:gd name="T5" fmla="*/ 748 h 749"/>
                  <a:gd name="T6" fmla="*/ 860 w 910"/>
                  <a:gd name="T7" fmla="*/ 728 h 749"/>
                  <a:gd name="T8" fmla="*/ 827 w 910"/>
                  <a:gd name="T9" fmla="*/ 714 h 749"/>
                  <a:gd name="T10" fmla="*/ 820 w 910"/>
                  <a:gd name="T11" fmla="*/ 705 h 749"/>
                  <a:gd name="T12" fmla="*/ 828 w 910"/>
                  <a:gd name="T13" fmla="*/ 688 h 749"/>
                  <a:gd name="T14" fmla="*/ 830 w 910"/>
                  <a:gd name="T15" fmla="*/ 483 h 749"/>
                  <a:gd name="T16" fmla="*/ 822 w 910"/>
                  <a:gd name="T17" fmla="*/ 471 h 749"/>
                  <a:gd name="T18" fmla="*/ 830 w 910"/>
                  <a:gd name="T19" fmla="*/ 453 h 749"/>
                  <a:gd name="T20" fmla="*/ 811 w 910"/>
                  <a:gd name="T21" fmla="*/ 421 h 749"/>
                  <a:gd name="T22" fmla="*/ 763 w 910"/>
                  <a:gd name="T23" fmla="*/ 412 h 749"/>
                  <a:gd name="T24" fmla="*/ 615 w 910"/>
                  <a:gd name="T25" fmla="*/ 269 h 749"/>
                  <a:gd name="T26" fmla="*/ 608 w 910"/>
                  <a:gd name="T27" fmla="*/ 234 h 749"/>
                  <a:gd name="T28" fmla="*/ 571 w 910"/>
                  <a:gd name="T29" fmla="*/ 220 h 749"/>
                  <a:gd name="T30" fmla="*/ 533 w 910"/>
                  <a:gd name="T31" fmla="*/ 175 h 749"/>
                  <a:gd name="T32" fmla="*/ 438 w 910"/>
                  <a:gd name="T33" fmla="*/ 88 h 749"/>
                  <a:gd name="T34" fmla="*/ 392 w 910"/>
                  <a:gd name="T35" fmla="*/ 62 h 749"/>
                  <a:gd name="T36" fmla="*/ 305 w 910"/>
                  <a:gd name="T37" fmla="*/ 50 h 749"/>
                  <a:gd name="T38" fmla="*/ 256 w 910"/>
                  <a:gd name="T39" fmla="*/ 33 h 749"/>
                  <a:gd name="T40" fmla="*/ 186 w 910"/>
                  <a:gd name="T41" fmla="*/ 18 h 749"/>
                  <a:gd name="T42" fmla="*/ 175 w 910"/>
                  <a:gd name="T43" fmla="*/ 18 h 749"/>
                  <a:gd name="T44" fmla="*/ 64 w 910"/>
                  <a:gd name="T45" fmla="*/ 0 h 749"/>
                  <a:gd name="T46" fmla="*/ 17 w 910"/>
                  <a:gd name="T47" fmla="*/ 17 h 749"/>
                  <a:gd name="T48" fmla="*/ 0 w 910"/>
                  <a:gd name="T49" fmla="*/ 31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10" h="749">
                    <a:moveTo>
                      <a:pt x="910" y="746"/>
                    </a:moveTo>
                    <a:lnTo>
                      <a:pt x="890" y="749"/>
                    </a:lnTo>
                    <a:lnTo>
                      <a:pt x="865" y="748"/>
                    </a:lnTo>
                    <a:lnTo>
                      <a:pt x="860" y="728"/>
                    </a:lnTo>
                    <a:lnTo>
                      <a:pt x="827" y="714"/>
                    </a:lnTo>
                    <a:lnTo>
                      <a:pt x="820" y="705"/>
                    </a:lnTo>
                    <a:lnTo>
                      <a:pt x="828" y="688"/>
                    </a:lnTo>
                    <a:lnTo>
                      <a:pt x="830" y="483"/>
                    </a:lnTo>
                    <a:lnTo>
                      <a:pt x="822" y="471"/>
                    </a:lnTo>
                    <a:lnTo>
                      <a:pt x="830" y="453"/>
                    </a:lnTo>
                    <a:lnTo>
                      <a:pt x="811" y="421"/>
                    </a:lnTo>
                    <a:lnTo>
                      <a:pt x="763" y="412"/>
                    </a:lnTo>
                    <a:lnTo>
                      <a:pt x="615" y="269"/>
                    </a:lnTo>
                    <a:lnTo>
                      <a:pt x="608" y="234"/>
                    </a:lnTo>
                    <a:lnTo>
                      <a:pt x="571" y="220"/>
                    </a:lnTo>
                    <a:lnTo>
                      <a:pt x="533" y="175"/>
                    </a:lnTo>
                    <a:lnTo>
                      <a:pt x="438" y="88"/>
                    </a:lnTo>
                    <a:lnTo>
                      <a:pt x="392" y="62"/>
                    </a:lnTo>
                    <a:lnTo>
                      <a:pt x="305" y="50"/>
                    </a:lnTo>
                    <a:lnTo>
                      <a:pt x="256" y="33"/>
                    </a:lnTo>
                    <a:lnTo>
                      <a:pt x="186" y="18"/>
                    </a:lnTo>
                    <a:lnTo>
                      <a:pt x="175" y="18"/>
                    </a:lnTo>
                    <a:lnTo>
                      <a:pt x="64" y="0"/>
                    </a:lnTo>
                    <a:lnTo>
                      <a:pt x="17" y="17"/>
                    </a:lnTo>
                    <a:lnTo>
                      <a:pt x="0" y="3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490">
                <a:extLst>
                  <a:ext uri="{FF2B5EF4-FFF2-40B4-BE49-F238E27FC236}">
                    <a16:creationId xmlns:a16="http://schemas.microsoft.com/office/drawing/2014/main" id="{5205F207-13BF-1879-D969-1B5E2CC25F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8" y="985"/>
                <a:ext cx="262" cy="411"/>
              </a:xfrm>
              <a:custGeom>
                <a:avLst/>
                <a:gdLst>
                  <a:gd name="T0" fmla="*/ 0 w 785"/>
                  <a:gd name="T1" fmla="*/ 0 h 1234"/>
                  <a:gd name="T2" fmla="*/ 51 w 785"/>
                  <a:gd name="T3" fmla="*/ 0 h 1234"/>
                  <a:gd name="T4" fmla="*/ 93 w 785"/>
                  <a:gd name="T5" fmla="*/ 40 h 1234"/>
                  <a:gd name="T6" fmla="*/ 121 w 785"/>
                  <a:gd name="T7" fmla="*/ 53 h 1234"/>
                  <a:gd name="T8" fmla="*/ 151 w 785"/>
                  <a:gd name="T9" fmla="*/ 90 h 1234"/>
                  <a:gd name="T10" fmla="*/ 151 w 785"/>
                  <a:gd name="T11" fmla="*/ 104 h 1234"/>
                  <a:gd name="T12" fmla="*/ 203 w 785"/>
                  <a:gd name="T13" fmla="*/ 198 h 1234"/>
                  <a:gd name="T14" fmla="*/ 244 w 785"/>
                  <a:gd name="T15" fmla="*/ 235 h 1234"/>
                  <a:gd name="T16" fmla="*/ 253 w 785"/>
                  <a:gd name="T17" fmla="*/ 258 h 1234"/>
                  <a:gd name="T18" fmla="*/ 332 w 785"/>
                  <a:gd name="T19" fmla="*/ 393 h 1234"/>
                  <a:gd name="T20" fmla="*/ 389 w 785"/>
                  <a:gd name="T21" fmla="*/ 429 h 1234"/>
                  <a:gd name="T22" fmla="*/ 434 w 785"/>
                  <a:gd name="T23" fmla="*/ 471 h 1234"/>
                  <a:gd name="T24" fmla="*/ 467 w 785"/>
                  <a:gd name="T25" fmla="*/ 462 h 1234"/>
                  <a:gd name="T26" fmla="*/ 505 w 785"/>
                  <a:gd name="T27" fmla="*/ 496 h 1234"/>
                  <a:gd name="T28" fmla="*/ 518 w 785"/>
                  <a:gd name="T29" fmla="*/ 528 h 1234"/>
                  <a:gd name="T30" fmla="*/ 505 w 785"/>
                  <a:gd name="T31" fmla="*/ 540 h 1234"/>
                  <a:gd name="T32" fmla="*/ 517 w 785"/>
                  <a:gd name="T33" fmla="*/ 577 h 1234"/>
                  <a:gd name="T34" fmla="*/ 567 w 785"/>
                  <a:gd name="T35" fmla="*/ 631 h 1234"/>
                  <a:gd name="T36" fmla="*/ 603 w 785"/>
                  <a:gd name="T37" fmla="*/ 660 h 1234"/>
                  <a:gd name="T38" fmla="*/ 623 w 785"/>
                  <a:gd name="T39" fmla="*/ 723 h 1234"/>
                  <a:gd name="T40" fmla="*/ 643 w 785"/>
                  <a:gd name="T41" fmla="*/ 745 h 1234"/>
                  <a:gd name="T42" fmla="*/ 632 w 785"/>
                  <a:gd name="T43" fmla="*/ 762 h 1234"/>
                  <a:gd name="T44" fmla="*/ 649 w 785"/>
                  <a:gd name="T45" fmla="*/ 780 h 1234"/>
                  <a:gd name="T46" fmla="*/ 664 w 785"/>
                  <a:gd name="T47" fmla="*/ 820 h 1234"/>
                  <a:gd name="T48" fmla="*/ 648 w 785"/>
                  <a:gd name="T49" fmla="*/ 844 h 1234"/>
                  <a:gd name="T50" fmla="*/ 642 w 785"/>
                  <a:gd name="T51" fmla="*/ 877 h 1234"/>
                  <a:gd name="T52" fmla="*/ 672 w 785"/>
                  <a:gd name="T53" fmla="*/ 910 h 1234"/>
                  <a:gd name="T54" fmla="*/ 687 w 785"/>
                  <a:gd name="T55" fmla="*/ 942 h 1234"/>
                  <a:gd name="T56" fmla="*/ 692 w 785"/>
                  <a:gd name="T57" fmla="*/ 973 h 1234"/>
                  <a:gd name="T58" fmla="*/ 747 w 785"/>
                  <a:gd name="T59" fmla="*/ 1005 h 1234"/>
                  <a:gd name="T60" fmla="*/ 757 w 785"/>
                  <a:gd name="T61" fmla="*/ 1039 h 1234"/>
                  <a:gd name="T62" fmla="*/ 754 w 785"/>
                  <a:gd name="T63" fmla="*/ 1068 h 1234"/>
                  <a:gd name="T64" fmla="*/ 762 w 785"/>
                  <a:gd name="T65" fmla="*/ 1111 h 1234"/>
                  <a:gd name="T66" fmla="*/ 778 w 785"/>
                  <a:gd name="T67" fmla="*/ 1136 h 1234"/>
                  <a:gd name="T68" fmla="*/ 765 w 785"/>
                  <a:gd name="T69" fmla="*/ 1171 h 1234"/>
                  <a:gd name="T70" fmla="*/ 785 w 785"/>
                  <a:gd name="T71" fmla="*/ 1234 h 1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85" h="1234">
                    <a:moveTo>
                      <a:pt x="0" y="0"/>
                    </a:moveTo>
                    <a:lnTo>
                      <a:pt x="51" y="0"/>
                    </a:lnTo>
                    <a:lnTo>
                      <a:pt x="93" y="40"/>
                    </a:lnTo>
                    <a:lnTo>
                      <a:pt x="121" y="53"/>
                    </a:lnTo>
                    <a:lnTo>
                      <a:pt x="151" y="90"/>
                    </a:lnTo>
                    <a:lnTo>
                      <a:pt x="151" y="104"/>
                    </a:lnTo>
                    <a:lnTo>
                      <a:pt x="203" y="198"/>
                    </a:lnTo>
                    <a:lnTo>
                      <a:pt x="244" y="235"/>
                    </a:lnTo>
                    <a:lnTo>
                      <a:pt x="253" y="258"/>
                    </a:lnTo>
                    <a:lnTo>
                      <a:pt x="332" y="393"/>
                    </a:lnTo>
                    <a:lnTo>
                      <a:pt x="389" y="429"/>
                    </a:lnTo>
                    <a:lnTo>
                      <a:pt x="434" y="471"/>
                    </a:lnTo>
                    <a:lnTo>
                      <a:pt x="467" y="462"/>
                    </a:lnTo>
                    <a:lnTo>
                      <a:pt x="505" y="496"/>
                    </a:lnTo>
                    <a:lnTo>
                      <a:pt x="518" y="528"/>
                    </a:lnTo>
                    <a:lnTo>
                      <a:pt x="505" y="540"/>
                    </a:lnTo>
                    <a:lnTo>
                      <a:pt x="517" y="577"/>
                    </a:lnTo>
                    <a:lnTo>
                      <a:pt x="567" y="631"/>
                    </a:lnTo>
                    <a:lnTo>
                      <a:pt x="603" y="660"/>
                    </a:lnTo>
                    <a:lnTo>
                      <a:pt x="623" y="723"/>
                    </a:lnTo>
                    <a:lnTo>
                      <a:pt x="643" y="745"/>
                    </a:lnTo>
                    <a:lnTo>
                      <a:pt x="632" y="762"/>
                    </a:lnTo>
                    <a:lnTo>
                      <a:pt x="649" y="780"/>
                    </a:lnTo>
                    <a:lnTo>
                      <a:pt x="664" y="820"/>
                    </a:lnTo>
                    <a:lnTo>
                      <a:pt x="648" y="844"/>
                    </a:lnTo>
                    <a:lnTo>
                      <a:pt x="642" y="877"/>
                    </a:lnTo>
                    <a:lnTo>
                      <a:pt x="672" y="910"/>
                    </a:lnTo>
                    <a:lnTo>
                      <a:pt x="687" y="942"/>
                    </a:lnTo>
                    <a:lnTo>
                      <a:pt x="692" y="973"/>
                    </a:lnTo>
                    <a:lnTo>
                      <a:pt x="747" y="1005"/>
                    </a:lnTo>
                    <a:lnTo>
                      <a:pt x="757" y="1039"/>
                    </a:lnTo>
                    <a:lnTo>
                      <a:pt x="754" y="1068"/>
                    </a:lnTo>
                    <a:lnTo>
                      <a:pt x="762" y="1111"/>
                    </a:lnTo>
                    <a:lnTo>
                      <a:pt x="778" y="1136"/>
                    </a:lnTo>
                    <a:lnTo>
                      <a:pt x="765" y="1171"/>
                    </a:lnTo>
                    <a:lnTo>
                      <a:pt x="785" y="123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491">
                <a:extLst>
                  <a:ext uri="{FF2B5EF4-FFF2-40B4-BE49-F238E27FC236}">
                    <a16:creationId xmlns:a16="http://schemas.microsoft.com/office/drawing/2014/main" id="{E9103D2D-A9C5-C8FA-A688-F22154E50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1051"/>
                <a:ext cx="142" cy="166"/>
              </a:xfrm>
              <a:custGeom>
                <a:avLst/>
                <a:gdLst>
                  <a:gd name="T0" fmla="*/ 0 w 427"/>
                  <a:gd name="T1" fmla="*/ 0 h 500"/>
                  <a:gd name="T2" fmla="*/ 12 w 427"/>
                  <a:gd name="T3" fmla="*/ 18 h 500"/>
                  <a:gd name="T4" fmla="*/ 37 w 427"/>
                  <a:gd name="T5" fmla="*/ 23 h 500"/>
                  <a:gd name="T6" fmla="*/ 41 w 427"/>
                  <a:gd name="T7" fmla="*/ 19 h 500"/>
                  <a:gd name="T8" fmla="*/ 50 w 427"/>
                  <a:gd name="T9" fmla="*/ 30 h 500"/>
                  <a:gd name="T10" fmla="*/ 99 w 427"/>
                  <a:gd name="T11" fmla="*/ 30 h 500"/>
                  <a:gd name="T12" fmla="*/ 120 w 427"/>
                  <a:gd name="T13" fmla="*/ 38 h 500"/>
                  <a:gd name="T14" fmla="*/ 124 w 427"/>
                  <a:gd name="T15" fmla="*/ 53 h 500"/>
                  <a:gd name="T16" fmla="*/ 141 w 427"/>
                  <a:gd name="T17" fmla="*/ 59 h 500"/>
                  <a:gd name="T18" fmla="*/ 141 w 427"/>
                  <a:gd name="T19" fmla="*/ 65 h 500"/>
                  <a:gd name="T20" fmla="*/ 153 w 427"/>
                  <a:gd name="T21" fmla="*/ 71 h 500"/>
                  <a:gd name="T22" fmla="*/ 165 w 427"/>
                  <a:gd name="T23" fmla="*/ 65 h 500"/>
                  <a:gd name="T24" fmla="*/ 169 w 427"/>
                  <a:gd name="T25" fmla="*/ 71 h 500"/>
                  <a:gd name="T26" fmla="*/ 189 w 427"/>
                  <a:gd name="T27" fmla="*/ 81 h 500"/>
                  <a:gd name="T28" fmla="*/ 189 w 427"/>
                  <a:gd name="T29" fmla="*/ 96 h 500"/>
                  <a:gd name="T30" fmla="*/ 198 w 427"/>
                  <a:gd name="T31" fmla="*/ 106 h 500"/>
                  <a:gd name="T32" fmla="*/ 198 w 427"/>
                  <a:gd name="T33" fmla="*/ 117 h 500"/>
                  <a:gd name="T34" fmla="*/ 247 w 427"/>
                  <a:gd name="T35" fmla="*/ 213 h 500"/>
                  <a:gd name="T36" fmla="*/ 252 w 427"/>
                  <a:gd name="T37" fmla="*/ 232 h 500"/>
                  <a:gd name="T38" fmla="*/ 246 w 427"/>
                  <a:gd name="T39" fmla="*/ 248 h 500"/>
                  <a:gd name="T40" fmla="*/ 268 w 427"/>
                  <a:gd name="T41" fmla="*/ 272 h 500"/>
                  <a:gd name="T42" fmla="*/ 263 w 427"/>
                  <a:gd name="T43" fmla="*/ 295 h 500"/>
                  <a:gd name="T44" fmla="*/ 246 w 427"/>
                  <a:gd name="T45" fmla="*/ 322 h 500"/>
                  <a:gd name="T46" fmla="*/ 263 w 427"/>
                  <a:gd name="T47" fmla="*/ 347 h 500"/>
                  <a:gd name="T48" fmla="*/ 262 w 427"/>
                  <a:gd name="T49" fmla="*/ 372 h 500"/>
                  <a:gd name="T50" fmla="*/ 255 w 427"/>
                  <a:gd name="T51" fmla="*/ 380 h 500"/>
                  <a:gd name="T52" fmla="*/ 278 w 427"/>
                  <a:gd name="T53" fmla="*/ 399 h 500"/>
                  <a:gd name="T54" fmla="*/ 283 w 427"/>
                  <a:gd name="T55" fmla="*/ 419 h 500"/>
                  <a:gd name="T56" fmla="*/ 270 w 427"/>
                  <a:gd name="T57" fmla="*/ 436 h 500"/>
                  <a:gd name="T58" fmla="*/ 283 w 427"/>
                  <a:gd name="T59" fmla="*/ 454 h 500"/>
                  <a:gd name="T60" fmla="*/ 416 w 427"/>
                  <a:gd name="T61" fmla="*/ 495 h 500"/>
                  <a:gd name="T62" fmla="*/ 427 w 427"/>
                  <a:gd name="T63" fmla="*/ 495 h 500"/>
                  <a:gd name="T64" fmla="*/ 427 w 427"/>
                  <a:gd name="T65" fmla="*/ 50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27" h="500">
                    <a:moveTo>
                      <a:pt x="0" y="0"/>
                    </a:moveTo>
                    <a:lnTo>
                      <a:pt x="12" y="18"/>
                    </a:lnTo>
                    <a:lnTo>
                      <a:pt x="37" y="23"/>
                    </a:lnTo>
                    <a:lnTo>
                      <a:pt x="41" y="19"/>
                    </a:lnTo>
                    <a:lnTo>
                      <a:pt x="50" y="30"/>
                    </a:lnTo>
                    <a:lnTo>
                      <a:pt x="99" y="30"/>
                    </a:lnTo>
                    <a:lnTo>
                      <a:pt x="120" y="38"/>
                    </a:lnTo>
                    <a:lnTo>
                      <a:pt x="124" y="53"/>
                    </a:lnTo>
                    <a:lnTo>
                      <a:pt x="141" y="59"/>
                    </a:lnTo>
                    <a:lnTo>
                      <a:pt x="141" y="65"/>
                    </a:lnTo>
                    <a:lnTo>
                      <a:pt x="153" y="71"/>
                    </a:lnTo>
                    <a:lnTo>
                      <a:pt x="165" y="65"/>
                    </a:lnTo>
                    <a:lnTo>
                      <a:pt x="169" y="71"/>
                    </a:lnTo>
                    <a:lnTo>
                      <a:pt x="189" y="81"/>
                    </a:lnTo>
                    <a:lnTo>
                      <a:pt x="189" y="96"/>
                    </a:lnTo>
                    <a:lnTo>
                      <a:pt x="198" y="106"/>
                    </a:lnTo>
                    <a:lnTo>
                      <a:pt x="198" y="117"/>
                    </a:lnTo>
                    <a:lnTo>
                      <a:pt x="247" y="213"/>
                    </a:lnTo>
                    <a:lnTo>
                      <a:pt x="252" y="232"/>
                    </a:lnTo>
                    <a:lnTo>
                      <a:pt x="246" y="248"/>
                    </a:lnTo>
                    <a:lnTo>
                      <a:pt x="268" y="272"/>
                    </a:lnTo>
                    <a:lnTo>
                      <a:pt x="263" y="295"/>
                    </a:lnTo>
                    <a:lnTo>
                      <a:pt x="246" y="322"/>
                    </a:lnTo>
                    <a:lnTo>
                      <a:pt x="263" y="347"/>
                    </a:lnTo>
                    <a:lnTo>
                      <a:pt x="262" y="372"/>
                    </a:lnTo>
                    <a:lnTo>
                      <a:pt x="255" y="380"/>
                    </a:lnTo>
                    <a:lnTo>
                      <a:pt x="278" y="399"/>
                    </a:lnTo>
                    <a:lnTo>
                      <a:pt x="283" y="419"/>
                    </a:lnTo>
                    <a:lnTo>
                      <a:pt x="270" y="436"/>
                    </a:lnTo>
                    <a:lnTo>
                      <a:pt x="283" y="454"/>
                    </a:lnTo>
                    <a:lnTo>
                      <a:pt x="416" y="495"/>
                    </a:lnTo>
                    <a:lnTo>
                      <a:pt x="427" y="495"/>
                    </a:lnTo>
                    <a:lnTo>
                      <a:pt x="427" y="50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492">
                <a:extLst>
                  <a:ext uri="{FF2B5EF4-FFF2-40B4-BE49-F238E27FC236}">
                    <a16:creationId xmlns:a16="http://schemas.microsoft.com/office/drawing/2014/main" id="{EA0892A1-1F8E-C3D3-AB50-ACBAB6FA77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6" y="1052"/>
                <a:ext cx="136" cy="317"/>
              </a:xfrm>
              <a:custGeom>
                <a:avLst/>
                <a:gdLst>
                  <a:gd name="T0" fmla="*/ 97 w 407"/>
                  <a:gd name="T1" fmla="*/ 0 h 951"/>
                  <a:gd name="T2" fmla="*/ 97 w 407"/>
                  <a:gd name="T3" fmla="*/ 13 h 951"/>
                  <a:gd name="T4" fmla="*/ 75 w 407"/>
                  <a:gd name="T5" fmla="*/ 47 h 951"/>
                  <a:gd name="T6" fmla="*/ 58 w 407"/>
                  <a:gd name="T7" fmla="*/ 52 h 951"/>
                  <a:gd name="T8" fmla="*/ 1 w 407"/>
                  <a:gd name="T9" fmla="*/ 83 h 951"/>
                  <a:gd name="T10" fmla="*/ 0 w 407"/>
                  <a:gd name="T11" fmla="*/ 155 h 951"/>
                  <a:gd name="T12" fmla="*/ 12 w 407"/>
                  <a:gd name="T13" fmla="*/ 180 h 951"/>
                  <a:gd name="T14" fmla="*/ 15 w 407"/>
                  <a:gd name="T15" fmla="*/ 224 h 951"/>
                  <a:gd name="T16" fmla="*/ 36 w 407"/>
                  <a:gd name="T17" fmla="*/ 269 h 951"/>
                  <a:gd name="T18" fmla="*/ 45 w 407"/>
                  <a:gd name="T19" fmla="*/ 314 h 951"/>
                  <a:gd name="T20" fmla="*/ 32 w 407"/>
                  <a:gd name="T21" fmla="*/ 388 h 951"/>
                  <a:gd name="T22" fmla="*/ 13 w 407"/>
                  <a:gd name="T23" fmla="*/ 402 h 951"/>
                  <a:gd name="T24" fmla="*/ 20 w 407"/>
                  <a:gd name="T25" fmla="*/ 452 h 951"/>
                  <a:gd name="T26" fmla="*/ 83 w 407"/>
                  <a:gd name="T27" fmla="*/ 522 h 951"/>
                  <a:gd name="T28" fmla="*/ 91 w 407"/>
                  <a:gd name="T29" fmla="*/ 583 h 951"/>
                  <a:gd name="T30" fmla="*/ 94 w 407"/>
                  <a:gd name="T31" fmla="*/ 591 h 951"/>
                  <a:gd name="T32" fmla="*/ 91 w 407"/>
                  <a:gd name="T33" fmla="*/ 617 h 951"/>
                  <a:gd name="T34" fmla="*/ 111 w 407"/>
                  <a:gd name="T35" fmla="*/ 675 h 951"/>
                  <a:gd name="T36" fmla="*/ 134 w 407"/>
                  <a:gd name="T37" fmla="*/ 683 h 951"/>
                  <a:gd name="T38" fmla="*/ 140 w 407"/>
                  <a:gd name="T39" fmla="*/ 701 h 951"/>
                  <a:gd name="T40" fmla="*/ 127 w 407"/>
                  <a:gd name="T41" fmla="*/ 745 h 951"/>
                  <a:gd name="T42" fmla="*/ 164 w 407"/>
                  <a:gd name="T43" fmla="*/ 765 h 951"/>
                  <a:gd name="T44" fmla="*/ 192 w 407"/>
                  <a:gd name="T45" fmla="*/ 796 h 951"/>
                  <a:gd name="T46" fmla="*/ 225 w 407"/>
                  <a:gd name="T47" fmla="*/ 809 h 951"/>
                  <a:gd name="T48" fmla="*/ 236 w 407"/>
                  <a:gd name="T49" fmla="*/ 809 h 951"/>
                  <a:gd name="T50" fmla="*/ 281 w 407"/>
                  <a:gd name="T51" fmla="*/ 849 h 951"/>
                  <a:gd name="T52" fmla="*/ 310 w 407"/>
                  <a:gd name="T53" fmla="*/ 862 h 951"/>
                  <a:gd name="T54" fmla="*/ 331 w 407"/>
                  <a:gd name="T55" fmla="*/ 876 h 951"/>
                  <a:gd name="T56" fmla="*/ 355 w 407"/>
                  <a:gd name="T57" fmla="*/ 881 h 951"/>
                  <a:gd name="T58" fmla="*/ 380 w 407"/>
                  <a:gd name="T59" fmla="*/ 892 h 951"/>
                  <a:gd name="T60" fmla="*/ 400 w 407"/>
                  <a:gd name="T61" fmla="*/ 914 h 951"/>
                  <a:gd name="T62" fmla="*/ 407 w 407"/>
                  <a:gd name="T63" fmla="*/ 927 h 951"/>
                  <a:gd name="T64" fmla="*/ 407 w 407"/>
                  <a:gd name="T65" fmla="*/ 940 h 951"/>
                  <a:gd name="T66" fmla="*/ 400 w 407"/>
                  <a:gd name="T67" fmla="*/ 951 h 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7" h="951">
                    <a:moveTo>
                      <a:pt x="97" y="0"/>
                    </a:moveTo>
                    <a:lnTo>
                      <a:pt x="97" y="13"/>
                    </a:lnTo>
                    <a:lnTo>
                      <a:pt x="75" y="47"/>
                    </a:lnTo>
                    <a:lnTo>
                      <a:pt x="58" y="52"/>
                    </a:lnTo>
                    <a:lnTo>
                      <a:pt x="1" y="83"/>
                    </a:lnTo>
                    <a:lnTo>
                      <a:pt x="0" y="155"/>
                    </a:lnTo>
                    <a:lnTo>
                      <a:pt x="12" y="180"/>
                    </a:lnTo>
                    <a:lnTo>
                      <a:pt x="15" y="224"/>
                    </a:lnTo>
                    <a:lnTo>
                      <a:pt x="36" y="269"/>
                    </a:lnTo>
                    <a:lnTo>
                      <a:pt x="45" y="314"/>
                    </a:lnTo>
                    <a:lnTo>
                      <a:pt x="32" y="388"/>
                    </a:lnTo>
                    <a:lnTo>
                      <a:pt x="13" y="402"/>
                    </a:lnTo>
                    <a:lnTo>
                      <a:pt x="20" y="452"/>
                    </a:lnTo>
                    <a:lnTo>
                      <a:pt x="83" y="522"/>
                    </a:lnTo>
                    <a:lnTo>
                      <a:pt x="91" y="583"/>
                    </a:lnTo>
                    <a:lnTo>
                      <a:pt x="94" y="591"/>
                    </a:lnTo>
                    <a:lnTo>
                      <a:pt x="91" y="617"/>
                    </a:lnTo>
                    <a:lnTo>
                      <a:pt x="111" y="675"/>
                    </a:lnTo>
                    <a:lnTo>
                      <a:pt x="134" y="683"/>
                    </a:lnTo>
                    <a:lnTo>
                      <a:pt x="140" y="701"/>
                    </a:lnTo>
                    <a:lnTo>
                      <a:pt x="127" y="745"/>
                    </a:lnTo>
                    <a:lnTo>
                      <a:pt x="164" y="765"/>
                    </a:lnTo>
                    <a:lnTo>
                      <a:pt x="192" y="796"/>
                    </a:lnTo>
                    <a:lnTo>
                      <a:pt x="225" y="809"/>
                    </a:lnTo>
                    <a:lnTo>
                      <a:pt x="236" y="809"/>
                    </a:lnTo>
                    <a:lnTo>
                      <a:pt x="281" y="849"/>
                    </a:lnTo>
                    <a:lnTo>
                      <a:pt x="310" y="862"/>
                    </a:lnTo>
                    <a:lnTo>
                      <a:pt x="331" y="876"/>
                    </a:lnTo>
                    <a:lnTo>
                      <a:pt x="355" y="881"/>
                    </a:lnTo>
                    <a:lnTo>
                      <a:pt x="380" y="892"/>
                    </a:lnTo>
                    <a:lnTo>
                      <a:pt x="400" y="914"/>
                    </a:lnTo>
                    <a:lnTo>
                      <a:pt x="407" y="927"/>
                    </a:lnTo>
                    <a:lnTo>
                      <a:pt x="407" y="940"/>
                    </a:lnTo>
                    <a:lnTo>
                      <a:pt x="400" y="95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493">
                <a:extLst>
                  <a:ext uri="{FF2B5EF4-FFF2-40B4-BE49-F238E27FC236}">
                    <a16:creationId xmlns:a16="http://schemas.microsoft.com/office/drawing/2014/main" id="{FDD55412-5B5B-97E5-4441-2EB986850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" y="1051"/>
                <a:ext cx="32" cy="6"/>
              </a:xfrm>
              <a:custGeom>
                <a:avLst/>
                <a:gdLst>
                  <a:gd name="T0" fmla="*/ 0 w 96"/>
                  <a:gd name="T1" fmla="*/ 4 h 18"/>
                  <a:gd name="T2" fmla="*/ 20 w 96"/>
                  <a:gd name="T3" fmla="*/ 18 h 18"/>
                  <a:gd name="T4" fmla="*/ 51 w 96"/>
                  <a:gd name="T5" fmla="*/ 18 h 18"/>
                  <a:gd name="T6" fmla="*/ 96 w 96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8">
                    <a:moveTo>
                      <a:pt x="0" y="4"/>
                    </a:moveTo>
                    <a:lnTo>
                      <a:pt x="20" y="18"/>
                    </a:lnTo>
                    <a:lnTo>
                      <a:pt x="51" y="18"/>
                    </a:lnTo>
                    <a:lnTo>
                      <a:pt x="96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494">
                <a:extLst>
                  <a:ext uri="{FF2B5EF4-FFF2-40B4-BE49-F238E27FC236}">
                    <a16:creationId xmlns:a16="http://schemas.microsoft.com/office/drawing/2014/main" id="{6B2DF75E-3514-773F-A973-BE9A7908D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9" y="890"/>
                <a:ext cx="110" cy="162"/>
              </a:xfrm>
              <a:custGeom>
                <a:avLst/>
                <a:gdLst>
                  <a:gd name="T0" fmla="*/ 13 w 328"/>
                  <a:gd name="T1" fmla="*/ 0 h 485"/>
                  <a:gd name="T2" fmla="*/ 6 w 328"/>
                  <a:gd name="T3" fmla="*/ 20 h 485"/>
                  <a:gd name="T4" fmla="*/ 13 w 328"/>
                  <a:gd name="T5" fmla="*/ 29 h 485"/>
                  <a:gd name="T6" fmla="*/ 6 w 328"/>
                  <a:gd name="T7" fmla="*/ 47 h 485"/>
                  <a:gd name="T8" fmla="*/ 5 w 328"/>
                  <a:gd name="T9" fmla="*/ 58 h 485"/>
                  <a:gd name="T10" fmla="*/ 31 w 328"/>
                  <a:gd name="T11" fmla="*/ 96 h 485"/>
                  <a:gd name="T12" fmla="*/ 31 w 328"/>
                  <a:gd name="T13" fmla="*/ 101 h 485"/>
                  <a:gd name="T14" fmla="*/ 0 w 328"/>
                  <a:gd name="T15" fmla="*/ 130 h 485"/>
                  <a:gd name="T16" fmla="*/ 0 w 328"/>
                  <a:gd name="T17" fmla="*/ 143 h 485"/>
                  <a:gd name="T18" fmla="*/ 50 w 328"/>
                  <a:gd name="T19" fmla="*/ 196 h 485"/>
                  <a:gd name="T20" fmla="*/ 63 w 328"/>
                  <a:gd name="T21" fmla="*/ 214 h 485"/>
                  <a:gd name="T22" fmla="*/ 63 w 328"/>
                  <a:gd name="T23" fmla="*/ 265 h 485"/>
                  <a:gd name="T24" fmla="*/ 82 w 328"/>
                  <a:gd name="T25" fmla="*/ 280 h 485"/>
                  <a:gd name="T26" fmla="*/ 113 w 328"/>
                  <a:gd name="T27" fmla="*/ 265 h 485"/>
                  <a:gd name="T28" fmla="*/ 119 w 328"/>
                  <a:gd name="T29" fmla="*/ 265 h 485"/>
                  <a:gd name="T30" fmla="*/ 118 w 328"/>
                  <a:gd name="T31" fmla="*/ 280 h 485"/>
                  <a:gd name="T32" fmla="*/ 104 w 328"/>
                  <a:gd name="T33" fmla="*/ 293 h 485"/>
                  <a:gd name="T34" fmla="*/ 163 w 328"/>
                  <a:gd name="T35" fmla="*/ 332 h 485"/>
                  <a:gd name="T36" fmla="*/ 196 w 328"/>
                  <a:gd name="T37" fmla="*/ 307 h 485"/>
                  <a:gd name="T38" fmla="*/ 207 w 328"/>
                  <a:gd name="T39" fmla="*/ 314 h 485"/>
                  <a:gd name="T40" fmla="*/ 207 w 328"/>
                  <a:gd name="T41" fmla="*/ 355 h 485"/>
                  <a:gd name="T42" fmla="*/ 226 w 328"/>
                  <a:gd name="T43" fmla="*/ 372 h 485"/>
                  <a:gd name="T44" fmla="*/ 271 w 328"/>
                  <a:gd name="T45" fmla="*/ 373 h 485"/>
                  <a:gd name="T46" fmla="*/ 290 w 328"/>
                  <a:gd name="T47" fmla="*/ 398 h 485"/>
                  <a:gd name="T48" fmla="*/ 270 w 328"/>
                  <a:gd name="T49" fmla="*/ 415 h 485"/>
                  <a:gd name="T50" fmla="*/ 259 w 328"/>
                  <a:gd name="T51" fmla="*/ 433 h 485"/>
                  <a:gd name="T52" fmla="*/ 270 w 328"/>
                  <a:gd name="T53" fmla="*/ 456 h 485"/>
                  <a:gd name="T54" fmla="*/ 298 w 328"/>
                  <a:gd name="T55" fmla="*/ 449 h 485"/>
                  <a:gd name="T56" fmla="*/ 304 w 328"/>
                  <a:gd name="T57" fmla="*/ 456 h 485"/>
                  <a:gd name="T58" fmla="*/ 307 w 328"/>
                  <a:gd name="T59" fmla="*/ 480 h 485"/>
                  <a:gd name="T60" fmla="*/ 328 w 328"/>
                  <a:gd name="T61" fmla="*/ 480 h 485"/>
                  <a:gd name="T62" fmla="*/ 328 w 328"/>
                  <a:gd name="T63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8" h="485">
                    <a:moveTo>
                      <a:pt x="13" y="0"/>
                    </a:moveTo>
                    <a:lnTo>
                      <a:pt x="6" y="20"/>
                    </a:lnTo>
                    <a:lnTo>
                      <a:pt x="13" y="29"/>
                    </a:lnTo>
                    <a:lnTo>
                      <a:pt x="6" y="47"/>
                    </a:lnTo>
                    <a:lnTo>
                      <a:pt x="5" y="58"/>
                    </a:lnTo>
                    <a:lnTo>
                      <a:pt x="31" y="96"/>
                    </a:lnTo>
                    <a:lnTo>
                      <a:pt x="31" y="101"/>
                    </a:lnTo>
                    <a:lnTo>
                      <a:pt x="0" y="130"/>
                    </a:lnTo>
                    <a:lnTo>
                      <a:pt x="0" y="143"/>
                    </a:lnTo>
                    <a:lnTo>
                      <a:pt x="50" y="196"/>
                    </a:lnTo>
                    <a:lnTo>
                      <a:pt x="63" y="214"/>
                    </a:lnTo>
                    <a:lnTo>
                      <a:pt x="63" y="265"/>
                    </a:lnTo>
                    <a:lnTo>
                      <a:pt x="82" y="280"/>
                    </a:lnTo>
                    <a:lnTo>
                      <a:pt x="113" y="265"/>
                    </a:lnTo>
                    <a:lnTo>
                      <a:pt x="119" y="265"/>
                    </a:lnTo>
                    <a:lnTo>
                      <a:pt x="118" y="280"/>
                    </a:lnTo>
                    <a:lnTo>
                      <a:pt x="104" y="293"/>
                    </a:lnTo>
                    <a:lnTo>
                      <a:pt x="163" y="332"/>
                    </a:lnTo>
                    <a:lnTo>
                      <a:pt x="196" y="307"/>
                    </a:lnTo>
                    <a:lnTo>
                      <a:pt x="207" y="314"/>
                    </a:lnTo>
                    <a:lnTo>
                      <a:pt x="207" y="355"/>
                    </a:lnTo>
                    <a:lnTo>
                      <a:pt x="226" y="372"/>
                    </a:lnTo>
                    <a:lnTo>
                      <a:pt x="271" y="373"/>
                    </a:lnTo>
                    <a:lnTo>
                      <a:pt x="290" y="398"/>
                    </a:lnTo>
                    <a:lnTo>
                      <a:pt x="270" y="415"/>
                    </a:lnTo>
                    <a:lnTo>
                      <a:pt x="259" y="433"/>
                    </a:lnTo>
                    <a:lnTo>
                      <a:pt x="270" y="456"/>
                    </a:lnTo>
                    <a:lnTo>
                      <a:pt x="298" y="449"/>
                    </a:lnTo>
                    <a:lnTo>
                      <a:pt x="304" y="456"/>
                    </a:lnTo>
                    <a:lnTo>
                      <a:pt x="307" y="480"/>
                    </a:lnTo>
                    <a:lnTo>
                      <a:pt x="328" y="480"/>
                    </a:lnTo>
                    <a:lnTo>
                      <a:pt x="328" y="48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495">
                <a:extLst>
                  <a:ext uri="{FF2B5EF4-FFF2-40B4-BE49-F238E27FC236}">
                    <a16:creationId xmlns:a16="http://schemas.microsoft.com/office/drawing/2014/main" id="{0C7BCEBD-716E-8E34-8915-80EDCBE08C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3" y="1217"/>
                <a:ext cx="135" cy="382"/>
              </a:xfrm>
              <a:custGeom>
                <a:avLst/>
                <a:gdLst>
                  <a:gd name="T0" fmla="*/ 0 w 405"/>
                  <a:gd name="T1" fmla="*/ 0 h 1145"/>
                  <a:gd name="T2" fmla="*/ 0 w 405"/>
                  <a:gd name="T3" fmla="*/ 9 h 1145"/>
                  <a:gd name="T4" fmla="*/ 33 w 405"/>
                  <a:gd name="T5" fmla="*/ 82 h 1145"/>
                  <a:gd name="T6" fmla="*/ 47 w 405"/>
                  <a:gd name="T7" fmla="*/ 123 h 1145"/>
                  <a:gd name="T8" fmla="*/ 51 w 405"/>
                  <a:gd name="T9" fmla="*/ 148 h 1145"/>
                  <a:gd name="T10" fmla="*/ 63 w 405"/>
                  <a:gd name="T11" fmla="*/ 177 h 1145"/>
                  <a:gd name="T12" fmla="*/ 63 w 405"/>
                  <a:gd name="T13" fmla="*/ 185 h 1145"/>
                  <a:gd name="T14" fmla="*/ 79 w 405"/>
                  <a:gd name="T15" fmla="*/ 205 h 1145"/>
                  <a:gd name="T16" fmla="*/ 66 w 405"/>
                  <a:gd name="T17" fmla="*/ 229 h 1145"/>
                  <a:gd name="T18" fmla="*/ 66 w 405"/>
                  <a:gd name="T19" fmla="*/ 248 h 1145"/>
                  <a:gd name="T20" fmla="*/ 99 w 405"/>
                  <a:gd name="T21" fmla="*/ 268 h 1145"/>
                  <a:gd name="T22" fmla="*/ 104 w 405"/>
                  <a:gd name="T23" fmla="*/ 288 h 1145"/>
                  <a:gd name="T24" fmla="*/ 135 w 405"/>
                  <a:gd name="T25" fmla="*/ 311 h 1145"/>
                  <a:gd name="T26" fmla="*/ 135 w 405"/>
                  <a:gd name="T27" fmla="*/ 333 h 1145"/>
                  <a:gd name="T28" fmla="*/ 123 w 405"/>
                  <a:gd name="T29" fmla="*/ 351 h 1145"/>
                  <a:gd name="T30" fmla="*/ 144 w 405"/>
                  <a:gd name="T31" fmla="*/ 400 h 1145"/>
                  <a:gd name="T32" fmla="*/ 130 w 405"/>
                  <a:gd name="T33" fmla="*/ 414 h 1145"/>
                  <a:gd name="T34" fmla="*/ 109 w 405"/>
                  <a:gd name="T35" fmla="*/ 414 h 1145"/>
                  <a:gd name="T36" fmla="*/ 113 w 405"/>
                  <a:gd name="T37" fmla="*/ 434 h 1145"/>
                  <a:gd name="T38" fmla="*/ 113 w 405"/>
                  <a:gd name="T39" fmla="*/ 451 h 1145"/>
                  <a:gd name="T40" fmla="*/ 96 w 405"/>
                  <a:gd name="T41" fmla="*/ 458 h 1145"/>
                  <a:gd name="T42" fmla="*/ 96 w 405"/>
                  <a:gd name="T43" fmla="*/ 479 h 1145"/>
                  <a:gd name="T44" fmla="*/ 76 w 405"/>
                  <a:gd name="T45" fmla="*/ 479 h 1145"/>
                  <a:gd name="T46" fmla="*/ 72 w 405"/>
                  <a:gd name="T47" fmla="*/ 491 h 1145"/>
                  <a:gd name="T48" fmla="*/ 60 w 405"/>
                  <a:gd name="T49" fmla="*/ 491 h 1145"/>
                  <a:gd name="T50" fmla="*/ 13 w 405"/>
                  <a:gd name="T51" fmla="*/ 509 h 1145"/>
                  <a:gd name="T52" fmla="*/ 12 w 405"/>
                  <a:gd name="T53" fmla="*/ 554 h 1145"/>
                  <a:gd name="T54" fmla="*/ 43 w 405"/>
                  <a:gd name="T55" fmla="*/ 612 h 1145"/>
                  <a:gd name="T56" fmla="*/ 75 w 405"/>
                  <a:gd name="T57" fmla="*/ 625 h 1145"/>
                  <a:gd name="T58" fmla="*/ 100 w 405"/>
                  <a:gd name="T59" fmla="*/ 693 h 1145"/>
                  <a:gd name="T60" fmla="*/ 128 w 405"/>
                  <a:gd name="T61" fmla="*/ 729 h 1145"/>
                  <a:gd name="T62" fmla="*/ 127 w 405"/>
                  <a:gd name="T63" fmla="*/ 757 h 1145"/>
                  <a:gd name="T64" fmla="*/ 117 w 405"/>
                  <a:gd name="T65" fmla="*/ 790 h 1145"/>
                  <a:gd name="T66" fmla="*/ 131 w 405"/>
                  <a:gd name="T67" fmla="*/ 835 h 1145"/>
                  <a:gd name="T68" fmla="*/ 156 w 405"/>
                  <a:gd name="T69" fmla="*/ 850 h 1145"/>
                  <a:gd name="T70" fmla="*/ 189 w 405"/>
                  <a:gd name="T71" fmla="*/ 886 h 1145"/>
                  <a:gd name="T72" fmla="*/ 219 w 405"/>
                  <a:gd name="T73" fmla="*/ 893 h 1145"/>
                  <a:gd name="T74" fmla="*/ 245 w 405"/>
                  <a:gd name="T75" fmla="*/ 886 h 1145"/>
                  <a:gd name="T76" fmla="*/ 272 w 405"/>
                  <a:gd name="T77" fmla="*/ 911 h 1145"/>
                  <a:gd name="T78" fmla="*/ 297 w 405"/>
                  <a:gd name="T79" fmla="*/ 911 h 1145"/>
                  <a:gd name="T80" fmla="*/ 342 w 405"/>
                  <a:gd name="T81" fmla="*/ 964 h 1145"/>
                  <a:gd name="T82" fmla="*/ 366 w 405"/>
                  <a:gd name="T83" fmla="*/ 1030 h 1145"/>
                  <a:gd name="T84" fmla="*/ 358 w 405"/>
                  <a:gd name="T85" fmla="*/ 1053 h 1145"/>
                  <a:gd name="T86" fmla="*/ 401 w 405"/>
                  <a:gd name="T87" fmla="*/ 1111 h 1145"/>
                  <a:gd name="T88" fmla="*/ 405 w 405"/>
                  <a:gd name="T89" fmla="*/ 1145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05" h="1145">
                    <a:moveTo>
                      <a:pt x="0" y="0"/>
                    </a:moveTo>
                    <a:lnTo>
                      <a:pt x="0" y="9"/>
                    </a:lnTo>
                    <a:lnTo>
                      <a:pt x="33" y="82"/>
                    </a:lnTo>
                    <a:lnTo>
                      <a:pt x="47" y="123"/>
                    </a:lnTo>
                    <a:lnTo>
                      <a:pt x="51" y="148"/>
                    </a:lnTo>
                    <a:lnTo>
                      <a:pt x="63" y="177"/>
                    </a:lnTo>
                    <a:lnTo>
                      <a:pt x="63" y="185"/>
                    </a:lnTo>
                    <a:lnTo>
                      <a:pt x="79" y="205"/>
                    </a:lnTo>
                    <a:lnTo>
                      <a:pt x="66" y="229"/>
                    </a:lnTo>
                    <a:lnTo>
                      <a:pt x="66" y="248"/>
                    </a:lnTo>
                    <a:lnTo>
                      <a:pt x="99" y="268"/>
                    </a:lnTo>
                    <a:lnTo>
                      <a:pt x="104" y="288"/>
                    </a:lnTo>
                    <a:lnTo>
                      <a:pt x="135" y="311"/>
                    </a:lnTo>
                    <a:lnTo>
                      <a:pt x="135" y="333"/>
                    </a:lnTo>
                    <a:lnTo>
                      <a:pt x="123" y="351"/>
                    </a:lnTo>
                    <a:lnTo>
                      <a:pt x="144" y="400"/>
                    </a:lnTo>
                    <a:lnTo>
                      <a:pt x="130" y="414"/>
                    </a:lnTo>
                    <a:lnTo>
                      <a:pt x="109" y="414"/>
                    </a:lnTo>
                    <a:lnTo>
                      <a:pt x="113" y="434"/>
                    </a:lnTo>
                    <a:lnTo>
                      <a:pt x="113" y="451"/>
                    </a:lnTo>
                    <a:lnTo>
                      <a:pt x="96" y="458"/>
                    </a:lnTo>
                    <a:lnTo>
                      <a:pt x="96" y="479"/>
                    </a:lnTo>
                    <a:lnTo>
                      <a:pt x="76" y="479"/>
                    </a:lnTo>
                    <a:lnTo>
                      <a:pt x="72" y="491"/>
                    </a:lnTo>
                    <a:lnTo>
                      <a:pt x="60" y="491"/>
                    </a:lnTo>
                    <a:lnTo>
                      <a:pt x="13" y="509"/>
                    </a:lnTo>
                    <a:lnTo>
                      <a:pt x="12" y="554"/>
                    </a:lnTo>
                    <a:lnTo>
                      <a:pt x="43" y="612"/>
                    </a:lnTo>
                    <a:lnTo>
                      <a:pt x="75" y="625"/>
                    </a:lnTo>
                    <a:lnTo>
                      <a:pt x="100" y="693"/>
                    </a:lnTo>
                    <a:lnTo>
                      <a:pt x="128" y="729"/>
                    </a:lnTo>
                    <a:lnTo>
                      <a:pt x="127" y="757"/>
                    </a:lnTo>
                    <a:lnTo>
                      <a:pt x="117" y="790"/>
                    </a:lnTo>
                    <a:lnTo>
                      <a:pt x="131" y="835"/>
                    </a:lnTo>
                    <a:lnTo>
                      <a:pt x="156" y="850"/>
                    </a:lnTo>
                    <a:lnTo>
                      <a:pt x="189" y="886"/>
                    </a:lnTo>
                    <a:lnTo>
                      <a:pt x="219" y="893"/>
                    </a:lnTo>
                    <a:lnTo>
                      <a:pt x="245" y="886"/>
                    </a:lnTo>
                    <a:lnTo>
                      <a:pt x="272" y="911"/>
                    </a:lnTo>
                    <a:lnTo>
                      <a:pt x="297" y="911"/>
                    </a:lnTo>
                    <a:lnTo>
                      <a:pt x="342" y="964"/>
                    </a:lnTo>
                    <a:lnTo>
                      <a:pt x="366" y="1030"/>
                    </a:lnTo>
                    <a:lnTo>
                      <a:pt x="358" y="1053"/>
                    </a:lnTo>
                    <a:lnTo>
                      <a:pt x="401" y="1111"/>
                    </a:lnTo>
                    <a:lnTo>
                      <a:pt x="405" y="114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496">
                <a:extLst>
                  <a:ext uri="{FF2B5EF4-FFF2-40B4-BE49-F238E27FC236}">
                    <a16:creationId xmlns:a16="http://schemas.microsoft.com/office/drawing/2014/main" id="{68523F52-9919-C86C-6ECE-651E8B94D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3" y="1205"/>
                <a:ext cx="275" cy="293"/>
              </a:xfrm>
              <a:custGeom>
                <a:avLst/>
                <a:gdLst>
                  <a:gd name="T0" fmla="*/ 0 w 824"/>
                  <a:gd name="T1" fmla="*/ 37 h 878"/>
                  <a:gd name="T2" fmla="*/ 64 w 824"/>
                  <a:gd name="T3" fmla="*/ 10 h 878"/>
                  <a:gd name="T4" fmla="*/ 113 w 824"/>
                  <a:gd name="T5" fmla="*/ 21 h 878"/>
                  <a:gd name="T6" fmla="*/ 117 w 824"/>
                  <a:gd name="T7" fmla="*/ 10 h 878"/>
                  <a:gd name="T8" fmla="*/ 176 w 824"/>
                  <a:gd name="T9" fmla="*/ 0 h 878"/>
                  <a:gd name="T10" fmla="*/ 224 w 824"/>
                  <a:gd name="T11" fmla="*/ 5 h 878"/>
                  <a:gd name="T12" fmla="*/ 243 w 824"/>
                  <a:gd name="T13" fmla="*/ 39 h 878"/>
                  <a:gd name="T14" fmla="*/ 293 w 824"/>
                  <a:gd name="T15" fmla="*/ 50 h 878"/>
                  <a:gd name="T16" fmla="*/ 334 w 824"/>
                  <a:gd name="T17" fmla="*/ 85 h 878"/>
                  <a:gd name="T18" fmla="*/ 350 w 824"/>
                  <a:gd name="T19" fmla="*/ 131 h 878"/>
                  <a:gd name="T20" fmla="*/ 399 w 824"/>
                  <a:gd name="T21" fmla="*/ 155 h 878"/>
                  <a:gd name="T22" fmla="*/ 438 w 824"/>
                  <a:gd name="T23" fmla="*/ 155 h 878"/>
                  <a:gd name="T24" fmla="*/ 438 w 824"/>
                  <a:gd name="T25" fmla="*/ 167 h 878"/>
                  <a:gd name="T26" fmla="*/ 468 w 824"/>
                  <a:gd name="T27" fmla="*/ 193 h 878"/>
                  <a:gd name="T28" fmla="*/ 443 w 824"/>
                  <a:gd name="T29" fmla="*/ 224 h 878"/>
                  <a:gd name="T30" fmla="*/ 462 w 824"/>
                  <a:gd name="T31" fmla="*/ 238 h 878"/>
                  <a:gd name="T32" fmla="*/ 467 w 824"/>
                  <a:gd name="T33" fmla="*/ 250 h 878"/>
                  <a:gd name="T34" fmla="*/ 507 w 824"/>
                  <a:gd name="T35" fmla="*/ 251 h 878"/>
                  <a:gd name="T36" fmla="*/ 518 w 824"/>
                  <a:gd name="T37" fmla="*/ 270 h 878"/>
                  <a:gd name="T38" fmla="*/ 550 w 824"/>
                  <a:gd name="T39" fmla="*/ 278 h 878"/>
                  <a:gd name="T40" fmla="*/ 559 w 824"/>
                  <a:gd name="T41" fmla="*/ 309 h 878"/>
                  <a:gd name="T42" fmla="*/ 572 w 824"/>
                  <a:gd name="T43" fmla="*/ 316 h 878"/>
                  <a:gd name="T44" fmla="*/ 564 w 824"/>
                  <a:gd name="T45" fmla="*/ 346 h 878"/>
                  <a:gd name="T46" fmla="*/ 582 w 824"/>
                  <a:gd name="T47" fmla="*/ 381 h 878"/>
                  <a:gd name="T48" fmla="*/ 595 w 824"/>
                  <a:gd name="T49" fmla="*/ 393 h 878"/>
                  <a:gd name="T50" fmla="*/ 594 w 824"/>
                  <a:gd name="T51" fmla="*/ 489 h 878"/>
                  <a:gd name="T52" fmla="*/ 624 w 824"/>
                  <a:gd name="T53" fmla="*/ 519 h 878"/>
                  <a:gd name="T54" fmla="*/ 639 w 824"/>
                  <a:gd name="T55" fmla="*/ 539 h 878"/>
                  <a:gd name="T56" fmla="*/ 652 w 824"/>
                  <a:gd name="T57" fmla="*/ 539 h 878"/>
                  <a:gd name="T58" fmla="*/ 646 w 824"/>
                  <a:gd name="T59" fmla="*/ 547 h 878"/>
                  <a:gd name="T60" fmla="*/ 652 w 824"/>
                  <a:gd name="T61" fmla="*/ 552 h 878"/>
                  <a:gd name="T62" fmla="*/ 646 w 824"/>
                  <a:gd name="T63" fmla="*/ 564 h 878"/>
                  <a:gd name="T64" fmla="*/ 651 w 824"/>
                  <a:gd name="T65" fmla="*/ 589 h 878"/>
                  <a:gd name="T66" fmla="*/ 668 w 824"/>
                  <a:gd name="T67" fmla="*/ 589 h 878"/>
                  <a:gd name="T68" fmla="*/ 663 w 824"/>
                  <a:gd name="T69" fmla="*/ 615 h 878"/>
                  <a:gd name="T70" fmla="*/ 688 w 824"/>
                  <a:gd name="T71" fmla="*/ 635 h 878"/>
                  <a:gd name="T72" fmla="*/ 701 w 824"/>
                  <a:gd name="T73" fmla="*/ 674 h 878"/>
                  <a:gd name="T74" fmla="*/ 762 w 824"/>
                  <a:gd name="T75" fmla="*/ 730 h 878"/>
                  <a:gd name="T76" fmla="*/ 791 w 824"/>
                  <a:gd name="T77" fmla="*/ 784 h 878"/>
                  <a:gd name="T78" fmla="*/ 807 w 824"/>
                  <a:gd name="T79" fmla="*/ 853 h 878"/>
                  <a:gd name="T80" fmla="*/ 824 w 824"/>
                  <a:gd name="T81" fmla="*/ 878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24" h="878">
                    <a:moveTo>
                      <a:pt x="0" y="37"/>
                    </a:moveTo>
                    <a:lnTo>
                      <a:pt x="64" y="10"/>
                    </a:lnTo>
                    <a:lnTo>
                      <a:pt x="113" y="21"/>
                    </a:lnTo>
                    <a:lnTo>
                      <a:pt x="117" y="10"/>
                    </a:lnTo>
                    <a:lnTo>
                      <a:pt x="176" y="0"/>
                    </a:lnTo>
                    <a:lnTo>
                      <a:pt x="224" y="5"/>
                    </a:lnTo>
                    <a:lnTo>
                      <a:pt x="243" y="39"/>
                    </a:lnTo>
                    <a:lnTo>
                      <a:pt x="293" y="50"/>
                    </a:lnTo>
                    <a:lnTo>
                      <a:pt x="334" y="85"/>
                    </a:lnTo>
                    <a:lnTo>
                      <a:pt x="350" y="131"/>
                    </a:lnTo>
                    <a:lnTo>
                      <a:pt x="399" y="155"/>
                    </a:lnTo>
                    <a:lnTo>
                      <a:pt x="438" y="155"/>
                    </a:lnTo>
                    <a:lnTo>
                      <a:pt x="438" y="167"/>
                    </a:lnTo>
                    <a:lnTo>
                      <a:pt x="468" y="193"/>
                    </a:lnTo>
                    <a:lnTo>
                      <a:pt x="443" y="224"/>
                    </a:lnTo>
                    <a:lnTo>
                      <a:pt x="462" y="238"/>
                    </a:lnTo>
                    <a:lnTo>
                      <a:pt x="467" y="250"/>
                    </a:lnTo>
                    <a:lnTo>
                      <a:pt x="507" y="251"/>
                    </a:lnTo>
                    <a:lnTo>
                      <a:pt x="518" y="270"/>
                    </a:lnTo>
                    <a:lnTo>
                      <a:pt x="550" y="278"/>
                    </a:lnTo>
                    <a:lnTo>
                      <a:pt x="559" y="309"/>
                    </a:lnTo>
                    <a:lnTo>
                      <a:pt x="572" y="316"/>
                    </a:lnTo>
                    <a:lnTo>
                      <a:pt x="564" y="346"/>
                    </a:lnTo>
                    <a:lnTo>
                      <a:pt x="582" y="381"/>
                    </a:lnTo>
                    <a:lnTo>
                      <a:pt x="595" y="393"/>
                    </a:lnTo>
                    <a:lnTo>
                      <a:pt x="594" y="489"/>
                    </a:lnTo>
                    <a:lnTo>
                      <a:pt x="624" y="519"/>
                    </a:lnTo>
                    <a:lnTo>
                      <a:pt x="639" y="539"/>
                    </a:lnTo>
                    <a:lnTo>
                      <a:pt x="652" y="539"/>
                    </a:lnTo>
                    <a:lnTo>
                      <a:pt x="646" y="547"/>
                    </a:lnTo>
                    <a:lnTo>
                      <a:pt x="652" y="552"/>
                    </a:lnTo>
                    <a:lnTo>
                      <a:pt x="646" y="564"/>
                    </a:lnTo>
                    <a:lnTo>
                      <a:pt x="651" y="589"/>
                    </a:lnTo>
                    <a:lnTo>
                      <a:pt x="668" y="589"/>
                    </a:lnTo>
                    <a:lnTo>
                      <a:pt x="663" y="615"/>
                    </a:lnTo>
                    <a:lnTo>
                      <a:pt x="688" y="635"/>
                    </a:lnTo>
                    <a:lnTo>
                      <a:pt x="701" y="674"/>
                    </a:lnTo>
                    <a:lnTo>
                      <a:pt x="762" y="730"/>
                    </a:lnTo>
                    <a:lnTo>
                      <a:pt x="791" y="784"/>
                    </a:lnTo>
                    <a:lnTo>
                      <a:pt x="807" y="853"/>
                    </a:lnTo>
                    <a:lnTo>
                      <a:pt x="824" y="87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497">
                <a:extLst>
                  <a:ext uri="{FF2B5EF4-FFF2-40B4-BE49-F238E27FC236}">
                    <a16:creationId xmlns:a16="http://schemas.microsoft.com/office/drawing/2014/main" id="{9EB4C5B7-D462-8211-32F2-F009A1C0D6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1148"/>
                <a:ext cx="171" cy="300"/>
              </a:xfrm>
              <a:custGeom>
                <a:avLst/>
                <a:gdLst>
                  <a:gd name="T0" fmla="*/ 504 w 512"/>
                  <a:gd name="T1" fmla="*/ 11 h 899"/>
                  <a:gd name="T2" fmla="*/ 455 w 512"/>
                  <a:gd name="T3" fmla="*/ 5 h 899"/>
                  <a:gd name="T4" fmla="*/ 404 w 512"/>
                  <a:gd name="T5" fmla="*/ 30 h 899"/>
                  <a:gd name="T6" fmla="*/ 353 w 512"/>
                  <a:gd name="T7" fmla="*/ 68 h 899"/>
                  <a:gd name="T8" fmla="*/ 316 w 512"/>
                  <a:gd name="T9" fmla="*/ 99 h 899"/>
                  <a:gd name="T10" fmla="*/ 307 w 512"/>
                  <a:gd name="T11" fmla="*/ 143 h 899"/>
                  <a:gd name="T12" fmla="*/ 307 w 512"/>
                  <a:gd name="T13" fmla="*/ 174 h 899"/>
                  <a:gd name="T14" fmla="*/ 307 w 512"/>
                  <a:gd name="T15" fmla="*/ 187 h 899"/>
                  <a:gd name="T16" fmla="*/ 340 w 512"/>
                  <a:gd name="T17" fmla="*/ 202 h 899"/>
                  <a:gd name="T18" fmla="*/ 376 w 512"/>
                  <a:gd name="T19" fmla="*/ 207 h 899"/>
                  <a:gd name="T20" fmla="*/ 377 w 512"/>
                  <a:gd name="T21" fmla="*/ 221 h 899"/>
                  <a:gd name="T22" fmla="*/ 319 w 512"/>
                  <a:gd name="T23" fmla="*/ 297 h 899"/>
                  <a:gd name="T24" fmla="*/ 369 w 512"/>
                  <a:gd name="T25" fmla="*/ 334 h 899"/>
                  <a:gd name="T26" fmla="*/ 414 w 512"/>
                  <a:gd name="T27" fmla="*/ 410 h 899"/>
                  <a:gd name="T28" fmla="*/ 413 w 512"/>
                  <a:gd name="T29" fmla="*/ 440 h 899"/>
                  <a:gd name="T30" fmla="*/ 408 w 512"/>
                  <a:gd name="T31" fmla="*/ 503 h 899"/>
                  <a:gd name="T32" fmla="*/ 375 w 512"/>
                  <a:gd name="T33" fmla="*/ 513 h 899"/>
                  <a:gd name="T34" fmla="*/ 330 w 512"/>
                  <a:gd name="T35" fmla="*/ 538 h 899"/>
                  <a:gd name="T36" fmla="*/ 297 w 512"/>
                  <a:gd name="T37" fmla="*/ 578 h 899"/>
                  <a:gd name="T38" fmla="*/ 277 w 512"/>
                  <a:gd name="T39" fmla="*/ 590 h 899"/>
                  <a:gd name="T40" fmla="*/ 233 w 512"/>
                  <a:gd name="T41" fmla="*/ 614 h 899"/>
                  <a:gd name="T42" fmla="*/ 208 w 512"/>
                  <a:gd name="T43" fmla="*/ 620 h 899"/>
                  <a:gd name="T44" fmla="*/ 207 w 512"/>
                  <a:gd name="T45" fmla="*/ 654 h 899"/>
                  <a:gd name="T46" fmla="*/ 195 w 512"/>
                  <a:gd name="T47" fmla="*/ 658 h 899"/>
                  <a:gd name="T48" fmla="*/ 164 w 512"/>
                  <a:gd name="T49" fmla="*/ 666 h 899"/>
                  <a:gd name="T50" fmla="*/ 129 w 512"/>
                  <a:gd name="T51" fmla="*/ 702 h 899"/>
                  <a:gd name="T52" fmla="*/ 137 w 512"/>
                  <a:gd name="T53" fmla="*/ 727 h 899"/>
                  <a:gd name="T54" fmla="*/ 83 w 512"/>
                  <a:gd name="T55" fmla="*/ 764 h 899"/>
                  <a:gd name="T56" fmla="*/ 47 w 512"/>
                  <a:gd name="T57" fmla="*/ 786 h 899"/>
                  <a:gd name="T58" fmla="*/ 16 w 512"/>
                  <a:gd name="T59" fmla="*/ 823 h 899"/>
                  <a:gd name="T60" fmla="*/ 11 w 512"/>
                  <a:gd name="T61" fmla="*/ 875 h 899"/>
                  <a:gd name="T62" fmla="*/ 0 w 512"/>
                  <a:gd name="T63" fmla="*/ 899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899">
                    <a:moveTo>
                      <a:pt x="512" y="11"/>
                    </a:moveTo>
                    <a:lnTo>
                      <a:pt x="504" y="11"/>
                    </a:lnTo>
                    <a:lnTo>
                      <a:pt x="463" y="19"/>
                    </a:lnTo>
                    <a:lnTo>
                      <a:pt x="455" y="5"/>
                    </a:lnTo>
                    <a:lnTo>
                      <a:pt x="412" y="0"/>
                    </a:lnTo>
                    <a:lnTo>
                      <a:pt x="404" y="30"/>
                    </a:lnTo>
                    <a:lnTo>
                      <a:pt x="387" y="59"/>
                    </a:lnTo>
                    <a:lnTo>
                      <a:pt x="353" y="68"/>
                    </a:lnTo>
                    <a:lnTo>
                      <a:pt x="341" y="92"/>
                    </a:lnTo>
                    <a:lnTo>
                      <a:pt x="316" y="99"/>
                    </a:lnTo>
                    <a:lnTo>
                      <a:pt x="307" y="132"/>
                    </a:lnTo>
                    <a:lnTo>
                      <a:pt x="307" y="143"/>
                    </a:lnTo>
                    <a:lnTo>
                      <a:pt x="295" y="157"/>
                    </a:lnTo>
                    <a:lnTo>
                      <a:pt x="307" y="174"/>
                    </a:lnTo>
                    <a:lnTo>
                      <a:pt x="316" y="174"/>
                    </a:lnTo>
                    <a:lnTo>
                      <a:pt x="307" y="187"/>
                    </a:lnTo>
                    <a:lnTo>
                      <a:pt x="326" y="197"/>
                    </a:lnTo>
                    <a:lnTo>
                      <a:pt x="340" y="202"/>
                    </a:lnTo>
                    <a:lnTo>
                      <a:pt x="351" y="221"/>
                    </a:lnTo>
                    <a:lnTo>
                      <a:pt x="376" y="207"/>
                    </a:lnTo>
                    <a:lnTo>
                      <a:pt x="377" y="215"/>
                    </a:lnTo>
                    <a:lnTo>
                      <a:pt x="377" y="221"/>
                    </a:lnTo>
                    <a:lnTo>
                      <a:pt x="351" y="266"/>
                    </a:lnTo>
                    <a:lnTo>
                      <a:pt x="319" y="297"/>
                    </a:lnTo>
                    <a:lnTo>
                      <a:pt x="325" y="316"/>
                    </a:lnTo>
                    <a:lnTo>
                      <a:pt x="369" y="334"/>
                    </a:lnTo>
                    <a:lnTo>
                      <a:pt x="409" y="394"/>
                    </a:lnTo>
                    <a:lnTo>
                      <a:pt x="414" y="410"/>
                    </a:lnTo>
                    <a:lnTo>
                      <a:pt x="425" y="427"/>
                    </a:lnTo>
                    <a:lnTo>
                      <a:pt x="413" y="440"/>
                    </a:lnTo>
                    <a:lnTo>
                      <a:pt x="425" y="482"/>
                    </a:lnTo>
                    <a:lnTo>
                      <a:pt x="408" y="503"/>
                    </a:lnTo>
                    <a:lnTo>
                      <a:pt x="408" y="520"/>
                    </a:lnTo>
                    <a:lnTo>
                      <a:pt x="375" y="513"/>
                    </a:lnTo>
                    <a:lnTo>
                      <a:pt x="368" y="527"/>
                    </a:lnTo>
                    <a:lnTo>
                      <a:pt x="330" y="538"/>
                    </a:lnTo>
                    <a:lnTo>
                      <a:pt x="322" y="551"/>
                    </a:lnTo>
                    <a:lnTo>
                      <a:pt x="297" y="578"/>
                    </a:lnTo>
                    <a:lnTo>
                      <a:pt x="297" y="610"/>
                    </a:lnTo>
                    <a:lnTo>
                      <a:pt x="277" y="590"/>
                    </a:lnTo>
                    <a:lnTo>
                      <a:pt x="260" y="609"/>
                    </a:lnTo>
                    <a:lnTo>
                      <a:pt x="233" y="614"/>
                    </a:lnTo>
                    <a:lnTo>
                      <a:pt x="213" y="609"/>
                    </a:lnTo>
                    <a:lnTo>
                      <a:pt x="208" y="620"/>
                    </a:lnTo>
                    <a:lnTo>
                      <a:pt x="202" y="629"/>
                    </a:lnTo>
                    <a:lnTo>
                      <a:pt x="207" y="654"/>
                    </a:lnTo>
                    <a:lnTo>
                      <a:pt x="200" y="666"/>
                    </a:lnTo>
                    <a:lnTo>
                      <a:pt x="195" y="658"/>
                    </a:lnTo>
                    <a:lnTo>
                      <a:pt x="171" y="658"/>
                    </a:lnTo>
                    <a:lnTo>
                      <a:pt x="164" y="666"/>
                    </a:lnTo>
                    <a:lnTo>
                      <a:pt x="129" y="665"/>
                    </a:lnTo>
                    <a:lnTo>
                      <a:pt x="129" y="702"/>
                    </a:lnTo>
                    <a:lnTo>
                      <a:pt x="137" y="711"/>
                    </a:lnTo>
                    <a:lnTo>
                      <a:pt x="137" y="727"/>
                    </a:lnTo>
                    <a:lnTo>
                      <a:pt x="105" y="741"/>
                    </a:lnTo>
                    <a:lnTo>
                      <a:pt x="83" y="764"/>
                    </a:lnTo>
                    <a:lnTo>
                      <a:pt x="53" y="773"/>
                    </a:lnTo>
                    <a:lnTo>
                      <a:pt x="47" y="786"/>
                    </a:lnTo>
                    <a:lnTo>
                      <a:pt x="53" y="824"/>
                    </a:lnTo>
                    <a:lnTo>
                      <a:pt x="16" y="823"/>
                    </a:lnTo>
                    <a:lnTo>
                      <a:pt x="8" y="850"/>
                    </a:lnTo>
                    <a:lnTo>
                      <a:pt x="11" y="875"/>
                    </a:lnTo>
                    <a:lnTo>
                      <a:pt x="11" y="899"/>
                    </a:lnTo>
                    <a:lnTo>
                      <a:pt x="0" y="89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498">
                <a:extLst>
                  <a:ext uri="{FF2B5EF4-FFF2-40B4-BE49-F238E27FC236}">
                    <a16:creationId xmlns:a16="http://schemas.microsoft.com/office/drawing/2014/main" id="{DB672CE7-E1BB-C634-0B3C-024F813FA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" y="1377"/>
                <a:ext cx="553" cy="303"/>
              </a:xfrm>
              <a:custGeom>
                <a:avLst/>
                <a:gdLst>
                  <a:gd name="T0" fmla="*/ 41 w 1660"/>
                  <a:gd name="T1" fmla="*/ 734 h 911"/>
                  <a:gd name="T2" fmla="*/ 123 w 1660"/>
                  <a:gd name="T3" fmla="*/ 683 h 911"/>
                  <a:gd name="T4" fmla="*/ 164 w 1660"/>
                  <a:gd name="T5" fmla="*/ 684 h 911"/>
                  <a:gd name="T6" fmla="*/ 216 w 1660"/>
                  <a:gd name="T7" fmla="*/ 691 h 911"/>
                  <a:gd name="T8" fmla="*/ 274 w 1660"/>
                  <a:gd name="T9" fmla="*/ 652 h 911"/>
                  <a:gd name="T10" fmla="*/ 286 w 1660"/>
                  <a:gd name="T11" fmla="*/ 592 h 911"/>
                  <a:gd name="T12" fmla="*/ 324 w 1660"/>
                  <a:gd name="T13" fmla="*/ 569 h 911"/>
                  <a:gd name="T14" fmla="*/ 352 w 1660"/>
                  <a:gd name="T15" fmla="*/ 511 h 911"/>
                  <a:gd name="T16" fmla="*/ 433 w 1660"/>
                  <a:gd name="T17" fmla="*/ 442 h 911"/>
                  <a:gd name="T18" fmla="*/ 565 w 1660"/>
                  <a:gd name="T19" fmla="*/ 415 h 911"/>
                  <a:gd name="T20" fmla="*/ 634 w 1660"/>
                  <a:gd name="T21" fmla="*/ 427 h 911"/>
                  <a:gd name="T22" fmla="*/ 670 w 1660"/>
                  <a:gd name="T23" fmla="*/ 396 h 911"/>
                  <a:gd name="T24" fmla="*/ 711 w 1660"/>
                  <a:gd name="T25" fmla="*/ 369 h 911"/>
                  <a:gd name="T26" fmla="*/ 766 w 1660"/>
                  <a:gd name="T27" fmla="*/ 328 h 911"/>
                  <a:gd name="T28" fmla="*/ 806 w 1660"/>
                  <a:gd name="T29" fmla="*/ 275 h 911"/>
                  <a:gd name="T30" fmla="*/ 907 w 1660"/>
                  <a:gd name="T31" fmla="*/ 239 h 911"/>
                  <a:gd name="T32" fmla="*/ 957 w 1660"/>
                  <a:gd name="T33" fmla="*/ 205 h 911"/>
                  <a:gd name="T34" fmla="*/ 1015 w 1660"/>
                  <a:gd name="T35" fmla="*/ 191 h 911"/>
                  <a:gd name="T36" fmla="*/ 1075 w 1660"/>
                  <a:gd name="T37" fmla="*/ 150 h 911"/>
                  <a:gd name="T38" fmla="*/ 1128 w 1660"/>
                  <a:gd name="T39" fmla="*/ 138 h 911"/>
                  <a:gd name="T40" fmla="*/ 1159 w 1660"/>
                  <a:gd name="T41" fmla="*/ 69 h 911"/>
                  <a:gd name="T42" fmla="*/ 1195 w 1660"/>
                  <a:gd name="T43" fmla="*/ 46 h 911"/>
                  <a:gd name="T44" fmla="*/ 1235 w 1660"/>
                  <a:gd name="T45" fmla="*/ 51 h 911"/>
                  <a:gd name="T46" fmla="*/ 1336 w 1660"/>
                  <a:gd name="T47" fmla="*/ 12 h 911"/>
                  <a:gd name="T48" fmla="*/ 1386 w 1660"/>
                  <a:gd name="T49" fmla="*/ 26 h 911"/>
                  <a:gd name="T50" fmla="*/ 1361 w 1660"/>
                  <a:gd name="T51" fmla="*/ 52 h 911"/>
                  <a:gd name="T52" fmla="*/ 1347 w 1660"/>
                  <a:gd name="T53" fmla="*/ 121 h 911"/>
                  <a:gd name="T54" fmla="*/ 1347 w 1660"/>
                  <a:gd name="T55" fmla="*/ 178 h 911"/>
                  <a:gd name="T56" fmla="*/ 1431 w 1660"/>
                  <a:gd name="T57" fmla="*/ 179 h 911"/>
                  <a:gd name="T58" fmla="*/ 1481 w 1660"/>
                  <a:gd name="T59" fmla="*/ 170 h 911"/>
                  <a:gd name="T60" fmla="*/ 1597 w 1660"/>
                  <a:gd name="T61" fmla="*/ 137 h 911"/>
                  <a:gd name="T62" fmla="*/ 1660 w 1660"/>
                  <a:gd name="T63" fmla="*/ 138 h 911"/>
                  <a:gd name="T64" fmla="*/ 1582 w 1660"/>
                  <a:gd name="T65" fmla="*/ 188 h 911"/>
                  <a:gd name="T66" fmla="*/ 1551 w 1660"/>
                  <a:gd name="T67" fmla="*/ 188 h 911"/>
                  <a:gd name="T68" fmla="*/ 1480 w 1660"/>
                  <a:gd name="T69" fmla="*/ 223 h 911"/>
                  <a:gd name="T70" fmla="*/ 1480 w 1660"/>
                  <a:gd name="T71" fmla="*/ 258 h 911"/>
                  <a:gd name="T72" fmla="*/ 1442 w 1660"/>
                  <a:gd name="T73" fmla="*/ 315 h 911"/>
                  <a:gd name="T74" fmla="*/ 1416 w 1660"/>
                  <a:gd name="T75" fmla="*/ 372 h 911"/>
                  <a:gd name="T76" fmla="*/ 1338 w 1660"/>
                  <a:gd name="T77" fmla="*/ 439 h 911"/>
                  <a:gd name="T78" fmla="*/ 1286 w 1660"/>
                  <a:gd name="T79" fmla="*/ 497 h 911"/>
                  <a:gd name="T80" fmla="*/ 1254 w 1660"/>
                  <a:gd name="T81" fmla="*/ 516 h 911"/>
                  <a:gd name="T82" fmla="*/ 1208 w 1660"/>
                  <a:gd name="T83" fmla="*/ 527 h 911"/>
                  <a:gd name="T84" fmla="*/ 1145 w 1660"/>
                  <a:gd name="T85" fmla="*/ 547 h 911"/>
                  <a:gd name="T86" fmla="*/ 1043 w 1660"/>
                  <a:gd name="T87" fmla="*/ 642 h 911"/>
                  <a:gd name="T88" fmla="*/ 1055 w 1660"/>
                  <a:gd name="T89" fmla="*/ 692 h 911"/>
                  <a:gd name="T90" fmla="*/ 1024 w 1660"/>
                  <a:gd name="T91" fmla="*/ 751 h 911"/>
                  <a:gd name="T92" fmla="*/ 995 w 1660"/>
                  <a:gd name="T93" fmla="*/ 816 h 911"/>
                  <a:gd name="T94" fmla="*/ 990 w 1660"/>
                  <a:gd name="T95" fmla="*/ 857 h 911"/>
                  <a:gd name="T96" fmla="*/ 977 w 1660"/>
                  <a:gd name="T97" fmla="*/ 883 h 9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60" h="911">
                    <a:moveTo>
                      <a:pt x="0" y="728"/>
                    </a:moveTo>
                    <a:lnTo>
                      <a:pt x="2" y="734"/>
                    </a:lnTo>
                    <a:lnTo>
                      <a:pt x="41" y="734"/>
                    </a:lnTo>
                    <a:lnTo>
                      <a:pt x="48" y="695"/>
                    </a:lnTo>
                    <a:lnTo>
                      <a:pt x="62" y="679"/>
                    </a:lnTo>
                    <a:lnTo>
                      <a:pt x="123" y="683"/>
                    </a:lnTo>
                    <a:lnTo>
                      <a:pt x="132" y="695"/>
                    </a:lnTo>
                    <a:lnTo>
                      <a:pt x="157" y="691"/>
                    </a:lnTo>
                    <a:lnTo>
                      <a:pt x="164" y="684"/>
                    </a:lnTo>
                    <a:lnTo>
                      <a:pt x="201" y="680"/>
                    </a:lnTo>
                    <a:lnTo>
                      <a:pt x="210" y="684"/>
                    </a:lnTo>
                    <a:lnTo>
                      <a:pt x="216" y="691"/>
                    </a:lnTo>
                    <a:lnTo>
                      <a:pt x="257" y="684"/>
                    </a:lnTo>
                    <a:lnTo>
                      <a:pt x="257" y="664"/>
                    </a:lnTo>
                    <a:lnTo>
                      <a:pt x="274" y="652"/>
                    </a:lnTo>
                    <a:lnTo>
                      <a:pt x="270" y="634"/>
                    </a:lnTo>
                    <a:lnTo>
                      <a:pt x="271" y="598"/>
                    </a:lnTo>
                    <a:lnTo>
                      <a:pt x="286" y="592"/>
                    </a:lnTo>
                    <a:lnTo>
                      <a:pt x="317" y="592"/>
                    </a:lnTo>
                    <a:lnTo>
                      <a:pt x="317" y="578"/>
                    </a:lnTo>
                    <a:lnTo>
                      <a:pt x="324" y="569"/>
                    </a:lnTo>
                    <a:lnTo>
                      <a:pt x="324" y="546"/>
                    </a:lnTo>
                    <a:lnTo>
                      <a:pt x="342" y="527"/>
                    </a:lnTo>
                    <a:lnTo>
                      <a:pt x="352" y="511"/>
                    </a:lnTo>
                    <a:lnTo>
                      <a:pt x="396" y="488"/>
                    </a:lnTo>
                    <a:lnTo>
                      <a:pt x="401" y="465"/>
                    </a:lnTo>
                    <a:lnTo>
                      <a:pt x="433" y="442"/>
                    </a:lnTo>
                    <a:lnTo>
                      <a:pt x="500" y="438"/>
                    </a:lnTo>
                    <a:lnTo>
                      <a:pt x="525" y="426"/>
                    </a:lnTo>
                    <a:lnTo>
                      <a:pt x="565" y="415"/>
                    </a:lnTo>
                    <a:lnTo>
                      <a:pt x="602" y="389"/>
                    </a:lnTo>
                    <a:lnTo>
                      <a:pt x="629" y="402"/>
                    </a:lnTo>
                    <a:lnTo>
                      <a:pt x="634" y="427"/>
                    </a:lnTo>
                    <a:lnTo>
                      <a:pt x="663" y="416"/>
                    </a:lnTo>
                    <a:lnTo>
                      <a:pt x="663" y="402"/>
                    </a:lnTo>
                    <a:lnTo>
                      <a:pt x="670" y="396"/>
                    </a:lnTo>
                    <a:lnTo>
                      <a:pt x="670" y="377"/>
                    </a:lnTo>
                    <a:lnTo>
                      <a:pt x="695" y="389"/>
                    </a:lnTo>
                    <a:lnTo>
                      <a:pt x="711" y="369"/>
                    </a:lnTo>
                    <a:lnTo>
                      <a:pt x="707" y="356"/>
                    </a:lnTo>
                    <a:lnTo>
                      <a:pt x="740" y="345"/>
                    </a:lnTo>
                    <a:lnTo>
                      <a:pt x="766" y="328"/>
                    </a:lnTo>
                    <a:lnTo>
                      <a:pt x="778" y="306"/>
                    </a:lnTo>
                    <a:lnTo>
                      <a:pt x="793" y="315"/>
                    </a:lnTo>
                    <a:lnTo>
                      <a:pt x="806" y="275"/>
                    </a:lnTo>
                    <a:lnTo>
                      <a:pt x="841" y="271"/>
                    </a:lnTo>
                    <a:lnTo>
                      <a:pt x="857" y="246"/>
                    </a:lnTo>
                    <a:lnTo>
                      <a:pt x="907" y="239"/>
                    </a:lnTo>
                    <a:lnTo>
                      <a:pt x="913" y="231"/>
                    </a:lnTo>
                    <a:lnTo>
                      <a:pt x="934" y="232"/>
                    </a:lnTo>
                    <a:lnTo>
                      <a:pt x="957" y="205"/>
                    </a:lnTo>
                    <a:lnTo>
                      <a:pt x="991" y="195"/>
                    </a:lnTo>
                    <a:lnTo>
                      <a:pt x="1000" y="182"/>
                    </a:lnTo>
                    <a:lnTo>
                      <a:pt x="1015" y="191"/>
                    </a:lnTo>
                    <a:lnTo>
                      <a:pt x="1041" y="171"/>
                    </a:lnTo>
                    <a:lnTo>
                      <a:pt x="1071" y="161"/>
                    </a:lnTo>
                    <a:lnTo>
                      <a:pt x="1075" y="150"/>
                    </a:lnTo>
                    <a:lnTo>
                      <a:pt x="1100" y="150"/>
                    </a:lnTo>
                    <a:lnTo>
                      <a:pt x="1107" y="144"/>
                    </a:lnTo>
                    <a:lnTo>
                      <a:pt x="1128" y="138"/>
                    </a:lnTo>
                    <a:lnTo>
                      <a:pt x="1152" y="95"/>
                    </a:lnTo>
                    <a:lnTo>
                      <a:pt x="1177" y="80"/>
                    </a:lnTo>
                    <a:lnTo>
                      <a:pt x="1159" y="69"/>
                    </a:lnTo>
                    <a:lnTo>
                      <a:pt x="1159" y="62"/>
                    </a:lnTo>
                    <a:lnTo>
                      <a:pt x="1178" y="55"/>
                    </a:lnTo>
                    <a:lnTo>
                      <a:pt x="1195" y="46"/>
                    </a:lnTo>
                    <a:lnTo>
                      <a:pt x="1208" y="46"/>
                    </a:lnTo>
                    <a:lnTo>
                      <a:pt x="1222" y="75"/>
                    </a:lnTo>
                    <a:lnTo>
                      <a:pt x="1235" y="51"/>
                    </a:lnTo>
                    <a:lnTo>
                      <a:pt x="1267" y="40"/>
                    </a:lnTo>
                    <a:lnTo>
                      <a:pt x="1303" y="12"/>
                    </a:lnTo>
                    <a:lnTo>
                      <a:pt x="1336" y="12"/>
                    </a:lnTo>
                    <a:lnTo>
                      <a:pt x="1367" y="0"/>
                    </a:lnTo>
                    <a:lnTo>
                      <a:pt x="1386" y="1"/>
                    </a:lnTo>
                    <a:lnTo>
                      <a:pt x="1386" y="26"/>
                    </a:lnTo>
                    <a:lnTo>
                      <a:pt x="1377" y="40"/>
                    </a:lnTo>
                    <a:lnTo>
                      <a:pt x="1367" y="35"/>
                    </a:lnTo>
                    <a:lnTo>
                      <a:pt x="1361" y="52"/>
                    </a:lnTo>
                    <a:lnTo>
                      <a:pt x="1360" y="81"/>
                    </a:lnTo>
                    <a:lnTo>
                      <a:pt x="1347" y="93"/>
                    </a:lnTo>
                    <a:lnTo>
                      <a:pt x="1347" y="121"/>
                    </a:lnTo>
                    <a:lnTo>
                      <a:pt x="1334" y="140"/>
                    </a:lnTo>
                    <a:lnTo>
                      <a:pt x="1341" y="169"/>
                    </a:lnTo>
                    <a:lnTo>
                      <a:pt x="1347" y="178"/>
                    </a:lnTo>
                    <a:lnTo>
                      <a:pt x="1367" y="194"/>
                    </a:lnTo>
                    <a:lnTo>
                      <a:pt x="1380" y="186"/>
                    </a:lnTo>
                    <a:lnTo>
                      <a:pt x="1431" y="179"/>
                    </a:lnTo>
                    <a:lnTo>
                      <a:pt x="1431" y="164"/>
                    </a:lnTo>
                    <a:lnTo>
                      <a:pt x="1464" y="153"/>
                    </a:lnTo>
                    <a:lnTo>
                      <a:pt x="1481" y="170"/>
                    </a:lnTo>
                    <a:lnTo>
                      <a:pt x="1558" y="149"/>
                    </a:lnTo>
                    <a:lnTo>
                      <a:pt x="1597" y="149"/>
                    </a:lnTo>
                    <a:lnTo>
                      <a:pt x="1597" y="137"/>
                    </a:lnTo>
                    <a:lnTo>
                      <a:pt x="1639" y="132"/>
                    </a:lnTo>
                    <a:lnTo>
                      <a:pt x="1652" y="124"/>
                    </a:lnTo>
                    <a:lnTo>
                      <a:pt x="1660" y="138"/>
                    </a:lnTo>
                    <a:lnTo>
                      <a:pt x="1646" y="163"/>
                    </a:lnTo>
                    <a:lnTo>
                      <a:pt x="1623" y="177"/>
                    </a:lnTo>
                    <a:lnTo>
                      <a:pt x="1582" y="188"/>
                    </a:lnTo>
                    <a:lnTo>
                      <a:pt x="1574" y="196"/>
                    </a:lnTo>
                    <a:lnTo>
                      <a:pt x="1557" y="188"/>
                    </a:lnTo>
                    <a:lnTo>
                      <a:pt x="1551" y="188"/>
                    </a:lnTo>
                    <a:lnTo>
                      <a:pt x="1551" y="200"/>
                    </a:lnTo>
                    <a:lnTo>
                      <a:pt x="1488" y="220"/>
                    </a:lnTo>
                    <a:lnTo>
                      <a:pt x="1480" y="223"/>
                    </a:lnTo>
                    <a:lnTo>
                      <a:pt x="1492" y="244"/>
                    </a:lnTo>
                    <a:lnTo>
                      <a:pt x="1488" y="259"/>
                    </a:lnTo>
                    <a:lnTo>
                      <a:pt x="1480" y="258"/>
                    </a:lnTo>
                    <a:lnTo>
                      <a:pt x="1488" y="277"/>
                    </a:lnTo>
                    <a:lnTo>
                      <a:pt x="1466" y="301"/>
                    </a:lnTo>
                    <a:lnTo>
                      <a:pt x="1442" y="315"/>
                    </a:lnTo>
                    <a:lnTo>
                      <a:pt x="1429" y="352"/>
                    </a:lnTo>
                    <a:lnTo>
                      <a:pt x="1416" y="358"/>
                    </a:lnTo>
                    <a:lnTo>
                      <a:pt x="1416" y="372"/>
                    </a:lnTo>
                    <a:lnTo>
                      <a:pt x="1398" y="397"/>
                    </a:lnTo>
                    <a:lnTo>
                      <a:pt x="1344" y="427"/>
                    </a:lnTo>
                    <a:lnTo>
                      <a:pt x="1338" y="439"/>
                    </a:lnTo>
                    <a:lnTo>
                      <a:pt x="1338" y="450"/>
                    </a:lnTo>
                    <a:lnTo>
                      <a:pt x="1313" y="460"/>
                    </a:lnTo>
                    <a:lnTo>
                      <a:pt x="1286" y="497"/>
                    </a:lnTo>
                    <a:lnTo>
                      <a:pt x="1280" y="508"/>
                    </a:lnTo>
                    <a:lnTo>
                      <a:pt x="1273" y="504"/>
                    </a:lnTo>
                    <a:lnTo>
                      <a:pt x="1254" y="516"/>
                    </a:lnTo>
                    <a:lnTo>
                      <a:pt x="1243" y="507"/>
                    </a:lnTo>
                    <a:lnTo>
                      <a:pt x="1222" y="516"/>
                    </a:lnTo>
                    <a:lnTo>
                      <a:pt x="1208" y="527"/>
                    </a:lnTo>
                    <a:lnTo>
                      <a:pt x="1161" y="536"/>
                    </a:lnTo>
                    <a:lnTo>
                      <a:pt x="1161" y="531"/>
                    </a:lnTo>
                    <a:lnTo>
                      <a:pt x="1145" y="547"/>
                    </a:lnTo>
                    <a:lnTo>
                      <a:pt x="1124" y="585"/>
                    </a:lnTo>
                    <a:lnTo>
                      <a:pt x="1055" y="647"/>
                    </a:lnTo>
                    <a:lnTo>
                      <a:pt x="1043" y="642"/>
                    </a:lnTo>
                    <a:lnTo>
                      <a:pt x="1036" y="652"/>
                    </a:lnTo>
                    <a:lnTo>
                      <a:pt x="1036" y="671"/>
                    </a:lnTo>
                    <a:lnTo>
                      <a:pt x="1055" y="692"/>
                    </a:lnTo>
                    <a:lnTo>
                      <a:pt x="1051" y="705"/>
                    </a:lnTo>
                    <a:lnTo>
                      <a:pt x="1055" y="730"/>
                    </a:lnTo>
                    <a:lnTo>
                      <a:pt x="1024" y="751"/>
                    </a:lnTo>
                    <a:lnTo>
                      <a:pt x="1028" y="757"/>
                    </a:lnTo>
                    <a:lnTo>
                      <a:pt x="1028" y="783"/>
                    </a:lnTo>
                    <a:lnTo>
                      <a:pt x="995" y="816"/>
                    </a:lnTo>
                    <a:lnTo>
                      <a:pt x="985" y="832"/>
                    </a:lnTo>
                    <a:lnTo>
                      <a:pt x="984" y="846"/>
                    </a:lnTo>
                    <a:lnTo>
                      <a:pt x="990" y="857"/>
                    </a:lnTo>
                    <a:lnTo>
                      <a:pt x="1002" y="866"/>
                    </a:lnTo>
                    <a:lnTo>
                      <a:pt x="994" y="883"/>
                    </a:lnTo>
                    <a:lnTo>
                      <a:pt x="977" y="883"/>
                    </a:lnTo>
                    <a:lnTo>
                      <a:pt x="951" y="897"/>
                    </a:lnTo>
                    <a:lnTo>
                      <a:pt x="951" y="91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499">
                <a:extLst>
                  <a:ext uri="{FF2B5EF4-FFF2-40B4-BE49-F238E27FC236}">
                    <a16:creationId xmlns:a16="http://schemas.microsoft.com/office/drawing/2014/main" id="{3305DD90-AD24-CF40-2509-8D11AC069A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" y="1448"/>
                <a:ext cx="112" cy="170"/>
              </a:xfrm>
              <a:custGeom>
                <a:avLst/>
                <a:gdLst>
                  <a:gd name="T0" fmla="*/ 337 w 337"/>
                  <a:gd name="T1" fmla="*/ 0 h 512"/>
                  <a:gd name="T2" fmla="*/ 327 w 337"/>
                  <a:gd name="T3" fmla="*/ 0 h 512"/>
                  <a:gd name="T4" fmla="*/ 303 w 337"/>
                  <a:gd name="T5" fmla="*/ 9 h 512"/>
                  <a:gd name="T6" fmla="*/ 297 w 337"/>
                  <a:gd name="T7" fmla="*/ 21 h 512"/>
                  <a:gd name="T8" fmla="*/ 283 w 337"/>
                  <a:gd name="T9" fmla="*/ 63 h 512"/>
                  <a:gd name="T10" fmla="*/ 275 w 337"/>
                  <a:gd name="T11" fmla="*/ 66 h 512"/>
                  <a:gd name="T12" fmla="*/ 282 w 337"/>
                  <a:gd name="T13" fmla="*/ 97 h 512"/>
                  <a:gd name="T14" fmla="*/ 274 w 337"/>
                  <a:gd name="T15" fmla="*/ 109 h 512"/>
                  <a:gd name="T16" fmla="*/ 277 w 337"/>
                  <a:gd name="T17" fmla="*/ 120 h 512"/>
                  <a:gd name="T18" fmla="*/ 277 w 337"/>
                  <a:gd name="T19" fmla="*/ 138 h 512"/>
                  <a:gd name="T20" fmla="*/ 268 w 337"/>
                  <a:gd name="T21" fmla="*/ 138 h 512"/>
                  <a:gd name="T22" fmla="*/ 268 w 337"/>
                  <a:gd name="T23" fmla="*/ 161 h 512"/>
                  <a:gd name="T24" fmla="*/ 255 w 337"/>
                  <a:gd name="T25" fmla="*/ 170 h 512"/>
                  <a:gd name="T26" fmla="*/ 242 w 337"/>
                  <a:gd name="T27" fmla="*/ 182 h 512"/>
                  <a:gd name="T28" fmla="*/ 254 w 337"/>
                  <a:gd name="T29" fmla="*/ 202 h 512"/>
                  <a:gd name="T30" fmla="*/ 254 w 337"/>
                  <a:gd name="T31" fmla="*/ 235 h 512"/>
                  <a:gd name="T32" fmla="*/ 234 w 337"/>
                  <a:gd name="T33" fmla="*/ 241 h 512"/>
                  <a:gd name="T34" fmla="*/ 220 w 337"/>
                  <a:gd name="T35" fmla="*/ 261 h 512"/>
                  <a:gd name="T36" fmla="*/ 164 w 337"/>
                  <a:gd name="T37" fmla="*/ 278 h 512"/>
                  <a:gd name="T38" fmla="*/ 161 w 337"/>
                  <a:gd name="T39" fmla="*/ 290 h 512"/>
                  <a:gd name="T40" fmla="*/ 153 w 337"/>
                  <a:gd name="T41" fmla="*/ 290 h 512"/>
                  <a:gd name="T42" fmla="*/ 124 w 337"/>
                  <a:gd name="T43" fmla="*/ 301 h 512"/>
                  <a:gd name="T44" fmla="*/ 124 w 337"/>
                  <a:gd name="T45" fmla="*/ 309 h 512"/>
                  <a:gd name="T46" fmla="*/ 102 w 337"/>
                  <a:gd name="T47" fmla="*/ 304 h 512"/>
                  <a:gd name="T48" fmla="*/ 65 w 337"/>
                  <a:gd name="T49" fmla="*/ 329 h 512"/>
                  <a:gd name="T50" fmla="*/ 58 w 337"/>
                  <a:gd name="T51" fmla="*/ 348 h 512"/>
                  <a:gd name="T52" fmla="*/ 70 w 337"/>
                  <a:gd name="T53" fmla="*/ 371 h 512"/>
                  <a:gd name="T54" fmla="*/ 81 w 337"/>
                  <a:gd name="T55" fmla="*/ 413 h 512"/>
                  <a:gd name="T56" fmla="*/ 57 w 337"/>
                  <a:gd name="T57" fmla="*/ 442 h 512"/>
                  <a:gd name="T58" fmla="*/ 34 w 337"/>
                  <a:gd name="T59" fmla="*/ 461 h 512"/>
                  <a:gd name="T60" fmla="*/ 18 w 337"/>
                  <a:gd name="T61" fmla="*/ 461 h 512"/>
                  <a:gd name="T62" fmla="*/ 10 w 337"/>
                  <a:gd name="T63" fmla="*/ 473 h 512"/>
                  <a:gd name="T64" fmla="*/ 18 w 337"/>
                  <a:gd name="T65" fmla="*/ 498 h 512"/>
                  <a:gd name="T66" fmla="*/ 0 w 337"/>
                  <a:gd name="T67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37" h="512">
                    <a:moveTo>
                      <a:pt x="337" y="0"/>
                    </a:moveTo>
                    <a:lnTo>
                      <a:pt x="327" y="0"/>
                    </a:lnTo>
                    <a:lnTo>
                      <a:pt x="303" y="9"/>
                    </a:lnTo>
                    <a:lnTo>
                      <a:pt x="297" y="21"/>
                    </a:lnTo>
                    <a:lnTo>
                      <a:pt x="283" y="63"/>
                    </a:lnTo>
                    <a:lnTo>
                      <a:pt x="275" y="66"/>
                    </a:lnTo>
                    <a:lnTo>
                      <a:pt x="282" y="97"/>
                    </a:lnTo>
                    <a:lnTo>
                      <a:pt x="274" y="109"/>
                    </a:lnTo>
                    <a:lnTo>
                      <a:pt x="277" y="120"/>
                    </a:lnTo>
                    <a:lnTo>
                      <a:pt x="277" y="138"/>
                    </a:lnTo>
                    <a:lnTo>
                      <a:pt x="268" y="138"/>
                    </a:lnTo>
                    <a:lnTo>
                      <a:pt x="268" y="161"/>
                    </a:lnTo>
                    <a:lnTo>
                      <a:pt x="255" y="170"/>
                    </a:lnTo>
                    <a:lnTo>
                      <a:pt x="242" y="182"/>
                    </a:lnTo>
                    <a:lnTo>
                      <a:pt x="254" y="202"/>
                    </a:lnTo>
                    <a:lnTo>
                      <a:pt x="254" y="235"/>
                    </a:lnTo>
                    <a:lnTo>
                      <a:pt x="234" y="241"/>
                    </a:lnTo>
                    <a:lnTo>
                      <a:pt x="220" y="261"/>
                    </a:lnTo>
                    <a:lnTo>
                      <a:pt x="164" y="278"/>
                    </a:lnTo>
                    <a:lnTo>
                      <a:pt x="161" y="290"/>
                    </a:lnTo>
                    <a:lnTo>
                      <a:pt x="153" y="290"/>
                    </a:lnTo>
                    <a:lnTo>
                      <a:pt x="124" y="301"/>
                    </a:lnTo>
                    <a:lnTo>
                      <a:pt x="124" y="309"/>
                    </a:lnTo>
                    <a:lnTo>
                      <a:pt x="102" y="304"/>
                    </a:lnTo>
                    <a:lnTo>
                      <a:pt x="65" y="329"/>
                    </a:lnTo>
                    <a:lnTo>
                      <a:pt x="58" y="348"/>
                    </a:lnTo>
                    <a:lnTo>
                      <a:pt x="70" y="371"/>
                    </a:lnTo>
                    <a:lnTo>
                      <a:pt x="81" y="413"/>
                    </a:lnTo>
                    <a:lnTo>
                      <a:pt x="57" y="442"/>
                    </a:lnTo>
                    <a:lnTo>
                      <a:pt x="34" y="461"/>
                    </a:lnTo>
                    <a:lnTo>
                      <a:pt x="18" y="461"/>
                    </a:lnTo>
                    <a:lnTo>
                      <a:pt x="10" y="473"/>
                    </a:lnTo>
                    <a:lnTo>
                      <a:pt x="18" y="498"/>
                    </a:lnTo>
                    <a:lnTo>
                      <a:pt x="0" y="51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500">
                <a:extLst>
                  <a:ext uri="{FF2B5EF4-FFF2-40B4-BE49-F238E27FC236}">
                    <a16:creationId xmlns:a16="http://schemas.microsoft.com/office/drawing/2014/main" id="{1B0BD96E-A30A-6536-7D7D-A03B7246AC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8" y="1615"/>
                <a:ext cx="70" cy="453"/>
              </a:xfrm>
              <a:custGeom>
                <a:avLst/>
                <a:gdLst>
                  <a:gd name="T0" fmla="*/ 73 w 211"/>
                  <a:gd name="T1" fmla="*/ 1359 h 1359"/>
                  <a:gd name="T2" fmla="*/ 69 w 211"/>
                  <a:gd name="T3" fmla="*/ 1353 h 1359"/>
                  <a:gd name="T4" fmla="*/ 70 w 211"/>
                  <a:gd name="T5" fmla="*/ 1284 h 1359"/>
                  <a:gd name="T6" fmla="*/ 96 w 211"/>
                  <a:gd name="T7" fmla="*/ 1252 h 1359"/>
                  <a:gd name="T8" fmla="*/ 105 w 211"/>
                  <a:gd name="T9" fmla="*/ 1245 h 1359"/>
                  <a:gd name="T10" fmla="*/ 87 w 211"/>
                  <a:gd name="T11" fmla="*/ 1243 h 1359"/>
                  <a:gd name="T12" fmla="*/ 88 w 211"/>
                  <a:gd name="T13" fmla="*/ 1200 h 1359"/>
                  <a:gd name="T14" fmla="*/ 71 w 211"/>
                  <a:gd name="T15" fmla="*/ 1182 h 1359"/>
                  <a:gd name="T16" fmla="*/ 64 w 211"/>
                  <a:gd name="T17" fmla="*/ 1162 h 1359"/>
                  <a:gd name="T18" fmla="*/ 64 w 211"/>
                  <a:gd name="T19" fmla="*/ 1142 h 1359"/>
                  <a:gd name="T20" fmla="*/ 51 w 211"/>
                  <a:gd name="T21" fmla="*/ 1135 h 1359"/>
                  <a:gd name="T22" fmla="*/ 39 w 211"/>
                  <a:gd name="T23" fmla="*/ 1123 h 1359"/>
                  <a:gd name="T24" fmla="*/ 25 w 211"/>
                  <a:gd name="T25" fmla="*/ 1123 h 1359"/>
                  <a:gd name="T26" fmla="*/ 0 w 211"/>
                  <a:gd name="T27" fmla="*/ 1130 h 1359"/>
                  <a:gd name="T28" fmla="*/ 1 w 211"/>
                  <a:gd name="T29" fmla="*/ 1111 h 1359"/>
                  <a:gd name="T30" fmla="*/ 19 w 211"/>
                  <a:gd name="T31" fmla="*/ 1097 h 1359"/>
                  <a:gd name="T32" fmla="*/ 15 w 211"/>
                  <a:gd name="T33" fmla="*/ 1028 h 1359"/>
                  <a:gd name="T34" fmla="*/ 7 w 211"/>
                  <a:gd name="T35" fmla="*/ 1019 h 1359"/>
                  <a:gd name="T36" fmla="*/ 8 w 211"/>
                  <a:gd name="T37" fmla="*/ 994 h 1359"/>
                  <a:gd name="T38" fmla="*/ 27 w 211"/>
                  <a:gd name="T39" fmla="*/ 978 h 1359"/>
                  <a:gd name="T40" fmla="*/ 8 w 211"/>
                  <a:gd name="T41" fmla="*/ 948 h 1359"/>
                  <a:gd name="T42" fmla="*/ 16 w 211"/>
                  <a:gd name="T43" fmla="*/ 936 h 1359"/>
                  <a:gd name="T44" fmla="*/ 27 w 211"/>
                  <a:gd name="T45" fmla="*/ 925 h 1359"/>
                  <a:gd name="T46" fmla="*/ 55 w 211"/>
                  <a:gd name="T47" fmla="*/ 873 h 1359"/>
                  <a:gd name="T48" fmla="*/ 42 w 211"/>
                  <a:gd name="T49" fmla="*/ 862 h 1359"/>
                  <a:gd name="T50" fmla="*/ 33 w 211"/>
                  <a:gd name="T51" fmla="*/ 836 h 1359"/>
                  <a:gd name="T52" fmla="*/ 42 w 211"/>
                  <a:gd name="T53" fmla="*/ 819 h 1359"/>
                  <a:gd name="T54" fmla="*/ 42 w 211"/>
                  <a:gd name="T55" fmla="*/ 799 h 1359"/>
                  <a:gd name="T56" fmla="*/ 56 w 211"/>
                  <a:gd name="T57" fmla="*/ 773 h 1359"/>
                  <a:gd name="T58" fmla="*/ 56 w 211"/>
                  <a:gd name="T59" fmla="*/ 748 h 1359"/>
                  <a:gd name="T60" fmla="*/ 68 w 211"/>
                  <a:gd name="T61" fmla="*/ 731 h 1359"/>
                  <a:gd name="T62" fmla="*/ 80 w 211"/>
                  <a:gd name="T63" fmla="*/ 683 h 1359"/>
                  <a:gd name="T64" fmla="*/ 93 w 211"/>
                  <a:gd name="T65" fmla="*/ 667 h 1359"/>
                  <a:gd name="T66" fmla="*/ 89 w 211"/>
                  <a:gd name="T67" fmla="*/ 639 h 1359"/>
                  <a:gd name="T68" fmla="*/ 119 w 211"/>
                  <a:gd name="T69" fmla="*/ 591 h 1359"/>
                  <a:gd name="T70" fmla="*/ 120 w 211"/>
                  <a:gd name="T71" fmla="*/ 531 h 1359"/>
                  <a:gd name="T72" fmla="*/ 134 w 211"/>
                  <a:gd name="T73" fmla="*/ 518 h 1359"/>
                  <a:gd name="T74" fmla="*/ 134 w 211"/>
                  <a:gd name="T75" fmla="*/ 486 h 1359"/>
                  <a:gd name="T76" fmla="*/ 152 w 211"/>
                  <a:gd name="T77" fmla="*/ 447 h 1359"/>
                  <a:gd name="T78" fmla="*/ 129 w 211"/>
                  <a:gd name="T79" fmla="*/ 393 h 1359"/>
                  <a:gd name="T80" fmla="*/ 129 w 211"/>
                  <a:gd name="T81" fmla="*/ 376 h 1359"/>
                  <a:gd name="T82" fmla="*/ 160 w 211"/>
                  <a:gd name="T83" fmla="*/ 316 h 1359"/>
                  <a:gd name="T84" fmla="*/ 160 w 211"/>
                  <a:gd name="T85" fmla="*/ 294 h 1359"/>
                  <a:gd name="T86" fmla="*/ 150 w 211"/>
                  <a:gd name="T87" fmla="*/ 245 h 1359"/>
                  <a:gd name="T88" fmla="*/ 143 w 211"/>
                  <a:gd name="T89" fmla="*/ 232 h 1359"/>
                  <a:gd name="T90" fmla="*/ 123 w 211"/>
                  <a:gd name="T91" fmla="*/ 211 h 1359"/>
                  <a:gd name="T92" fmla="*/ 110 w 211"/>
                  <a:gd name="T93" fmla="*/ 207 h 1359"/>
                  <a:gd name="T94" fmla="*/ 106 w 211"/>
                  <a:gd name="T95" fmla="*/ 181 h 1359"/>
                  <a:gd name="T96" fmla="*/ 81 w 211"/>
                  <a:gd name="T97" fmla="*/ 174 h 1359"/>
                  <a:gd name="T98" fmla="*/ 81 w 211"/>
                  <a:gd name="T99" fmla="*/ 162 h 1359"/>
                  <a:gd name="T100" fmla="*/ 98 w 211"/>
                  <a:gd name="T101" fmla="*/ 141 h 1359"/>
                  <a:gd name="T102" fmla="*/ 116 w 211"/>
                  <a:gd name="T103" fmla="*/ 128 h 1359"/>
                  <a:gd name="T104" fmla="*/ 155 w 211"/>
                  <a:gd name="T105" fmla="*/ 77 h 1359"/>
                  <a:gd name="T106" fmla="*/ 152 w 211"/>
                  <a:gd name="T107" fmla="*/ 58 h 1359"/>
                  <a:gd name="T108" fmla="*/ 145 w 211"/>
                  <a:gd name="T109" fmla="*/ 46 h 1359"/>
                  <a:gd name="T110" fmla="*/ 152 w 211"/>
                  <a:gd name="T111" fmla="*/ 40 h 1359"/>
                  <a:gd name="T112" fmla="*/ 145 w 211"/>
                  <a:gd name="T113" fmla="*/ 24 h 1359"/>
                  <a:gd name="T114" fmla="*/ 162 w 211"/>
                  <a:gd name="T115" fmla="*/ 9 h 1359"/>
                  <a:gd name="T116" fmla="*/ 175 w 211"/>
                  <a:gd name="T117" fmla="*/ 9 h 1359"/>
                  <a:gd name="T118" fmla="*/ 196 w 211"/>
                  <a:gd name="T119" fmla="*/ 0 h 1359"/>
                  <a:gd name="T120" fmla="*/ 211 w 211"/>
                  <a:gd name="T121" fmla="*/ 14 h 1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1" h="1359">
                    <a:moveTo>
                      <a:pt x="73" y="1359"/>
                    </a:moveTo>
                    <a:lnTo>
                      <a:pt x="69" y="1353"/>
                    </a:lnTo>
                    <a:lnTo>
                      <a:pt x="70" y="1284"/>
                    </a:lnTo>
                    <a:lnTo>
                      <a:pt x="96" y="1252"/>
                    </a:lnTo>
                    <a:lnTo>
                      <a:pt x="105" y="1245"/>
                    </a:lnTo>
                    <a:lnTo>
                      <a:pt x="87" y="1243"/>
                    </a:lnTo>
                    <a:lnTo>
                      <a:pt x="88" y="1200"/>
                    </a:lnTo>
                    <a:lnTo>
                      <a:pt x="71" y="1182"/>
                    </a:lnTo>
                    <a:lnTo>
                      <a:pt x="64" y="1162"/>
                    </a:lnTo>
                    <a:lnTo>
                      <a:pt x="64" y="1142"/>
                    </a:lnTo>
                    <a:lnTo>
                      <a:pt x="51" y="1135"/>
                    </a:lnTo>
                    <a:lnTo>
                      <a:pt x="39" y="1123"/>
                    </a:lnTo>
                    <a:lnTo>
                      <a:pt x="25" y="1123"/>
                    </a:lnTo>
                    <a:lnTo>
                      <a:pt x="0" y="1130"/>
                    </a:lnTo>
                    <a:lnTo>
                      <a:pt x="1" y="1111"/>
                    </a:lnTo>
                    <a:lnTo>
                      <a:pt x="19" y="1097"/>
                    </a:lnTo>
                    <a:lnTo>
                      <a:pt x="15" y="1028"/>
                    </a:lnTo>
                    <a:lnTo>
                      <a:pt x="7" y="1019"/>
                    </a:lnTo>
                    <a:lnTo>
                      <a:pt x="8" y="994"/>
                    </a:lnTo>
                    <a:lnTo>
                      <a:pt x="27" y="978"/>
                    </a:lnTo>
                    <a:lnTo>
                      <a:pt x="8" y="948"/>
                    </a:lnTo>
                    <a:lnTo>
                      <a:pt x="16" y="936"/>
                    </a:lnTo>
                    <a:lnTo>
                      <a:pt x="27" y="925"/>
                    </a:lnTo>
                    <a:lnTo>
                      <a:pt x="55" y="873"/>
                    </a:lnTo>
                    <a:lnTo>
                      <a:pt x="42" y="862"/>
                    </a:lnTo>
                    <a:lnTo>
                      <a:pt x="33" y="836"/>
                    </a:lnTo>
                    <a:lnTo>
                      <a:pt x="42" y="819"/>
                    </a:lnTo>
                    <a:lnTo>
                      <a:pt x="42" y="799"/>
                    </a:lnTo>
                    <a:lnTo>
                      <a:pt x="56" y="773"/>
                    </a:lnTo>
                    <a:lnTo>
                      <a:pt x="56" y="748"/>
                    </a:lnTo>
                    <a:lnTo>
                      <a:pt x="68" y="731"/>
                    </a:lnTo>
                    <a:lnTo>
                      <a:pt x="80" y="683"/>
                    </a:lnTo>
                    <a:lnTo>
                      <a:pt x="93" y="667"/>
                    </a:lnTo>
                    <a:lnTo>
                      <a:pt x="89" y="639"/>
                    </a:lnTo>
                    <a:lnTo>
                      <a:pt x="119" y="591"/>
                    </a:lnTo>
                    <a:lnTo>
                      <a:pt x="120" y="531"/>
                    </a:lnTo>
                    <a:lnTo>
                      <a:pt x="134" y="518"/>
                    </a:lnTo>
                    <a:lnTo>
                      <a:pt x="134" y="486"/>
                    </a:lnTo>
                    <a:lnTo>
                      <a:pt x="152" y="447"/>
                    </a:lnTo>
                    <a:lnTo>
                      <a:pt x="129" y="393"/>
                    </a:lnTo>
                    <a:lnTo>
                      <a:pt x="129" y="376"/>
                    </a:lnTo>
                    <a:lnTo>
                      <a:pt x="160" y="316"/>
                    </a:lnTo>
                    <a:lnTo>
                      <a:pt x="160" y="294"/>
                    </a:lnTo>
                    <a:lnTo>
                      <a:pt x="150" y="245"/>
                    </a:lnTo>
                    <a:lnTo>
                      <a:pt x="143" y="232"/>
                    </a:lnTo>
                    <a:lnTo>
                      <a:pt x="123" y="211"/>
                    </a:lnTo>
                    <a:lnTo>
                      <a:pt x="110" y="207"/>
                    </a:lnTo>
                    <a:lnTo>
                      <a:pt x="106" y="181"/>
                    </a:lnTo>
                    <a:lnTo>
                      <a:pt x="81" y="174"/>
                    </a:lnTo>
                    <a:lnTo>
                      <a:pt x="81" y="162"/>
                    </a:lnTo>
                    <a:lnTo>
                      <a:pt x="98" y="141"/>
                    </a:lnTo>
                    <a:lnTo>
                      <a:pt x="116" y="128"/>
                    </a:lnTo>
                    <a:lnTo>
                      <a:pt x="155" y="77"/>
                    </a:lnTo>
                    <a:lnTo>
                      <a:pt x="152" y="58"/>
                    </a:lnTo>
                    <a:lnTo>
                      <a:pt x="145" y="46"/>
                    </a:lnTo>
                    <a:lnTo>
                      <a:pt x="152" y="40"/>
                    </a:lnTo>
                    <a:lnTo>
                      <a:pt x="145" y="24"/>
                    </a:lnTo>
                    <a:lnTo>
                      <a:pt x="162" y="9"/>
                    </a:lnTo>
                    <a:lnTo>
                      <a:pt x="175" y="9"/>
                    </a:lnTo>
                    <a:lnTo>
                      <a:pt x="196" y="0"/>
                    </a:lnTo>
                    <a:lnTo>
                      <a:pt x="211" y="1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501">
                <a:extLst>
                  <a:ext uri="{FF2B5EF4-FFF2-40B4-BE49-F238E27FC236}">
                    <a16:creationId xmlns:a16="http://schemas.microsoft.com/office/drawing/2014/main" id="{C1964552-2893-BD4B-D064-C050F5CBE9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0" y="1665"/>
                <a:ext cx="212" cy="377"/>
              </a:xfrm>
              <a:custGeom>
                <a:avLst/>
                <a:gdLst>
                  <a:gd name="T0" fmla="*/ 5 w 636"/>
                  <a:gd name="T1" fmla="*/ 1118 h 1130"/>
                  <a:gd name="T2" fmla="*/ 25 w 636"/>
                  <a:gd name="T3" fmla="*/ 1105 h 1130"/>
                  <a:gd name="T4" fmla="*/ 41 w 636"/>
                  <a:gd name="T5" fmla="*/ 1084 h 1130"/>
                  <a:gd name="T6" fmla="*/ 42 w 636"/>
                  <a:gd name="T7" fmla="*/ 1065 h 1130"/>
                  <a:gd name="T8" fmla="*/ 36 w 636"/>
                  <a:gd name="T9" fmla="*/ 1025 h 1130"/>
                  <a:gd name="T10" fmla="*/ 52 w 636"/>
                  <a:gd name="T11" fmla="*/ 1021 h 1130"/>
                  <a:gd name="T12" fmla="*/ 51 w 636"/>
                  <a:gd name="T13" fmla="*/ 950 h 1130"/>
                  <a:gd name="T14" fmla="*/ 61 w 636"/>
                  <a:gd name="T15" fmla="*/ 914 h 1130"/>
                  <a:gd name="T16" fmla="*/ 100 w 636"/>
                  <a:gd name="T17" fmla="*/ 856 h 1130"/>
                  <a:gd name="T18" fmla="*/ 133 w 636"/>
                  <a:gd name="T19" fmla="*/ 833 h 1130"/>
                  <a:gd name="T20" fmla="*/ 150 w 636"/>
                  <a:gd name="T21" fmla="*/ 812 h 1130"/>
                  <a:gd name="T22" fmla="*/ 179 w 636"/>
                  <a:gd name="T23" fmla="*/ 775 h 1130"/>
                  <a:gd name="T24" fmla="*/ 189 w 636"/>
                  <a:gd name="T25" fmla="*/ 736 h 1130"/>
                  <a:gd name="T26" fmla="*/ 214 w 636"/>
                  <a:gd name="T27" fmla="*/ 674 h 1130"/>
                  <a:gd name="T28" fmla="*/ 204 w 636"/>
                  <a:gd name="T29" fmla="*/ 646 h 1130"/>
                  <a:gd name="T30" fmla="*/ 221 w 636"/>
                  <a:gd name="T31" fmla="*/ 640 h 1130"/>
                  <a:gd name="T32" fmla="*/ 251 w 636"/>
                  <a:gd name="T33" fmla="*/ 587 h 1130"/>
                  <a:gd name="T34" fmla="*/ 293 w 636"/>
                  <a:gd name="T35" fmla="*/ 547 h 1130"/>
                  <a:gd name="T36" fmla="*/ 316 w 636"/>
                  <a:gd name="T37" fmla="*/ 527 h 1130"/>
                  <a:gd name="T38" fmla="*/ 344 w 636"/>
                  <a:gd name="T39" fmla="*/ 470 h 1130"/>
                  <a:gd name="T40" fmla="*/ 369 w 636"/>
                  <a:gd name="T41" fmla="*/ 425 h 1130"/>
                  <a:gd name="T42" fmla="*/ 370 w 636"/>
                  <a:gd name="T43" fmla="*/ 388 h 1130"/>
                  <a:gd name="T44" fmla="*/ 370 w 636"/>
                  <a:gd name="T45" fmla="*/ 336 h 1130"/>
                  <a:gd name="T46" fmla="*/ 377 w 636"/>
                  <a:gd name="T47" fmla="*/ 289 h 1130"/>
                  <a:gd name="T48" fmla="*/ 377 w 636"/>
                  <a:gd name="T49" fmla="*/ 266 h 1130"/>
                  <a:gd name="T50" fmla="*/ 396 w 636"/>
                  <a:gd name="T51" fmla="*/ 232 h 1130"/>
                  <a:gd name="T52" fmla="*/ 390 w 636"/>
                  <a:gd name="T53" fmla="*/ 177 h 1130"/>
                  <a:gd name="T54" fmla="*/ 404 w 636"/>
                  <a:gd name="T55" fmla="*/ 138 h 1130"/>
                  <a:gd name="T56" fmla="*/ 417 w 636"/>
                  <a:gd name="T57" fmla="*/ 126 h 1130"/>
                  <a:gd name="T58" fmla="*/ 436 w 636"/>
                  <a:gd name="T59" fmla="*/ 88 h 1130"/>
                  <a:gd name="T60" fmla="*/ 449 w 636"/>
                  <a:gd name="T61" fmla="*/ 44 h 1130"/>
                  <a:gd name="T62" fmla="*/ 483 w 636"/>
                  <a:gd name="T63" fmla="*/ 27 h 1130"/>
                  <a:gd name="T64" fmla="*/ 538 w 636"/>
                  <a:gd name="T65" fmla="*/ 17 h 1130"/>
                  <a:gd name="T66" fmla="*/ 553 w 636"/>
                  <a:gd name="T67" fmla="*/ 40 h 1130"/>
                  <a:gd name="T68" fmla="*/ 583 w 636"/>
                  <a:gd name="T69" fmla="*/ 40 h 1130"/>
                  <a:gd name="T70" fmla="*/ 621 w 636"/>
                  <a:gd name="T71" fmla="*/ 0 h 1130"/>
                  <a:gd name="T72" fmla="*/ 636 w 636"/>
                  <a:gd name="T73" fmla="*/ 6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36" h="1130">
                    <a:moveTo>
                      <a:pt x="0" y="1130"/>
                    </a:moveTo>
                    <a:lnTo>
                      <a:pt x="5" y="1118"/>
                    </a:lnTo>
                    <a:lnTo>
                      <a:pt x="13" y="1118"/>
                    </a:lnTo>
                    <a:lnTo>
                      <a:pt x="25" y="1105"/>
                    </a:lnTo>
                    <a:lnTo>
                      <a:pt x="49" y="1092"/>
                    </a:lnTo>
                    <a:lnTo>
                      <a:pt x="41" y="1084"/>
                    </a:lnTo>
                    <a:lnTo>
                      <a:pt x="50" y="1079"/>
                    </a:lnTo>
                    <a:lnTo>
                      <a:pt x="42" y="1065"/>
                    </a:lnTo>
                    <a:lnTo>
                      <a:pt x="42" y="1047"/>
                    </a:lnTo>
                    <a:lnTo>
                      <a:pt x="36" y="1025"/>
                    </a:lnTo>
                    <a:lnTo>
                      <a:pt x="42" y="1021"/>
                    </a:lnTo>
                    <a:lnTo>
                      <a:pt x="52" y="1021"/>
                    </a:lnTo>
                    <a:lnTo>
                      <a:pt x="53" y="965"/>
                    </a:lnTo>
                    <a:lnTo>
                      <a:pt x="51" y="950"/>
                    </a:lnTo>
                    <a:lnTo>
                      <a:pt x="61" y="925"/>
                    </a:lnTo>
                    <a:lnTo>
                      <a:pt x="61" y="914"/>
                    </a:lnTo>
                    <a:lnTo>
                      <a:pt x="85" y="888"/>
                    </a:lnTo>
                    <a:lnTo>
                      <a:pt x="100" y="856"/>
                    </a:lnTo>
                    <a:lnTo>
                      <a:pt x="108" y="844"/>
                    </a:lnTo>
                    <a:lnTo>
                      <a:pt x="133" y="833"/>
                    </a:lnTo>
                    <a:lnTo>
                      <a:pt x="145" y="833"/>
                    </a:lnTo>
                    <a:lnTo>
                      <a:pt x="150" y="812"/>
                    </a:lnTo>
                    <a:lnTo>
                      <a:pt x="158" y="799"/>
                    </a:lnTo>
                    <a:lnTo>
                      <a:pt x="179" y="775"/>
                    </a:lnTo>
                    <a:lnTo>
                      <a:pt x="184" y="744"/>
                    </a:lnTo>
                    <a:lnTo>
                      <a:pt x="189" y="736"/>
                    </a:lnTo>
                    <a:lnTo>
                      <a:pt x="189" y="727"/>
                    </a:lnTo>
                    <a:lnTo>
                      <a:pt x="214" y="674"/>
                    </a:lnTo>
                    <a:lnTo>
                      <a:pt x="214" y="654"/>
                    </a:lnTo>
                    <a:lnTo>
                      <a:pt x="204" y="646"/>
                    </a:lnTo>
                    <a:lnTo>
                      <a:pt x="204" y="639"/>
                    </a:lnTo>
                    <a:lnTo>
                      <a:pt x="221" y="640"/>
                    </a:lnTo>
                    <a:lnTo>
                      <a:pt x="237" y="603"/>
                    </a:lnTo>
                    <a:lnTo>
                      <a:pt x="251" y="587"/>
                    </a:lnTo>
                    <a:lnTo>
                      <a:pt x="279" y="563"/>
                    </a:lnTo>
                    <a:lnTo>
                      <a:pt x="293" y="547"/>
                    </a:lnTo>
                    <a:lnTo>
                      <a:pt x="310" y="538"/>
                    </a:lnTo>
                    <a:lnTo>
                      <a:pt x="316" y="527"/>
                    </a:lnTo>
                    <a:lnTo>
                      <a:pt x="323" y="507"/>
                    </a:lnTo>
                    <a:lnTo>
                      <a:pt x="344" y="470"/>
                    </a:lnTo>
                    <a:lnTo>
                      <a:pt x="350" y="448"/>
                    </a:lnTo>
                    <a:lnTo>
                      <a:pt x="369" y="425"/>
                    </a:lnTo>
                    <a:lnTo>
                      <a:pt x="376" y="408"/>
                    </a:lnTo>
                    <a:lnTo>
                      <a:pt x="370" y="388"/>
                    </a:lnTo>
                    <a:lnTo>
                      <a:pt x="388" y="377"/>
                    </a:lnTo>
                    <a:lnTo>
                      <a:pt x="370" y="336"/>
                    </a:lnTo>
                    <a:lnTo>
                      <a:pt x="370" y="311"/>
                    </a:lnTo>
                    <a:lnTo>
                      <a:pt x="377" y="289"/>
                    </a:lnTo>
                    <a:lnTo>
                      <a:pt x="389" y="277"/>
                    </a:lnTo>
                    <a:lnTo>
                      <a:pt x="377" y="266"/>
                    </a:lnTo>
                    <a:lnTo>
                      <a:pt x="371" y="249"/>
                    </a:lnTo>
                    <a:lnTo>
                      <a:pt x="396" y="232"/>
                    </a:lnTo>
                    <a:lnTo>
                      <a:pt x="384" y="184"/>
                    </a:lnTo>
                    <a:lnTo>
                      <a:pt x="390" y="177"/>
                    </a:lnTo>
                    <a:lnTo>
                      <a:pt x="397" y="166"/>
                    </a:lnTo>
                    <a:lnTo>
                      <a:pt x="404" y="138"/>
                    </a:lnTo>
                    <a:lnTo>
                      <a:pt x="404" y="132"/>
                    </a:lnTo>
                    <a:lnTo>
                      <a:pt x="417" y="126"/>
                    </a:lnTo>
                    <a:lnTo>
                      <a:pt x="417" y="101"/>
                    </a:lnTo>
                    <a:lnTo>
                      <a:pt x="436" y="88"/>
                    </a:lnTo>
                    <a:lnTo>
                      <a:pt x="437" y="68"/>
                    </a:lnTo>
                    <a:lnTo>
                      <a:pt x="449" y="44"/>
                    </a:lnTo>
                    <a:lnTo>
                      <a:pt x="474" y="20"/>
                    </a:lnTo>
                    <a:lnTo>
                      <a:pt x="483" y="27"/>
                    </a:lnTo>
                    <a:lnTo>
                      <a:pt x="494" y="31"/>
                    </a:lnTo>
                    <a:lnTo>
                      <a:pt x="538" y="17"/>
                    </a:lnTo>
                    <a:lnTo>
                      <a:pt x="545" y="20"/>
                    </a:lnTo>
                    <a:lnTo>
                      <a:pt x="553" y="40"/>
                    </a:lnTo>
                    <a:lnTo>
                      <a:pt x="578" y="51"/>
                    </a:lnTo>
                    <a:lnTo>
                      <a:pt x="583" y="40"/>
                    </a:lnTo>
                    <a:lnTo>
                      <a:pt x="613" y="18"/>
                    </a:lnTo>
                    <a:lnTo>
                      <a:pt x="621" y="0"/>
                    </a:lnTo>
                    <a:lnTo>
                      <a:pt x="630" y="6"/>
                    </a:lnTo>
                    <a:lnTo>
                      <a:pt x="636" y="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502">
                <a:extLst>
                  <a:ext uri="{FF2B5EF4-FFF2-40B4-BE49-F238E27FC236}">
                    <a16:creationId xmlns:a16="http://schemas.microsoft.com/office/drawing/2014/main" id="{B2A32233-A74C-657C-863D-EF09934CB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0" y="1868"/>
                <a:ext cx="255" cy="239"/>
              </a:xfrm>
              <a:custGeom>
                <a:avLst/>
                <a:gdLst>
                  <a:gd name="T0" fmla="*/ 13 w 764"/>
                  <a:gd name="T1" fmla="*/ 544 h 717"/>
                  <a:gd name="T2" fmla="*/ 79 w 764"/>
                  <a:gd name="T3" fmla="*/ 509 h 717"/>
                  <a:gd name="T4" fmla="*/ 103 w 764"/>
                  <a:gd name="T5" fmla="*/ 445 h 717"/>
                  <a:gd name="T6" fmla="*/ 131 w 764"/>
                  <a:gd name="T7" fmla="*/ 417 h 717"/>
                  <a:gd name="T8" fmla="*/ 186 w 764"/>
                  <a:gd name="T9" fmla="*/ 445 h 717"/>
                  <a:gd name="T10" fmla="*/ 192 w 764"/>
                  <a:gd name="T11" fmla="*/ 484 h 717"/>
                  <a:gd name="T12" fmla="*/ 232 w 764"/>
                  <a:gd name="T13" fmla="*/ 546 h 717"/>
                  <a:gd name="T14" fmla="*/ 287 w 764"/>
                  <a:gd name="T15" fmla="*/ 599 h 717"/>
                  <a:gd name="T16" fmla="*/ 304 w 764"/>
                  <a:gd name="T17" fmla="*/ 631 h 717"/>
                  <a:gd name="T18" fmla="*/ 343 w 764"/>
                  <a:gd name="T19" fmla="*/ 677 h 717"/>
                  <a:gd name="T20" fmla="*/ 360 w 764"/>
                  <a:gd name="T21" fmla="*/ 717 h 717"/>
                  <a:gd name="T22" fmla="*/ 372 w 764"/>
                  <a:gd name="T23" fmla="*/ 706 h 717"/>
                  <a:gd name="T24" fmla="*/ 413 w 764"/>
                  <a:gd name="T25" fmla="*/ 677 h 717"/>
                  <a:gd name="T26" fmla="*/ 407 w 764"/>
                  <a:gd name="T27" fmla="*/ 658 h 717"/>
                  <a:gd name="T28" fmla="*/ 420 w 764"/>
                  <a:gd name="T29" fmla="*/ 606 h 717"/>
                  <a:gd name="T30" fmla="*/ 477 w 764"/>
                  <a:gd name="T31" fmla="*/ 584 h 717"/>
                  <a:gd name="T32" fmla="*/ 491 w 764"/>
                  <a:gd name="T33" fmla="*/ 562 h 717"/>
                  <a:gd name="T34" fmla="*/ 483 w 764"/>
                  <a:gd name="T35" fmla="*/ 509 h 717"/>
                  <a:gd name="T36" fmla="*/ 506 w 764"/>
                  <a:gd name="T37" fmla="*/ 449 h 717"/>
                  <a:gd name="T38" fmla="*/ 510 w 764"/>
                  <a:gd name="T39" fmla="*/ 425 h 717"/>
                  <a:gd name="T40" fmla="*/ 516 w 764"/>
                  <a:gd name="T41" fmla="*/ 379 h 717"/>
                  <a:gd name="T42" fmla="*/ 511 w 764"/>
                  <a:gd name="T43" fmla="*/ 339 h 717"/>
                  <a:gd name="T44" fmla="*/ 517 w 764"/>
                  <a:gd name="T45" fmla="*/ 295 h 717"/>
                  <a:gd name="T46" fmla="*/ 494 w 764"/>
                  <a:gd name="T47" fmla="*/ 250 h 717"/>
                  <a:gd name="T48" fmla="*/ 494 w 764"/>
                  <a:gd name="T49" fmla="*/ 214 h 717"/>
                  <a:gd name="T50" fmla="*/ 501 w 764"/>
                  <a:gd name="T51" fmla="*/ 155 h 717"/>
                  <a:gd name="T52" fmla="*/ 531 w 764"/>
                  <a:gd name="T53" fmla="*/ 164 h 717"/>
                  <a:gd name="T54" fmla="*/ 560 w 764"/>
                  <a:gd name="T55" fmla="*/ 145 h 717"/>
                  <a:gd name="T56" fmla="*/ 577 w 764"/>
                  <a:gd name="T57" fmla="*/ 116 h 717"/>
                  <a:gd name="T58" fmla="*/ 617 w 764"/>
                  <a:gd name="T59" fmla="*/ 82 h 717"/>
                  <a:gd name="T60" fmla="*/ 660 w 764"/>
                  <a:gd name="T61" fmla="*/ 54 h 717"/>
                  <a:gd name="T62" fmla="*/ 720 w 764"/>
                  <a:gd name="T63" fmla="*/ 29 h 717"/>
                  <a:gd name="T64" fmla="*/ 764 w 764"/>
                  <a:gd name="T65" fmla="*/ 5 h 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64" h="717">
                    <a:moveTo>
                      <a:pt x="0" y="521"/>
                    </a:moveTo>
                    <a:lnTo>
                      <a:pt x="13" y="544"/>
                    </a:lnTo>
                    <a:lnTo>
                      <a:pt x="32" y="544"/>
                    </a:lnTo>
                    <a:lnTo>
                      <a:pt x="79" y="509"/>
                    </a:lnTo>
                    <a:lnTo>
                      <a:pt x="88" y="490"/>
                    </a:lnTo>
                    <a:lnTo>
                      <a:pt x="103" y="445"/>
                    </a:lnTo>
                    <a:lnTo>
                      <a:pt x="125" y="434"/>
                    </a:lnTo>
                    <a:lnTo>
                      <a:pt x="131" y="417"/>
                    </a:lnTo>
                    <a:lnTo>
                      <a:pt x="143" y="417"/>
                    </a:lnTo>
                    <a:lnTo>
                      <a:pt x="186" y="445"/>
                    </a:lnTo>
                    <a:lnTo>
                      <a:pt x="204" y="477"/>
                    </a:lnTo>
                    <a:lnTo>
                      <a:pt x="192" y="484"/>
                    </a:lnTo>
                    <a:lnTo>
                      <a:pt x="200" y="497"/>
                    </a:lnTo>
                    <a:lnTo>
                      <a:pt x="232" y="546"/>
                    </a:lnTo>
                    <a:lnTo>
                      <a:pt x="274" y="582"/>
                    </a:lnTo>
                    <a:lnTo>
                      <a:pt x="287" y="599"/>
                    </a:lnTo>
                    <a:lnTo>
                      <a:pt x="304" y="612"/>
                    </a:lnTo>
                    <a:lnTo>
                      <a:pt x="304" y="631"/>
                    </a:lnTo>
                    <a:lnTo>
                      <a:pt x="315" y="652"/>
                    </a:lnTo>
                    <a:lnTo>
                      <a:pt x="343" y="677"/>
                    </a:lnTo>
                    <a:lnTo>
                      <a:pt x="348" y="701"/>
                    </a:lnTo>
                    <a:lnTo>
                      <a:pt x="360" y="717"/>
                    </a:lnTo>
                    <a:lnTo>
                      <a:pt x="367" y="717"/>
                    </a:lnTo>
                    <a:lnTo>
                      <a:pt x="372" y="706"/>
                    </a:lnTo>
                    <a:lnTo>
                      <a:pt x="393" y="689"/>
                    </a:lnTo>
                    <a:lnTo>
                      <a:pt x="413" y="677"/>
                    </a:lnTo>
                    <a:lnTo>
                      <a:pt x="413" y="665"/>
                    </a:lnTo>
                    <a:lnTo>
                      <a:pt x="407" y="658"/>
                    </a:lnTo>
                    <a:lnTo>
                      <a:pt x="426" y="633"/>
                    </a:lnTo>
                    <a:lnTo>
                      <a:pt x="420" y="606"/>
                    </a:lnTo>
                    <a:lnTo>
                      <a:pt x="446" y="607"/>
                    </a:lnTo>
                    <a:lnTo>
                      <a:pt x="477" y="584"/>
                    </a:lnTo>
                    <a:lnTo>
                      <a:pt x="477" y="567"/>
                    </a:lnTo>
                    <a:lnTo>
                      <a:pt x="491" y="562"/>
                    </a:lnTo>
                    <a:lnTo>
                      <a:pt x="477" y="520"/>
                    </a:lnTo>
                    <a:lnTo>
                      <a:pt x="483" y="509"/>
                    </a:lnTo>
                    <a:lnTo>
                      <a:pt x="483" y="488"/>
                    </a:lnTo>
                    <a:lnTo>
                      <a:pt x="506" y="449"/>
                    </a:lnTo>
                    <a:lnTo>
                      <a:pt x="506" y="437"/>
                    </a:lnTo>
                    <a:lnTo>
                      <a:pt x="510" y="425"/>
                    </a:lnTo>
                    <a:lnTo>
                      <a:pt x="510" y="411"/>
                    </a:lnTo>
                    <a:lnTo>
                      <a:pt x="516" y="379"/>
                    </a:lnTo>
                    <a:lnTo>
                      <a:pt x="517" y="354"/>
                    </a:lnTo>
                    <a:lnTo>
                      <a:pt x="511" y="339"/>
                    </a:lnTo>
                    <a:lnTo>
                      <a:pt x="523" y="320"/>
                    </a:lnTo>
                    <a:lnTo>
                      <a:pt x="517" y="295"/>
                    </a:lnTo>
                    <a:lnTo>
                      <a:pt x="500" y="275"/>
                    </a:lnTo>
                    <a:lnTo>
                      <a:pt x="494" y="250"/>
                    </a:lnTo>
                    <a:lnTo>
                      <a:pt x="501" y="238"/>
                    </a:lnTo>
                    <a:lnTo>
                      <a:pt x="494" y="214"/>
                    </a:lnTo>
                    <a:lnTo>
                      <a:pt x="494" y="173"/>
                    </a:lnTo>
                    <a:lnTo>
                      <a:pt x="501" y="155"/>
                    </a:lnTo>
                    <a:lnTo>
                      <a:pt x="509" y="144"/>
                    </a:lnTo>
                    <a:lnTo>
                      <a:pt x="531" y="164"/>
                    </a:lnTo>
                    <a:lnTo>
                      <a:pt x="559" y="165"/>
                    </a:lnTo>
                    <a:lnTo>
                      <a:pt x="560" y="145"/>
                    </a:lnTo>
                    <a:lnTo>
                      <a:pt x="554" y="131"/>
                    </a:lnTo>
                    <a:lnTo>
                      <a:pt x="577" y="116"/>
                    </a:lnTo>
                    <a:lnTo>
                      <a:pt x="606" y="111"/>
                    </a:lnTo>
                    <a:lnTo>
                      <a:pt x="617" y="82"/>
                    </a:lnTo>
                    <a:lnTo>
                      <a:pt x="630" y="62"/>
                    </a:lnTo>
                    <a:lnTo>
                      <a:pt x="660" y="54"/>
                    </a:lnTo>
                    <a:lnTo>
                      <a:pt x="673" y="29"/>
                    </a:lnTo>
                    <a:lnTo>
                      <a:pt x="720" y="29"/>
                    </a:lnTo>
                    <a:lnTo>
                      <a:pt x="749" y="17"/>
                    </a:lnTo>
                    <a:lnTo>
                      <a:pt x="764" y="5"/>
                    </a:lnTo>
                    <a:lnTo>
                      <a:pt x="764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503">
                <a:extLst>
                  <a:ext uri="{FF2B5EF4-FFF2-40B4-BE49-F238E27FC236}">
                    <a16:creationId xmlns:a16="http://schemas.microsoft.com/office/drawing/2014/main" id="{ED562F84-8650-4B69-5F73-2E2067FA1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1235"/>
                <a:ext cx="684" cy="365"/>
              </a:xfrm>
              <a:custGeom>
                <a:avLst/>
                <a:gdLst>
                  <a:gd name="T0" fmla="*/ 17 w 2053"/>
                  <a:gd name="T1" fmla="*/ 603 h 1095"/>
                  <a:gd name="T2" fmla="*/ 248 w 2053"/>
                  <a:gd name="T3" fmla="*/ 552 h 1095"/>
                  <a:gd name="T4" fmla="*/ 318 w 2053"/>
                  <a:gd name="T5" fmla="*/ 558 h 1095"/>
                  <a:gd name="T6" fmla="*/ 433 w 2053"/>
                  <a:gd name="T7" fmla="*/ 534 h 1095"/>
                  <a:gd name="T8" fmla="*/ 534 w 2053"/>
                  <a:gd name="T9" fmla="*/ 484 h 1095"/>
                  <a:gd name="T10" fmla="*/ 612 w 2053"/>
                  <a:gd name="T11" fmla="*/ 456 h 1095"/>
                  <a:gd name="T12" fmla="*/ 646 w 2053"/>
                  <a:gd name="T13" fmla="*/ 405 h 1095"/>
                  <a:gd name="T14" fmla="*/ 754 w 2053"/>
                  <a:gd name="T15" fmla="*/ 290 h 1095"/>
                  <a:gd name="T16" fmla="*/ 800 w 2053"/>
                  <a:gd name="T17" fmla="*/ 276 h 1095"/>
                  <a:gd name="T18" fmla="*/ 865 w 2053"/>
                  <a:gd name="T19" fmla="*/ 228 h 1095"/>
                  <a:gd name="T20" fmla="*/ 905 w 2053"/>
                  <a:gd name="T21" fmla="*/ 180 h 1095"/>
                  <a:gd name="T22" fmla="*/ 960 w 2053"/>
                  <a:gd name="T23" fmla="*/ 125 h 1095"/>
                  <a:gd name="T24" fmla="*/ 1027 w 2053"/>
                  <a:gd name="T25" fmla="*/ 50 h 1095"/>
                  <a:gd name="T26" fmla="*/ 1088 w 2053"/>
                  <a:gd name="T27" fmla="*/ 17 h 1095"/>
                  <a:gd name="T28" fmla="*/ 1224 w 2053"/>
                  <a:gd name="T29" fmla="*/ 26 h 1095"/>
                  <a:gd name="T30" fmla="*/ 1241 w 2053"/>
                  <a:gd name="T31" fmla="*/ 52 h 1095"/>
                  <a:gd name="T32" fmla="*/ 1292 w 2053"/>
                  <a:gd name="T33" fmla="*/ 36 h 1095"/>
                  <a:gd name="T34" fmla="*/ 1358 w 2053"/>
                  <a:gd name="T35" fmla="*/ 58 h 1095"/>
                  <a:gd name="T36" fmla="*/ 1387 w 2053"/>
                  <a:gd name="T37" fmla="*/ 84 h 1095"/>
                  <a:gd name="T38" fmla="*/ 1429 w 2053"/>
                  <a:gd name="T39" fmla="*/ 92 h 1095"/>
                  <a:gd name="T40" fmla="*/ 1429 w 2053"/>
                  <a:gd name="T41" fmla="*/ 126 h 1095"/>
                  <a:gd name="T42" fmla="*/ 1457 w 2053"/>
                  <a:gd name="T43" fmla="*/ 137 h 1095"/>
                  <a:gd name="T44" fmla="*/ 1533 w 2053"/>
                  <a:gd name="T45" fmla="*/ 157 h 1095"/>
                  <a:gd name="T46" fmla="*/ 1586 w 2053"/>
                  <a:gd name="T47" fmla="*/ 203 h 1095"/>
                  <a:gd name="T48" fmla="*/ 1706 w 2053"/>
                  <a:gd name="T49" fmla="*/ 270 h 1095"/>
                  <a:gd name="T50" fmla="*/ 1770 w 2053"/>
                  <a:gd name="T51" fmla="*/ 318 h 1095"/>
                  <a:gd name="T52" fmla="*/ 1800 w 2053"/>
                  <a:gd name="T53" fmla="*/ 362 h 1095"/>
                  <a:gd name="T54" fmla="*/ 1839 w 2053"/>
                  <a:gd name="T55" fmla="*/ 384 h 1095"/>
                  <a:gd name="T56" fmla="*/ 1922 w 2053"/>
                  <a:gd name="T57" fmla="*/ 534 h 1095"/>
                  <a:gd name="T58" fmla="*/ 1873 w 2053"/>
                  <a:gd name="T59" fmla="*/ 654 h 1095"/>
                  <a:gd name="T60" fmla="*/ 1904 w 2053"/>
                  <a:gd name="T61" fmla="*/ 686 h 1095"/>
                  <a:gd name="T62" fmla="*/ 1955 w 2053"/>
                  <a:gd name="T63" fmla="*/ 763 h 1095"/>
                  <a:gd name="T64" fmla="*/ 1982 w 2053"/>
                  <a:gd name="T65" fmla="*/ 847 h 1095"/>
                  <a:gd name="T66" fmla="*/ 2001 w 2053"/>
                  <a:gd name="T67" fmla="*/ 925 h 1095"/>
                  <a:gd name="T68" fmla="*/ 1992 w 2053"/>
                  <a:gd name="T69" fmla="*/ 969 h 1095"/>
                  <a:gd name="T70" fmla="*/ 2029 w 2053"/>
                  <a:gd name="T71" fmla="*/ 992 h 1095"/>
                  <a:gd name="T72" fmla="*/ 2028 w 2053"/>
                  <a:gd name="T73" fmla="*/ 1078 h 1095"/>
                  <a:gd name="T74" fmla="*/ 2053 w 2053"/>
                  <a:gd name="T75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053" h="1095">
                    <a:moveTo>
                      <a:pt x="0" y="620"/>
                    </a:moveTo>
                    <a:lnTo>
                      <a:pt x="17" y="603"/>
                    </a:lnTo>
                    <a:lnTo>
                      <a:pt x="147" y="564"/>
                    </a:lnTo>
                    <a:lnTo>
                      <a:pt x="248" y="552"/>
                    </a:lnTo>
                    <a:lnTo>
                      <a:pt x="279" y="577"/>
                    </a:lnTo>
                    <a:lnTo>
                      <a:pt x="318" y="558"/>
                    </a:lnTo>
                    <a:lnTo>
                      <a:pt x="351" y="571"/>
                    </a:lnTo>
                    <a:lnTo>
                      <a:pt x="433" y="534"/>
                    </a:lnTo>
                    <a:lnTo>
                      <a:pt x="487" y="495"/>
                    </a:lnTo>
                    <a:lnTo>
                      <a:pt x="534" y="484"/>
                    </a:lnTo>
                    <a:lnTo>
                      <a:pt x="581" y="463"/>
                    </a:lnTo>
                    <a:lnTo>
                      <a:pt x="612" y="456"/>
                    </a:lnTo>
                    <a:lnTo>
                      <a:pt x="616" y="439"/>
                    </a:lnTo>
                    <a:lnTo>
                      <a:pt x="646" y="405"/>
                    </a:lnTo>
                    <a:lnTo>
                      <a:pt x="658" y="388"/>
                    </a:lnTo>
                    <a:lnTo>
                      <a:pt x="754" y="290"/>
                    </a:lnTo>
                    <a:lnTo>
                      <a:pt x="759" y="290"/>
                    </a:lnTo>
                    <a:lnTo>
                      <a:pt x="800" y="276"/>
                    </a:lnTo>
                    <a:lnTo>
                      <a:pt x="834" y="255"/>
                    </a:lnTo>
                    <a:lnTo>
                      <a:pt x="865" y="228"/>
                    </a:lnTo>
                    <a:lnTo>
                      <a:pt x="870" y="208"/>
                    </a:lnTo>
                    <a:lnTo>
                      <a:pt x="905" y="180"/>
                    </a:lnTo>
                    <a:lnTo>
                      <a:pt x="922" y="137"/>
                    </a:lnTo>
                    <a:lnTo>
                      <a:pt x="960" y="125"/>
                    </a:lnTo>
                    <a:lnTo>
                      <a:pt x="982" y="81"/>
                    </a:lnTo>
                    <a:lnTo>
                      <a:pt x="1027" y="50"/>
                    </a:lnTo>
                    <a:lnTo>
                      <a:pt x="1061" y="42"/>
                    </a:lnTo>
                    <a:lnTo>
                      <a:pt x="1088" y="17"/>
                    </a:lnTo>
                    <a:lnTo>
                      <a:pt x="1172" y="0"/>
                    </a:lnTo>
                    <a:lnTo>
                      <a:pt x="1224" y="26"/>
                    </a:lnTo>
                    <a:lnTo>
                      <a:pt x="1228" y="52"/>
                    </a:lnTo>
                    <a:lnTo>
                      <a:pt x="1241" y="52"/>
                    </a:lnTo>
                    <a:lnTo>
                      <a:pt x="1258" y="36"/>
                    </a:lnTo>
                    <a:lnTo>
                      <a:pt x="1292" y="36"/>
                    </a:lnTo>
                    <a:lnTo>
                      <a:pt x="1338" y="67"/>
                    </a:lnTo>
                    <a:lnTo>
                      <a:pt x="1358" y="58"/>
                    </a:lnTo>
                    <a:lnTo>
                      <a:pt x="1387" y="58"/>
                    </a:lnTo>
                    <a:lnTo>
                      <a:pt x="1387" y="84"/>
                    </a:lnTo>
                    <a:lnTo>
                      <a:pt x="1400" y="91"/>
                    </a:lnTo>
                    <a:lnTo>
                      <a:pt x="1429" y="92"/>
                    </a:lnTo>
                    <a:lnTo>
                      <a:pt x="1434" y="105"/>
                    </a:lnTo>
                    <a:lnTo>
                      <a:pt x="1429" y="126"/>
                    </a:lnTo>
                    <a:lnTo>
                      <a:pt x="1428" y="130"/>
                    </a:lnTo>
                    <a:lnTo>
                      <a:pt x="1457" y="137"/>
                    </a:lnTo>
                    <a:lnTo>
                      <a:pt x="1474" y="156"/>
                    </a:lnTo>
                    <a:lnTo>
                      <a:pt x="1533" y="157"/>
                    </a:lnTo>
                    <a:lnTo>
                      <a:pt x="1568" y="175"/>
                    </a:lnTo>
                    <a:lnTo>
                      <a:pt x="1586" y="203"/>
                    </a:lnTo>
                    <a:lnTo>
                      <a:pt x="1616" y="214"/>
                    </a:lnTo>
                    <a:lnTo>
                      <a:pt x="1706" y="270"/>
                    </a:lnTo>
                    <a:lnTo>
                      <a:pt x="1750" y="286"/>
                    </a:lnTo>
                    <a:lnTo>
                      <a:pt x="1770" y="318"/>
                    </a:lnTo>
                    <a:lnTo>
                      <a:pt x="1776" y="344"/>
                    </a:lnTo>
                    <a:lnTo>
                      <a:pt x="1800" y="362"/>
                    </a:lnTo>
                    <a:lnTo>
                      <a:pt x="1825" y="373"/>
                    </a:lnTo>
                    <a:lnTo>
                      <a:pt x="1839" y="384"/>
                    </a:lnTo>
                    <a:lnTo>
                      <a:pt x="1894" y="464"/>
                    </a:lnTo>
                    <a:lnTo>
                      <a:pt x="1922" y="534"/>
                    </a:lnTo>
                    <a:lnTo>
                      <a:pt x="1887" y="634"/>
                    </a:lnTo>
                    <a:lnTo>
                      <a:pt x="1873" y="654"/>
                    </a:lnTo>
                    <a:lnTo>
                      <a:pt x="1887" y="674"/>
                    </a:lnTo>
                    <a:lnTo>
                      <a:pt x="1904" y="686"/>
                    </a:lnTo>
                    <a:lnTo>
                      <a:pt x="1961" y="745"/>
                    </a:lnTo>
                    <a:lnTo>
                      <a:pt x="1955" y="763"/>
                    </a:lnTo>
                    <a:lnTo>
                      <a:pt x="1980" y="827"/>
                    </a:lnTo>
                    <a:lnTo>
                      <a:pt x="1982" y="847"/>
                    </a:lnTo>
                    <a:lnTo>
                      <a:pt x="2002" y="885"/>
                    </a:lnTo>
                    <a:lnTo>
                      <a:pt x="2001" y="925"/>
                    </a:lnTo>
                    <a:lnTo>
                      <a:pt x="1992" y="950"/>
                    </a:lnTo>
                    <a:lnTo>
                      <a:pt x="1992" y="969"/>
                    </a:lnTo>
                    <a:lnTo>
                      <a:pt x="2006" y="981"/>
                    </a:lnTo>
                    <a:lnTo>
                      <a:pt x="2029" y="992"/>
                    </a:lnTo>
                    <a:lnTo>
                      <a:pt x="2035" y="1037"/>
                    </a:lnTo>
                    <a:lnTo>
                      <a:pt x="2028" y="1078"/>
                    </a:lnTo>
                    <a:lnTo>
                      <a:pt x="2042" y="1095"/>
                    </a:lnTo>
                    <a:lnTo>
                      <a:pt x="2053" y="109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504">
                <a:extLst>
                  <a:ext uri="{FF2B5EF4-FFF2-40B4-BE49-F238E27FC236}">
                    <a16:creationId xmlns:a16="http://schemas.microsoft.com/office/drawing/2014/main" id="{835FAB03-7386-C169-4276-DC460E5D8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" y="1590"/>
                <a:ext cx="320" cy="855"/>
              </a:xfrm>
              <a:custGeom>
                <a:avLst/>
                <a:gdLst>
                  <a:gd name="T0" fmla="*/ 41 w 960"/>
                  <a:gd name="T1" fmla="*/ 8 h 2566"/>
                  <a:gd name="T2" fmla="*/ 122 w 960"/>
                  <a:gd name="T3" fmla="*/ 58 h 2566"/>
                  <a:gd name="T4" fmla="*/ 190 w 960"/>
                  <a:gd name="T5" fmla="*/ 157 h 2566"/>
                  <a:gd name="T6" fmla="*/ 245 w 960"/>
                  <a:gd name="T7" fmla="*/ 176 h 2566"/>
                  <a:gd name="T8" fmla="*/ 325 w 960"/>
                  <a:gd name="T9" fmla="*/ 207 h 2566"/>
                  <a:gd name="T10" fmla="*/ 356 w 960"/>
                  <a:gd name="T11" fmla="*/ 229 h 2566"/>
                  <a:gd name="T12" fmla="*/ 406 w 960"/>
                  <a:gd name="T13" fmla="*/ 273 h 2566"/>
                  <a:gd name="T14" fmla="*/ 426 w 960"/>
                  <a:gd name="T15" fmla="*/ 297 h 2566"/>
                  <a:gd name="T16" fmla="*/ 444 w 960"/>
                  <a:gd name="T17" fmla="*/ 342 h 2566"/>
                  <a:gd name="T18" fmla="*/ 474 w 960"/>
                  <a:gd name="T19" fmla="*/ 377 h 2566"/>
                  <a:gd name="T20" fmla="*/ 487 w 960"/>
                  <a:gd name="T21" fmla="*/ 442 h 2566"/>
                  <a:gd name="T22" fmla="*/ 514 w 960"/>
                  <a:gd name="T23" fmla="*/ 489 h 2566"/>
                  <a:gd name="T24" fmla="*/ 567 w 960"/>
                  <a:gd name="T25" fmla="*/ 537 h 2566"/>
                  <a:gd name="T26" fmla="*/ 609 w 960"/>
                  <a:gd name="T27" fmla="*/ 566 h 2566"/>
                  <a:gd name="T28" fmla="*/ 691 w 960"/>
                  <a:gd name="T29" fmla="*/ 573 h 2566"/>
                  <a:gd name="T30" fmla="*/ 729 w 960"/>
                  <a:gd name="T31" fmla="*/ 615 h 2566"/>
                  <a:gd name="T32" fmla="*/ 724 w 960"/>
                  <a:gd name="T33" fmla="*/ 661 h 2566"/>
                  <a:gd name="T34" fmla="*/ 724 w 960"/>
                  <a:gd name="T35" fmla="*/ 720 h 2566"/>
                  <a:gd name="T36" fmla="*/ 748 w 960"/>
                  <a:gd name="T37" fmla="*/ 801 h 2566"/>
                  <a:gd name="T38" fmla="*/ 751 w 960"/>
                  <a:gd name="T39" fmla="*/ 868 h 2566"/>
                  <a:gd name="T40" fmla="*/ 815 w 960"/>
                  <a:gd name="T41" fmla="*/ 1028 h 2566"/>
                  <a:gd name="T42" fmla="*/ 821 w 960"/>
                  <a:gd name="T43" fmla="*/ 1078 h 2566"/>
                  <a:gd name="T44" fmla="*/ 767 w 960"/>
                  <a:gd name="T45" fmla="*/ 1122 h 2566"/>
                  <a:gd name="T46" fmla="*/ 777 w 960"/>
                  <a:gd name="T47" fmla="*/ 1242 h 2566"/>
                  <a:gd name="T48" fmla="*/ 842 w 960"/>
                  <a:gd name="T49" fmla="*/ 1301 h 2566"/>
                  <a:gd name="T50" fmla="*/ 889 w 960"/>
                  <a:gd name="T51" fmla="*/ 1348 h 2566"/>
                  <a:gd name="T52" fmla="*/ 903 w 960"/>
                  <a:gd name="T53" fmla="*/ 1448 h 2566"/>
                  <a:gd name="T54" fmla="*/ 923 w 960"/>
                  <a:gd name="T55" fmla="*/ 1534 h 2566"/>
                  <a:gd name="T56" fmla="*/ 923 w 960"/>
                  <a:gd name="T57" fmla="*/ 1601 h 2566"/>
                  <a:gd name="T58" fmla="*/ 942 w 960"/>
                  <a:gd name="T59" fmla="*/ 1671 h 2566"/>
                  <a:gd name="T60" fmla="*/ 941 w 960"/>
                  <a:gd name="T61" fmla="*/ 1800 h 2566"/>
                  <a:gd name="T62" fmla="*/ 908 w 960"/>
                  <a:gd name="T63" fmla="*/ 1858 h 2566"/>
                  <a:gd name="T64" fmla="*/ 863 w 960"/>
                  <a:gd name="T65" fmla="*/ 1902 h 2566"/>
                  <a:gd name="T66" fmla="*/ 849 w 960"/>
                  <a:gd name="T67" fmla="*/ 1957 h 2566"/>
                  <a:gd name="T68" fmla="*/ 853 w 960"/>
                  <a:gd name="T69" fmla="*/ 1990 h 2566"/>
                  <a:gd name="T70" fmla="*/ 794 w 960"/>
                  <a:gd name="T71" fmla="*/ 2027 h 2566"/>
                  <a:gd name="T72" fmla="*/ 765 w 960"/>
                  <a:gd name="T73" fmla="*/ 2054 h 2566"/>
                  <a:gd name="T74" fmla="*/ 690 w 960"/>
                  <a:gd name="T75" fmla="*/ 2060 h 2566"/>
                  <a:gd name="T76" fmla="*/ 694 w 960"/>
                  <a:gd name="T77" fmla="*/ 2097 h 2566"/>
                  <a:gd name="T78" fmla="*/ 680 w 960"/>
                  <a:gd name="T79" fmla="*/ 2143 h 2566"/>
                  <a:gd name="T80" fmla="*/ 664 w 960"/>
                  <a:gd name="T81" fmla="*/ 2174 h 2566"/>
                  <a:gd name="T82" fmla="*/ 693 w 960"/>
                  <a:gd name="T83" fmla="*/ 2237 h 2566"/>
                  <a:gd name="T84" fmla="*/ 688 w 960"/>
                  <a:gd name="T85" fmla="*/ 2278 h 2566"/>
                  <a:gd name="T86" fmla="*/ 662 w 960"/>
                  <a:gd name="T87" fmla="*/ 2316 h 2566"/>
                  <a:gd name="T88" fmla="*/ 687 w 960"/>
                  <a:gd name="T89" fmla="*/ 2341 h 2566"/>
                  <a:gd name="T90" fmla="*/ 674 w 960"/>
                  <a:gd name="T91" fmla="*/ 2365 h 2566"/>
                  <a:gd name="T92" fmla="*/ 687 w 960"/>
                  <a:gd name="T93" fmla="*/ 2396 h 2566"/>
                  <a:gd name="T94" fmla="*/ 696 w 960"/>
                  <a:gd name="T95" fmla="*/ 2448 h 2566"/>
                  <a:gd name="T96" fmla="*/ 766 w 960"/>
                  <a:gd name="T97" fmla="*/ 2467 h 2566"/>
                  <a:gd name="T98" fmla="*/ 823 w 960"/>
                  <a:gd name="T99" fmla="*/ 2538 h 2566"/>
                  <a:gd name="T100" fmla="*/ 869 w 960"/>
                  <a:gd name="T101" fmla="*/ 2553 h 2566"/>
                  <a:gd name="T102" fmla="*/ 902 w 960"/>
                  <a:gd name="T103" fmla="*/ 2514 h 2566"/>
                  <a:gd name="T104" fmla="*/ 928 w 960"/>
                  <a:gd name="T105" fmla="*/ 2478 h 2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60" h="2566">
                    <a:moveTo>
                      <a:pt x="0" y="31"/>
                    </a:moveTo>
                    <a:lnTo>
                      <a:pt x="21" y="28"/>
                    </a:lnTo>
                    <a:lnTo>
                      <a:pt x="26" y="28"/>
                    </a:lnTo>
                    <a:lnTo>
                      <a:pt x="41" y="8"/>
                    </a:lnTo>
                    <a:lnTo>
                      <a:pt x="58" y="0"/>
                    </a:lnTo>
                    <a:lnTo>
                      <a:pt x="92" y="9"/>
                    </a:lnTo>
                    <a:lnTo>
                      <a:pt x="99" y="28"/>
                    </a:lnTo>
                    <a:lnTo>
                      <a:pt x="122" y="58"/>
                    </a:lnTo>
                    <a:lnTo>
                      <a:pt x="142" y="101"/>
                    </a:lnTo>
                    <a:lnTo>
                      <a:pt x="142" y="117"/>
                    </a:lnTo>
                    <a:lnTo>
                      <a:pt x="148" y="129"/>
                    </a:lnTo>
                    <a:lnTo>
                      <a:pt x="190" y="157"/>
                    </a:lnTo>
                    <a:lnTo>
                      <a:pt x="190" y="170"/>
                    </a:lnTo>
                    <a:lnTo>
                      <a:pt x="210" y="187"/>
                    </a:lnTo>
                    <a:lnTo>
                      <a:pt x="231" y="187"/>
                    </a:lnTo>
                    <a:lnTo>
                      <a:pt x="245" y="176"/>
                    </a:lnTo>
                    <a:lnTo>
                      <a:pt x="257" y="176"/>
                    </a:lnTo>
                    <a:lnTo>
                      <a:pt x="286" y="171"/>
                    </a:lnTo>
                    <a:lnTo>
                      <a:pt x="314" y="207"/>
                    </a:lnTo>
                    <a:lnTo>
                      <a:pt x="325" y="207"/>
                    </a:lnTo>
                    <a:lnTo>
                      <a:pt x="344" y="225"/>
                    </a:lnTo>
                    <a:lnTo>
                      <a:pt x="356" y="226"/>
                    </a:lnTo>
                    <a:lnTo>
                      <a:pt x="348" y="229"/>
                    </a:lnTo>
                    <a:lnTo>
                      <a:pt x="356" y="229"/>
                    </a:lnTo>
                    <a:lnTo>
                      <a:pt x="378" y="239"/>
                    </a:lnTo>
                    <a:lnTo>
                      <a:pt x="389" y="248"/>
                    </a:lnTo>
                    <a:lnTo>
                      <a:pt x="394" y="273"/>
                    </a:lnTo>
                    <a:lnTo>
                      <a:pt x="406" y="273"/>
                    </a:lnTo>
                    <a:lnTo>
                      <a:pt x="419" y="265"/>
                    </a:lnTo>
                    <a:lnTo>
                      <a:pt x="427" y="273"/>
                    </a:lnTo>
                    <a:lnTo>
                      <a:pt x="419" y="283"/>
                    </a:lnTo>
                    <a:lnTo>
                      <a:pt x="426" y="297"/>
                    </a:lnTo>
                    <a:lnTo>
                      <a:pt x="429" y="311"/>
                    </a:lnTo>
                    <a:lnTo>
                      <a:pt x="441" y="323"/>
                    </a:lnTo>
                    <a:lnTo>
                      <a:pt x="434" y="331"/>
                    </a:lnTo>
                    <a:lnTo>
                      <a:pt x="444" y="342"/>
                    </a:lnTo>
                    <a:lnTo>
                      <a:pt x="451" y="359"/>
                    </a:lnTo>
                    <a:lnTo>
                      <a:pt x="464" y="367"/>
                    </a:lnTo>
                    <a:lnTo>
                      <a:pt x="460" y="377"/>
                    </a:lnTo>
                    <a:lnTo>
                      <a:pt x="474" y="377"/>
                    </a:lnTo>
                    <a:lnTo>
                      <a:pt x="485" y="402"/>
                    </a:lnTo>
                    <a:lnTo>
                      <a:pt x="498" y="419"/>
                    </a:lnTo>
                    <a:lnTo>
                      <a:pt x="493" y="426"/>
                    </a:lnTo>
                    <a:lnTo>
                      <a:pt x="487" y="442"/>
                    </a:lnTo>
                    <a:lnTo>
                      <a:pt x="493" y="448"/>
                    </a:lnTo>
                    <a:lnTo>
                      <a:pt x="502" y="439"/>
                    </a:lnTo>
                    <a:lnTo>
                      <a:pt x="509" y="452"/>
                    </a:lnTo>
                    <a:lnTo>
                      <a:pt x="514" y="489"/>
                    </a:lnTo>
                    <a:lnTo>
                      <a:pt x="502" y="500"/>
                    </a:lnTo>
                    <a:lnTo>
                      <a:pt x="521" y="517"/>
                    </a:lnTo>
                    <a:lnTo>
                      <a:pt x="545" y="522"/>
                    </a:lnTo>
                    <a:lnTo>
                      <a:pt x="567" y="537"/>
                    </a:lnTo>
                    <a:lnTo>
                      <a:pt x="589" y="523"/>
                    </a:lnTo>
                    <a:lnTo>
                      <a:pt x="589" y="543"/>
                    </a:lnTo>
                    <a:lnTo>
                      <a:pt x="613" y="543"/>
                    </a:lnTo>
                    <a:lnTo>
                      <a:pt x="609" y="566"/>
                    </a:lnTo>
                    <a:lnTo>
                      <a:pt x="638" y="578"/>
                    </a:lnTo>
                    <a:lnTo>
                      <a:pt x="646" y="560"/>
                    </a:lnTo>
                    <a:lnTo>
                      <a:pt x="658" y="566"/>
                    </a:lnTo>
                    <a:lnTo>
                      <a:pt x="691" y="573"/>
                    </a:lnTo>
                    <a:lnTo>
                      <a:pt x="678" y="579"/>
                    </a:lnTo>
                    <a:lnTo>
                      <a:pt x="684" y="586"/>
                    </a:lnTo>
                    <a:lnTo>
                      <a:pt x="717" y="586"/>
                    </a:lnTo>
                    <a:lnTo>
                      <a:pt x="729" y="615"/>
                    </a:lnTo>
                    <a:lnTo>
                      <a:pt x="725" y="626"/>
                    </a:lnTo>
                    <a:lnTo>
                      <a:pt x="724" y="636"/>
                    </a:lnTo>
                    <a:lnTo>
                      <a:pt x="716" y="644"/>
                    </a:lnTo>
                    <a:lnTo>
                      <a:pt x="724" y="661"/>
                    </a:lnTo>
                    <a:lnTo>
                      <a:pt x="713" y="666"/>
                    </a:lnTo>
                    <a:lnTo>
                      <a:pt x="724" y="703"/>
                    </a:lnTo>
                    <a:lnTo>
                      <a:pt x="728" y="706"/>
                    </a:lnTo>
                    <a:lnTo>
                      <a:pt x="724" y="720"/>
                    </a:lnTo>
                    <a:lnTo>
                      <a:pt x="723" y="753"/>
                    </a:lnTo>
                    <a:lnTo>
                      <a:pt x="735" y="753"/>
                    </a:lnTo>
                    <a:lnTo>
                      <a:pt x="760" y="798"/>
                    </a:lnTo>
                    <a:lnTo>
                      <a:pt x="748" y="801"/>
                    </a:lnTo>
                    <a:lnTo>
                      <a:pt x="748" y="818"/>
                    </a:lnTo>
                    <a:lnTo>
                      <a:pt x="752" y="848"/>
                    </a:lnTo>
                    <a:lnTo>
                      <a:pt x="759" y="862"/>
                    </a:lnTo>
                    <a:lnTo>
                      <a:pt x="751" y="868"/>
                    </a:lnTo>
                    <a:lnTo>
                      <a:pt x="792" y="903"/>
                    </a:lnTo>
                    <a:lnTo>
                      <a:pt x="815" y="978"/>
                    </a:lnTo>
                    <a:lnTo>
                      <a:pt x="808" y="1008"/>
                    </a:lnTo>
                    <a:lnTo>
                      <a:pt x="815" y="1028"/>
                    </a:lnTo>
                    <a:lnTo>
                      <a:pt x="815" y="1048"/>
                    </a:lnTo>
                    <a:lnTo>
                      <a:pt x="821" y="1054"/>
                    </a:lnTo>
                    <a:lnTo>
                      <a:pt x="825" y="1061"/>
                    </a:lnTo>
                    <a:lnTo>
                      <a:pt x="821" y="1078"/>
                    </a:lnTo>
                    <a:lnTo>
                      <a:pt x="802" y="1091"/>
                    </a:lnTo>
                    <a:lnTo>
                      <a:pt x="802" y="1101"/>
                    </a:lnTo>
                    <a:lnTo>
                      <a:pt x="787" y="1114"/>
                    </a:lnTo>
                    <a:lnTo>
                      <a:pt x="767" y="1122"/>
                    </a:lnTo>
                    <a:lnTo>
                      <a:pt x="773" y="1148"/>
                    </a:lnTo>
                    <a:lnTo>
                      <a:pt x="757" y="1168"/>
                    </a:lnTo>
                    <a:lnTo>
                      <a:pt x="756" y="1205"/>
                    </a:lnTo>
                    <a:lnTo>
                      <a:pt x="777" y="1242"/>
                    </a:lnTo>
                    <a:lnTo>
                      <a:pt x="794" y="1243"/>
                    </a:lnTo>
                    <a:lnTo>
                      <a:pt x="813" y="1259"/>
                    </a:lnTo>
                    <a:lnTo>
                      <a:pt x="822" y="1283"/>
                    </a:lnTo>
                    <a:lnTo>
                      <a:pt x="842" y="1301"/>
                    </a:lnTo>
                    <a:lnTo>
                      <a:pt x="847" y="1323"/>
                    </a:lnTo>
                    <a:lnTo>
                      <a:pt x="863" y="1342"/>
                    </a:lnTo>
                    <a:lnTo>
                      <a:pt x="869" y="1348"/>
                    </a:lnTo>
                    <a:lnTo>
                      <a:pt x="889" y="1348"/>
                    </a:lnTo>
                    <a:lnTo>
                      <a:pt x="889" y="1390"/>
                    </a:lnTo>
                    <a:lnTo>
                      <a:pt x="903" y="1414"/>
                    </a:lnTo>
                    <a:lnTo>
                      <a:pt x="916" y="1437"/>
                    </a:lnTo>
                    <a:lnTo>
                      <a:pt x="903" y="1448"/>
                    </a:lnTo>
                    <a:lnTo>
                      <a:pt x="903" y="1464"/>
                    </a:lnTo>
                    <a:lnTo>
                      <a:pt x="912" y="1501"/>
                    </a:lnTo>
                    <a:lnTo>
                      <a:pt x="892" y="1519"/>
                    </a:lnTo>
                    <a:lnTo>
                      <a:pt x="923" y="1534"/>
                    </a:lnTo>
                    <a:lnTo>
                      <a:pt x="923" y="1571"/>
                    </a:lnTo>
                    <a:lnTo>
                      <a:pt x="936" y="1578"/>
                    </a:lnTo>
                    <a:lnTo>
                      <a:pt x="923" y="1596"/>
                    </a:lnTo>
                    <a:lnTo>
                      <a:pt x="923" y="1601"/>
                    </a:lnTo>
                    <a:lnTo>
                      <a:pt x="943" y="1611"/>
                    </a:lnTo>
                    <a:lnTo>
                      <a:pt x="960" y="1641"/>
                    </a:lnTo>
                    <a:lnTo>
                      <a:pt x="935" y="1655"/>
                    </a:lnTo>
                    <a:lnTo>
                      <a:pt x="942" y="1671"/>
                    </a:lnTo>
                    <a:lnTo>
                      <a:pt x="942" y="1693"/>
                    </a:lnTo>
                    <a:lnTo>
                      <a:pt x="948" y="1699"/>
                    </a:lnTo>
                    <a:lnTo>
                      <a:pt x="942" y="1729"/>
                    </a:lnTo>
                    <a:lnTo>
                      <a:pt x="941" y="1800"/>
                    </a:lnTo>
                    <a:lnTo>
                      <a:pt x="934" y="1824"/>
                    </a:lnTo>
                    <a:lnTo>
                      <a:pt x="921" y="1824"/>
                    </a:lnTo>
                    <a:lnTo>
                      <a:pt x="921" y="1841"/>
                    </a:lnTo>
                    <a:lnTo>
                      <a:pt x="908" y="1858"/>
                    </a:lnTo>
                    <a:lnTo>
                      <a:pt x="899" y="1888"/>
                    </a:lnTo>
                    <a:lnTo>
                      <a:pt x="888" y="1898"/>
                    </a:lnTo>
                    <a:lnTo>
                      <a:pt x="871" y="1902"/>
                    </a:lnTo>
                    <a:lnTo>
                      <a:pt x="863" y="1902"/>
                    </a:lnTo>
                    <a:lnTo>
                      <a:pt x="871" y="1916"/>
                    </a:lnTo>
                    <a:lnTo>
                      <a:pt x="841" y="1936"/>
                    </a:lnTo>
                    <a:lnTo>
                      <a:pt x="837" y="1940"/>
                    </a:lnTo>
                    <a:lnTo>
                      <a:pt x="849" y="1957"/>
                    </a:lnTo>
                    <a:lnTo>
                      <a:pt x="858" y="1957"/>
                    </a:lnTo>
                    <a:lnTo>
                      <a:pt x="858" y="1965"/>
                    </a:lnTo>
                    <a:lnTo>
                      <a:pt x="848" y="1968"/>
                    </a:lnTo>
                    <a:lnTo>
                      <a:pt x="853" y="1990"/>
                    </a:lnTo>
                    <a:lnTo>
                      <a:pt x="848" y="1999"/>
                    </a:lnTo>
                    <a:lnTo>
                      <a:pt x="823" y="2010"/>
                    </a:lnTo>
                    <a:lnTo>
                      <a:pt x="806" y="2035"/>
                    </a:lnTo>
                    <a:lnTo>
                      <a:pt x="794" y="2027"/>
                    </a:lnTo>
                    <a:lnTo>
                      <a:pt x="794" y="2041"/>
                    </a:lnTo>
                    <a:lnTo>
                      <a:pt x="778" y="2041"/>
                    </a:lnTo>
                    <a:lnTo>
                      <a:pt x="781" y="2049"/>
                    </a:lnTo>
                    <a:lnTo>
                      <a:pt x="765" y="2054"/>
                    </a:lnTo>
                    <a:lnTo>
                      <a:pt x="749" y="2043"/>
                    </a:lnTo>
                    <a:lnTo>
                      <a:pt x="715" y="2054"/>
                    </a:lnTo>
                    <a:lnTo>
                      <a:pt x="704" y="2048"/>
                    </a:lnTo>
                    <a:lnTo>
                      <a:pt x="690" y="2060"/>
                    </a:lnTo>
                    <a:lnTo>
                      <a:pt x="677" y="2060"/>
                    </a:lnTo>
                    <a:lnTo>
                      <a:pt x="677" y="2072"/>
                    </a:lnTo>
                    <a:lnTo>
                      <a:pt x="680" y="2092"/>
                    </a:lnTo>
                    <a:lnTo>
                      <a:pt x="694" y="2097"/>
                    </a:lnTo>
                    <a:lnTo>
                      <a:pt x="680" y="2103"/>
                    </a:lnTo>
                    <a:lnTo>
                      <a:pt x="689" y="2117"/>
                    </a:lnTo>
                    <a:lnTo>
                      <a:pt x="689" y="2129"/>
                    </a:lnTo>
                    <a:lnTo>
                      <a:pt x="680" y="2143"/>
                    </a:lnTo>
                    <a:lnTo>
                      <a:pt x="655" y="2155"/>
                    </a:lnTo>
                    <a:lnTo>
                      <a:pt x="664" y="2156"/>
                    </a:lnTo>
                    <a:lnTo>
                      <a:pt x="655" y="2167"/>
                    </a:lnTo>
                    <a:lnTo>
                      <a:pt x="664" y="2174"/>
                    </a:lnTo>
                    <a:lnTo>
                      <a:pt x="675" y="2196"/>
                    </a:lnTo>
                    <a:lnTo>
                      <a:pt x="663" y="2202"/>
                    </a:lnTo>
                    <a:lnTo>
                      <a:pt x="675" y="2213"/>
                    </a:lnTo>
                    <a:lnTo>
                      <a:pt x="693" y="2237"/>
                    </a:lnTo>
                    <a:lnTo>
                      <a:pt x="698" y="2250"/>
                    </a:lnTo>
                    <a:lnTo>
                      <a:pt x="693" y="2266"/>
                    </a:lnTo>
                    <a:lnTo>
                      <a:pt x="698" y="2271"/>
                    </a:lnTo>
                    <a:lnTo>
                      <a:pt x="688" y="2278"/>
                    </a:lnTo>
                    <a:lnTo>
                      <a:pt x="688" y="2290"/>
                    </a:lnTo>
                    <a:lnTo>
                      <a:pt x="679" y="2296"/>
                    </a:lnTo>
                    <a:lnTo>
                      <a:pt x="663" y="2296"/>
                    </a:lnTo>
                    <a:lnTo>
                      <a:pt x="662" y="2316"/>
                    </a:lnTo>
                    <a:lnTo>
                      <a:pt x="667" y="2319"/>
                    </a:lnTo>
                    <a:lnTo>
                      <a:pt x="674" y="2316"/>
                    </a:lnTo>
                    <a:lnTo>
                      <a:pt x="692" y="2335"/>
                    </a:lnTo>
                    <a:lnTo>
                      <a:pt x="687" y="2341"/>
                    </a:lnTo>
                    <a:lnTo>
                      <a:pt x="678" y="2361"/>
                    </a:lnTo>
                    <a:lnTo>
                      <a:pt x="674" y="2355"/>
                    </a:lnTo>
                    <a:lnTo>
                      <a:pt x="667" y="2361"/>
                    </a:lnTo>
                    <a:lnTo>
                      <a:pt x="674" y="2365"/>
                    </a:lnTo>
                    <a:lnTo>
                      <a:pt x="667" y="2378"/>
                    </a:lnTo>
                    <a:lnTo>
                      <a:pt x="674" y="2385"/>
                    </a:lnTo>
                    <a:lnTo>
                      <a:pt x="678" y="2378"/>
                    </a:lnTo>
                    <a:lnTo>
                      <a:pt x="687" y="2396"/>
                    </a:lnTo>
                    <a:lnTo>
                      <a:pt x="678" y="2399"/>
                    </a:lnTo>
                    <a:lnTo>
                      <a:pt x="686" y="2419"/>
                    </a:lnTo>
                    <a:lnTo>
                      <a:pt x="686" y="2430"/>
                    </a:lnTo>
                    <a:lnTo>
                      <a:pt x="696" y="2448"/>
                    </a:lnTo>
                    <a:lnTo>
                      <a:pt x="707" y="2448"/>
                    </a:lnTo>
                    <a:lnTo>
                      <a:pt x="719" y="2453"/>
                    </a:lnTo>
                    <a:lnTo>
                      <a:pt x="745" y="2467"/>
                    </a:lnTo>
                    <a:lnTo>
                      <a:pt x="766" y="2467"/>
                    </a:lnTo>
                    <a:lnTo>
                      <a:pt x="794" y="2508"/>
                    </a:lnTo>
                    <a:lnTo>
                      <a:pt x="808" y="2519"/>
                    </a:lnTo>
                    <a:lnTo>
                      <a:pt x="819" y="2519"/>
                    </a:lnTo>
                    <a:lnTo>
                      <a:pt x="823" y="2538"/>
                    </a:lnTo>
                    <a:lnTo>
                      <a:pt x="835" y="2544"/>
                    </a:lnTo>
                    <a:lnTo>
                      <a:pt x="857" y="2544"/>
                    </a:lnTo>
                    <a:lnTo>
                      <a:pt x="857" y="2553"/>
                    </a:lnTo>
                    <a:lnTo>
                      <a:pt x="869" y="2553"/>
                    </a:lnTo>
                    <a:lnTo>
                      <a:pt x="881" y="2566"/>
                    </a:lnTo>
                    <a:lnTo>
                      <a:pt x="893" y="2545"/>
                    </a:lnTo>
                    <a:lnTo>
                      <a:pt x="901" y="2539"/>
                    </a:lnTo>
                    <a:lnTo>
                      <a:pt x="902" y="2514"/>
                    </a:lnTo>
                    <a:lnTo>
                      <a:pt x="907" y="2509"/>
                    </a:lnTo>
                    <a:lnTo>
                      <a:pt x="915" y="2485"/>
                    </a:lnTo>
                    <a:lnTo>
                      <a:pt x="923" y="2478"/>
                    </a:lnTo>
                    <a:lnTo>
                      <a:pt x="928" y="2478"/>
                    </a:lnTo>
                    <a:lnTo>
                      <a:pt x="928" y="248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505">
                <a:extLst>
                  <a:ext uri="{FF2B5EF4-FFF2-40B4-BE49-F238E27FC236}">
                    <a16:creationId xmlns:a16="http://schemas.microsoft.com/office/drawing/2014/main" id="{CB51E90B-F264-B64A-9FF7-01F76A71F6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1600"/>
                <a:ext cx="236" cy="921"/>
              </a:xfrm>
              <a:custGeom>
                <a:avLst/>
                <a:gdLst>
                  <a:gd name="T0" fmla="*/ 650 w 708"/>
                  <a:gd name="T1" fmla="*/ 2756 h 2762"/>
                  <a:gd name="T2" fmla="*/ 696 w 708"/>
                  <a:gd name="T3" fmla="*/ 2757 h 2762"/>
                  <a:gd name="T4" fmla="*/ 691 w 708"/>
                  <a:gd name="T5" fmla="*/ 2663 h 2762"/>
                  <a:gd name="T6" fmla="*/ 672 w 708"/>
                  <a:gd name="T7" fmla="*/ 2596 h 2762"/>
                  <a:gd name="T8" fmla="*/ 652 w 708"/>
                  <a:gd name="T9" fmla="*/ 2558 h 2762"/>
                  <a:gd name="T10" fmla="*/ 652 w 708"/>
                  <a:gd name="T11" fmla="*/ 2520 h 2762"/>
                  <a:gd name="T12" fmla="*/ 623 w 708"/>
                  <a:gd name="T13" fmla="*/ 2526 h 2762"/>
                  <a:gd name="T14" fmla="*/ 593 w 708"/>
                  <a:gd name="T15" fmla="*/ 2486 h 2762"/>
                  <a:gd name="T16" fmla="*/ 570 w 708"/>
                  <a:gd name="T17" fmla="*/ 2450 h 2762"/>
                  <a:gd name="T18" fmla="*/ 535 w 708"/>
                  <a:gd name="T19" fmla="*/ 2403 h 2762"/>
                  <a:gd name="T20" fmla="*/ 516 w 708"/>
                  <a:gd name="T21" fmla="*/ 2380 h 2762"/>
                  <a:gd name="T22" fmla="*/ 517 w 708"/>
                  <a:gd name="T23" fmla="*/ 2345 h 2762"/>
                  <a:gd name="T24" fmla="*/ 529 w 708"/>
                  <a:gd name="T25" fmla="*/ 2308 h 2762"/>
                  <a:gd name="T26" fmla="*/ 488 w 708"/>
                  <a:gd name="T27" fmla="*/ 2294 h 2762"/>
                  <a:gd name="T28" fmla="*/ 466 w 708"/>
                  <a:gd name="T29" fmla="*/ 2237 h 2762"/>
                  <a:gd name="T30" fmla="*/ 444 w 708"/>
                  <a:gd name="T31" fmla="*/ 2203 h 2762"/>
                  <a:gd name="T32" fmla="*/ 414 w 708"/>
                  <a:gd name="T33" fmla="*/ 2179 h 2762"/>
                  <a:gd name="T34" fmla="*/ 379 w 708"/>
                  <a:gd name="T35" fmla="*/ 2149 h 2762"/>
                  <a:gd name="T36" fmla="*/ 359 w 708"/>
                  <a:gd name="T37" fmla="*/ 2102 h 2762"/>
                  <a:gd name="T38" fmla="*/ 321 w 708"/>
                  <a:gd name="T39" fmla="*/ 2077 h 2762"/>
                  <a:gd name="T40" fmla="*/ 300 w 708"/>
                  <a:gd name="T41" fmla="*/ 2062 h 2762"/>
                  <a:gd name="T42" fmla="*/ 286 w 708"/>
                  <a:gd name="T43" fmla="*/ 2024 h 2762"/>
                  <a:gd name="T44" fmla="*/ 294 w 708"/>
                  <a:gd name="T45" fmla="*/ 1962 h 2762"/>
                  <a:gd name="T46" fmla="*/ 287 w 708"/>
                  <a:gd name="T47" fmla="*/ 1879 h 2762"/>
                  <a:gd name="T48" fmla="*/ 254 w 708"/>
                  <a:gd name="T49" fmla="*/ 1809 h 2762"/>
                  <a:gd name="T50" fmla="*/ 237 w 708"/>
                  <a:gd name="T51" fmla="*/ 1782 h 2762"/>
                  <a:gd name="T52" fmla="*/ 182 w 708"/>
                  <a:gd name="T53" fmla="*/ 1719 h 2762"/>
                  <a:gd name="T54" fmla="*/ 192 w 708"/>
                  <a:gd name="T55" fmla="*/ 1651 h 2762"/>
                  <a:gd name="T56" fmla="*/ 161 w 708"/>
                  <a:gd name="T57" fmla="*/ 1584 h 2762"/>
                  <a:gd name="T58" fmla="*/ 148 w 708"/>
                  <a:gd name="T59" fmla="*/ 1558 h 2762"/>
                  <a:gd name="T60" fmla="*/ 127 w 708"/>
                  <a:gd name="T61" fmla="*/ 1508 h 2762"/>
                  <a:gd name="T62" fmla="*/ 127 w 708"/>
                  <a:gd name="T63" fmla="*/ 1491 h 2762"/>
                  <a:gd name="T64" fmla="*/ 128 w 708"/>
                  <a:gd name="T65" fmla="*/ 1473 h 2762"/>
                  <a:gd name="T66" fmla="*/ 141 w 708"/>
                  <a:gd name="T67" fmla="*/ 1433 h 2762"/>
                  <a:gd name="T68" fmla="*/ 149 w 708"/>
                  <a:gd name="T69" fmla="*/ 1392 h 2762"/>
                  <a:gd name="T70" fmla="*/ 195 w 708"/>
                  <a:gd name="T71" fmla="*/ 1341 h 2762"/>
                  <a:gd name="T72" fmla="*/ 200 w 708"/>
                  <a:gd name="T73" fmla="*/ 1285 h 2762"/>
                  <a:gd name="T74" fmla="*/ 242 w 708"/>
                  <a:gd name="T75" fmla="*/ 1227 h 2762"/>
                  <a:gd name="T76" fmla="*/ 272 w 708"/>
                  <a:gd name="T77" fmla="*/ 1183 h 2762"/>
                  <a:gd name="T78" fmla="*/ 343 w 708"/>
                  <a:gd name="T79" fmla="*/ 1095 h 2762"/>
                  <a:gd name="T80" fmla="*/ 332 w 708"/>
                  <a:gd name="T81" fmla="*/ 1012 h 2762"/>
                  <a:gd name="T82" fmla="*/ 311 w 708"/>
                  <a:gd name="T83" fmla="*/ 972 h 2762"/>
                  <a:gd name="T84" fmla="*/ 304 w 708"/>
                  <a:gd name="T85" fmla="*/ 827 h 2762"/>
                  <a:gd name="T86" fmla="*/ 272 w 708"/>
                  <a:gd name="T87" fmla="*/ 743 h 2762"/>
                  <a:gd name="T88" fmla="*/ 232 w 708"/>
                  <a:gd name="T89" fmla="*/ 684 h 2762"/>
                  <a:gd name="T90" fmla="*/ 226 w 708"/>
                  <a:gd name="T91" fmla="*/ 613 h 2762"/>
                  <a:gd name="T92" fmla="*/ 233 w 708"/>
                  <a:gd name="T93" fmla="*/ 590 h 2762"/>
                  <a:gd name="T94" fmla="*/ 227 w 708"/>
                  <a:gd name="T95" fmla="*/ 531 h 2762"/>
                  <a:gd name="T96" fmla="*/ 228 w 708"/>
                  <a:gd name="T97" fmla="*/ 480 h 2762"/>
                  <a:gd name="T98" fmla="*/ 20 w 708"/>
                  <a:gd name="T99" fmla="*/ 247 h 2762"/>
                  <a:gd name="T100" fmla="*/ 25 w 708"/>
                  <a:gd name="T101" fmla="*/ 114 h 2762"/>
                  <a:gd name="T102" fmla="*/ 33 w 708"/>
                  <a:gd name="T103" fmla="*/ 8 h 2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08" h="2762">
                    <a:moveTo>
                      <a:pt x="625" y="2736"/>
                    </a:moveTo>
                    <a:lnTo>
                      <a:pt x="625" y="2756"/>
                    </a:lnTo>
                    <a:lnTo>
                      <a:pt x="650" y="2756"/>
                    </a:lnTo>
                    <a:lnTo>
                      <a:pt x="659" y="2762"/>
                    </a:lnTo>
                    <a:lnTo>
                      <a:pt x="682" y="2756"/>
                    </a:lnTo>
                    <a:lnTo>
                      <a:pt x="696" y="2757"/>
                    </a:lnTo>
                    <a:lnTo>
                      <a:pt x="708" y="2712"/>
                    </a:lnTo>
                    <a:lnTo>
                      <a:pt x="697" y="2700"/>
                    </a:lnTo>
                    <a:lnTo>
                      <a:pt x="691" y="2663"/>
                    </a:lnTo>
                    <a:lnTo>
                      <a:pt x="671" y="2634"/>
                    </a:lnTo>
                    <a:lnTo>
                      <a:pt x="683" y="2609"/>
                    </a:lnTo>
                    <a:lnTo>
                      <a:pt x="672" y="2596"/>
                    </a:lnTo>
                    <a:lnTo>
                      <a:pt x="669" y="2583"/>
                    </a:lnTo>
                    <a:lnTo>
                      <a:pt x="669" y="2569"/>
                    </a:lnTo>
                    <a:lnTo>
                      <a:pt x="652" y="2558"/>
                    </a:lnTo>
                    <a:lnTo>
                      <a:pt x="647" y="2538"/>
                    </a:lnTo>
                    <a:lnTo>
                      <a:pt x="652" y="2532"/>
                    </a:lnTo>
                    <a:lnTo>
                      <a:pt x="652" y="2520"/>
                    </a:lnTo>
                    <a:lnTo>
                      <a:pt x="647" y="2520"/>
                    </a:lnTo>
                    <a:lnTo>
                      <a:pt x="627" y="2526"/>
                    </a:lnTo>
                    <a:lnTo>
                      <a:pt x="623" y="2526"/>
                    </a:lnTo>
                    <a:lnTo>
                      <a:pt x="617" y="2505"/>
                    </a:lnTo>
                    <a:lnTo>
                      <a:pt x="591" y="2492"/>
                    </a:lnTo>
                    <a:lnTo>
                      <a:pt x="593" y="2486"/>
                    </a:lnTo>
                    <a:lnTo>
                      <a:pt x="587" y="2486"/>
                    </a:lnTo>
                    <a:lnTo>
                      <a:pt x="582" y="2468"/>
                    </a:lnTo>
                    <a:lnTo>
                      <a:pt x="570" y="2450"/>
                    </a:lnTo>
                    <a:lnTo>
                      <a:pt x="565" y="2428"/>
                    </a:lnTo>
                    <a:lnTo>
                      <a:pt x="554" y="2420"/>
                    </a:lnTo>
                    <a:lnTo>
                      <a:pt x="535" y="2403"/>
                    </a:lnTo>
                    <a:lnTo>
                      <a:pt x="528" y="2403"/>
                    </a:lnTo>
                    <a:lnTo>
                      <a:pt x="528" y="2380"/>
                    </a:lnTo>
                    <a:lnTo>
                      <a:pt x="516" y="2380"/>
                    </a:lnTo>
                    <a:lnTo>
                      <a:pt x="517" y="2366"/>
                    </a:lnTo>
                    <a:lnTo>
                      <a:pt x="508" y="2357"/>
                    </a:lnTo>
                    <a:lnTo>
                      <a:pt x="517" y="2345"/>
                    </a:lnTo>
                    <a:lnTo>
                      <a:pt x="513" y="2328"/>
                    </a:lnTo>
                    <a:lnTo>
                      <a:pt x="529" y="2317"/>
                    </a:lnTo>
                    <a:lnTo>
                      <a:pt x="529" y="2308"/>
                    </a:lnTo>
                    <a:lnTo>
                      <a:pt x="517" y="2294"/>
                    </a:lnTo>
                    <a:lnTo>
                      <a:pt x="502" y="2297"/>
                    </a:lnTo>
                    <a:lnTo>
                      <a:pt x="488" y="2294"/>
                    </a:lnTo>
                    <a:lnTo>
                      <a:pt x="478" y="2269"/>
                    </a:lnTo>
                    <a:lnTo>
                      <a:pt x="475" y="2245"/>
                    </a:lnTo>
                    <a:lnTo>
                      <a:pt x="466" y="2237"/>
                    </a:lnTo>
                    <a:lnTo>
                      <a:pt x="450" y="2232"/>
                    </a:lnTo>
                    <a:lnTo>
                      <a:pt x="444" y="2216"/>
                    </a:lnTo>
                    <a:lnTo>
                      <a:pt x="444" y="2203"/>
                    </a:lnTo>
                    <a:lnTo>
                      <a:pt x="441" y="2203"/>
                    </a:lnTo>
                    <a:lnTo>
                      <a:pt x="441" y="2192"/>
                    </a:lnTo>
                    <a:lnTo>
                      <a:pt x="414" y="2179"/>
                    </a:lnTo>
                    <a:lnTo>
                      <a:pt x="403" y="2162"/>
                    </a:lnTo>
                    <a:lnTo>
                      <a:pt x="398" y="2149"/>
                    </a:lnTo>
                    <a:lnTo>
                      <a:pt x="379" y="2149"/>
                    </a:lnTo>
                    <a:lnTo>
                      <a:pt x="371" y="2147"/>
                    </a:lnTo>
                    <a:lnTo>
                      <a:pt x="363" y="2134"/>
                    </a:lnTo>
                    <a:lnTo>
                      <a:pt x="359" y="2102"/>
                    </a:lnTo>
                    <a:lnTo>
                      <a:pt x="359" y="2094"/>
                    </a:lnTo>
                    <a:lnTo>
                      <a:pt x="334" y="2090"/>
                    </a:lnTo>
                    <a:lnTo>
                      <a:pt x="321" y="2077"/>
                    </a:lnTo>
                    <a:lnTo>
                      <a:pt x="309" y="2082"/>
                    </a:lnTo>
                    <a:lnTo>
                      <a:pt x="300" y="2082"/>
                    </a:lnTo>
                    <a:lnTo>
                      <a:pt x="300" y="2062"/>
                    </a:lnTo>
                    <a:lnTo>
                      <a:pt x="276" y="2044"/>
                    </a:lnTo>
                    <a:lnTo>
                      <a:pt x="277" y="2031"/>
                    </a:lnTo>
                    <a:lnTo>
                      <a:pt x="286" y="2024"/>
                    </a:lnTo>
                    <a:lnTo>
                      <a:pt x="286" y="1999"/>
                    </a:lnTo>
                    <a:lnTo>
                      <a:pt x="289" y="1974"/>
                    </a:lnTo>
                    <a:lnTo>
                      <a:pt x="294" y="1962"/>
                    </a:lnTo>
                    <a:lnTo>
                      <a:pt x="294" y="1932"/>
                    </a:lnTo>
                    <a:lnTo>
                      <a:pt x="287" y="1886"/>
                    </a:lnTo>
                    <a:lnTo>
                      <a:pt x="287" y="1879"/>
                    </a:lnTo>
                    <a:lnTo>
                      <a:pt x="261" y="1846"/>
                    </a:lnTo>
                    <a:lnTo>
                      <a:pt x="261" y="1840"/>
                    </a:lnTo>
                    <a:lnTo>
                      <a:pt x="254" y="1809"/>
                    </a:lnTo>
                    <a:lnTo>
                      <a:pt x="237" y="1794"/>
                    </a:lnTo>
                    <a:lnTo>
                      <a:pt x="232" y="1790"/>
                    </a:lnTo>
                    <a:lnTo>
                      <a:pt x="237" y="1782"/>
                    </a:lnTo>
                    <a:lnTo>
                      <a:pt x="232" y="1756"/>
                    </a:lnTo>
                    <a:lnTo>
                      <a:pt x="196" y="1719"/>
                    </a:lnTo>
                    <a:lnTo>
                      <a:pt x="182" y="1719"/>
                    </a:lnTo>
                    <a:lnTo>
                      <a:pt x="184" y="1680"/>
                    </a:lnTo>
                    <a:lnTo>
                      <a:pt x="192" y="1674"/>
                    </a:lnTo>
                    <a:lnTo>
                      <a:pt x="192" y="1651"/>
                    </a:lnTo>
                    <a:lnTo>
                      <a:pt x="179" y="1616"/>
                    </a:lnTo>
                    <a:lnTo>
                      <a:pt x="161" y="1592"/>
                    </a:lnTo>
                    <a:lnTo>
                      <a:pt x="161" y="1584"/>
                    </a:lnTo>
                    <a:lnTo>
                      <a:pt x="160" y="1578"/>
                    </a:lnTo>
                    <a:lnTo>
                      <a:pt x="148" y="1571"/>
                    </a:lnTo>
                    <a:lnTo>
                      <a:pt x="148" y="1558"/>
                    </a:lnTo>
                    <a:lnTo>
                      <a:pt x="140" y="1545"/>
                    </a:lnTo>
                    <a:lnTo>
                      <a:pt x="140" y="1539"/>
                    </a:lnTo>
                    <a:lnTo>
                      <a:pt x="127" y="1508"/>
                    </a:lnTo>
                    <a:lnTo>
                      <a:pt x="123" y="1503"/>
                    </a:lnTo>
                    <a:lnTo>
                      <a:pt x="127" y="1503"/>
                    </a:lnTo>
                    <a:lnTo>
                      <a:pt x="127" y="1491"/>
                    </a:lnTo>
                    <a:lnTo>
                      <a:pt x="140" y="1491"/>
                    </a:lnTo>
                    <a:lnTo>
                      <a:pt x="149" y="1481"/>
                    </a:lnTo>
                    <a:lnTo>
                      <a:pt x="128" y="1473"/>
                    </a:lnTo>
                    <a:lnTo>
                      <a:pt x="128" y="1457"/>
                    </a:lnTo>
                    <a:lnTo>
                      <a:pt x="141" y="1445"/>
                    </a:lnTo>
                    <a:lnTo>
                      <a:pt x="141" y="1433"/>
                    </a:lnTo>
                    <a:lnTo>
                      <a:pt x="128" y="1425"/>
                    </a:lnTo>
                    <a:lnTo>
                      <a:pt x="136" y="1408"/>
                    </a:lnTo>
                    <a:lnTo>
                      <a:pt x="149" y="1392"/>
                    </a:lnTo>
                    <a:lnTo>
                      <a:pt x="154" y="1369"/>
                    </a:lnTo>
                    <a:lnTo>
                      <a:pt x="164" y="1346"/>
                    </a:lnTo>
                    <a:lnTo>
                      <a:pt x="195" y="1341"/>
                    </a:lnTo>
                    <a:lnTo>
                      <a:pt x="187" y="1318"/>
                    </a:lnTo>
                    <a:lnTo>
                      <a:pt x="195" y="1310"/>
                    </a:lnTo>
                    <a:lnTo>
                      <a:pt x="200" y="1285"/>
                    </a:lnTo>
                    <a:lnTo>
                      <a:pt x="220" y="1245"/>
                    </a:lnTo>
                    <a:lnTo>
                      <a:pt x="237" y="1241"/>
                    </a:lnTo>
                    <a:lnTo>
                      <a:pt x="242" y="1227"/>
                    </a:lnTo>
                    <a:lnTo>
                      <a:pt x="259" y="1202"/>
                    </a:lnTo>
                    <a:lnTo>
                      <a:pt x="279" y="1183"/>
                    </a:lnTo>
                    <a:lnTo>
                      <a:pt x="272" y="1183"/>
                    </a:lnTo>
                    <a:lnTo>
                      <a:pt x="317" y="1154"/>
                    </a:lnTo>
                    <a:lnTo>
                      <a:pt x="338" y="1113"/>
                    </a:lnTo>
                    <a:lnTo>
                      <a:pt x="343" y="1095"/>
                    </a:lnTo>
                    <a:lnTo>
                      <a:pt x="338" y="1064"/>
                    </a:lnTo>
                    <a:lnTo>
                      <a:pt x="325" y="1024"/>
                    </a:lnTo>
                    <a:lnTo>
                      <a:pt x="332" y="1012"/>
                    </a:lnTo>
                    <a:lnTo>
                      <a:pt x="315" y="983"/>
                    </a:lnTo>
                    <a:lnTo>
                      <a:pt x="303" y="978"/>
                    </a:lnTo>
                    <a:lnTo>
                      <a:pt x="311" y="972"/>
                    </a:lnTo>
                    <a:lnTo>
                      <a:pt x="296" y="916"/>
                    </a:lnTo>
                    <a:lnTo>
                      <a:pt x="299" y="847"/>
                    </a:lnTo>
                    <a:lnTo>
                      <a:pt x="304" y="827"/>
                    </a:lnTo>
                    <a:lnTo>
                      <a:pt x="283" y="774"/>
                    </a:lnTo>
                    <a:lnTo>
                      <a:pt x="276" y="766"/>
                    </a:lnTo>
                    <a:lnTo>
                      <a:pt x="272" y="743"/>
                    </a:lnTo>
                    <a:lnTo>
                      <a:pt x="259" y="728"/>
                    </a:lnTo>
                    <a:lnTo>
                      <a:pt x="248" y="705"/>
                    </a:lnTo>
                    <a:lnTo>
                      <a:pt x="232" y="684"/>
                    </a:lnTo>
                    <a:lnTo>
                      <a:pt x="226" y="678"/>
                    </a:lnTo>
                    <a:lnTo>
                      <a:pt x="214" y="647"/>
                    </a:lnTo>
                    <a:lnTo>
                      <a:pt x="226" y="613"/>
                    </a:lnTo>
                    <a:lnTo>
                      <a:pt x="226" y="600"/>
                    </a:lnTo>
                    <a:lnTo>
                      <a:pt x="243" y="595"/>
                    </a:lnTo>
                    <a:lnTo>
                      <a:pt x="233" y="590"/>
                    </a:lnTo>
                    <a:lnTo>
                      <a:pt x="233" y="565"/>
                    </a:lnTo>
                    <a:lnTo>
                      <a:pt x="227" y="550"/>
                    </a:lnTo>
                    <a:lnTo>
                      <a:pt x="227" y="531"/>
                    </a:lnTo>
                    <a:lnTo>
                      <a:pt x="233" y="525"/>
                    </a:lnTo>
                    <a:lnTo>
                      <a:pt x="227" y="511"/>
                    </a:lnTo>
                    <a:lnTo>
                      <a:pt x="228" y="480"/>
                    </a:lnTo>
                    <a:lnTo>
                      <a:pt x="220" y="450"/>
                    </a:lnTo>
                    <a:lnTo>
                      <a:pt x="75" y="263"/>
                    </a:lnTo>
                    <a:lnTo>
                      <a:pt x="20" y="247"/>
                    </a:lnTo>
                    <a:lnTo>
                      <a:pt x="0" y="213"/>
                    </a:lnTo>
                    <a:lnTo>
                      <a:pt x="0" y="165"/>
                    </a:lnTo>
                    <a:lnTo>
                      <a:pt x="25" y="114"/>
                    </a:lnTo>
                    <a:lnTo>
                      <a:pt x="21" y="71"/>
                    </a:lnTo>
                    <a:lnTo>
                      <a:pt x="7" y="54"/>
                    </a:lnTo>
                    <a:lnTo>
                      <a:pt x="33" y="8"/>
                    </a:lnTo>
                    <a:lnTo>
                      <a:pt x="33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506">
                <a:extLst>
                  <a:ext uri="{FF2B5EF4-FFF2-40B4-BE49-F238E27FC236}">
                    <a16:creationId xmlns:a16="http://schemas.microsoft.com/office/drawing/2014/main" id="{5D535CF1-D741-C11D-1435-7E374E388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2361"/>
                <a:ext cx="271" cy="129"/>
              </a:xfrm>
              <a:custGeom>
                <a:avLst/>
                <a:gdLst>
                  <a:gd name="T0" fmla="*/ 0 w 814"/>
                  <a:gd name="T1" fmla="*/ 387 h 387"/>
                  <a:gd name="T2" fmla="*/ 4 w 814"/>
                  <a:gd name="T3" fmla="*/ 382 h 387"/>
                  <a:gd name="T4" fmla="*/ 12 w 814"/>
                  <a:gd name="T5" fmla="*/ 370 h 387"/>
                  <a:gd name="T6" fmla="*/ 4 w 814"/>
                  <a:gd name="T7" fmla="*/ 362 h 387"/>
                  <a:gd name="T8" fmla="*/ 4 w 814"/>
                  <a:gd name="T9" fmla="*/ 337 h 387"/>
                  <a:gd name="T10" fmla="*/ 30 w 814"/>
                  <a:gd name="T11" fmla="*/ 330 h 387"/>
                  <a:gd name="T12" fmla="*/ 46 w 814"/>
                  <a:gd name="T13" fmla="*/ 294 h 387"/>
                  <a:gd name="T14" fmla="*/ 105 w 814"/>
                  <a:gd name="T15" fmla="*/ 242 h 387"/>
                  <a:gd name="T16" fmla="*/ 131 w 814"/>
                  <a:gd name="T17" fmla="*/ 184 h 387"/>
                  <a:gd name="T18" fmla="*/ 154 w 814"/>
                  <a:gd name="T19" fmla="*/ 161 h 387"/>
                  <a:gd name="T20" fmla="*/ 178 w 814"/>
                  <a:gd name="T21" fmla="*/ 150 h 387"/>
                  <a:gd name="T22" fmla="*/ 194 w 814"/>
                  <a:gd name="T23" fmla="*/ 125 h 387"/>
                  <a:gd name="T24" fmla="*/ 230 w 814"/>
                  <a:gd name="T25" fmla="*/ 126 h 387"/>
                  <a:gd name="T26" fmla="*/ 264 w 814"/>
                  <a:gd name="T27" fmla="*/ 131 h 387"/>
                  <a:gd name="T28" fmla="*/ 295 w 814"/>
                  <a:gd name="T29" fmla="*/ 112 h 387"/>
                  <a:gd name="T30" fmla="*/ 315 w 814"/>
                  <a:gd name="T31" fmla="*/ 113 h 387"/>
                  <a:gd name="T32" fmla="*/ 333 w 814"/>
                  <a:gd name="T33" fmla="*/ 116 h 387"/>
                  <a:gd name="T34" fmla="*/ 352 w 814"/>
                  <a:gd name="T35" fmla="*/ 113 h 387"/>
                  <a:gd name="T36" fmla="*/ 372 w 814"/>
                  <a:gd name="T37" fmla="*/ 93 h 387"/>
                  <a:gd name="T38" fmla="*/ 382 w 814"/>
                  <a:gd name="T39" fmla="*/ 93 h 387"/>
                  <a:gd name="T40" fmla="*/ 397 w 814"/>
                  <a:gd name="T41" fmla="*/ 79 h 387"/>
                  <a:gd name="T42" fmla="*/ 395 w 814"/>
                  <a:gd name="T43" fmla="*/ 93 h 387"/>
                  <a:gd name="T44" fmla="*/ 409 w 814"/>
                  <a:gd name="T45" fmla="*/ 79 h 387"/>
                  <a:gd name="T46" fmla="*/ 409 w 814"/>
                  <a:gd name="T47" fmla="*/ 76 h 387"/>
                  <a:gd name="T48" fmla="*/ 424 w 814"/>
                  <a:gd name="T49" fmla="*/ 70 h 387"/>
                  <a:gd name="T50" fmla="*/ 441 w 814"/>
                  <a:gd name="T51" fmla="*/ 56 h 387"/>
                  <a:gd name="T52" fmla="*/ 454 w 814"/>
                  <a:gd name="T53" fmla="*/ 36 h 387"/>
                  <a:gd name="T54" fmla="*/ 479 w 814"/>
                  <a:gd name="T55" fmla="*/ 16 h 387"/>
                  <a:gd name="T56" fmla="*/ 500 w 814"/>
                  <a:gd name="T57" fmla="*/ 8 h 387"/>
                  <a:gd name="T58" fmla="*/ 512 w 814"/>
                  <a:gd name="T59" fmla="*/ 0 h 387"/>
                  <a:gd name="T60" fmla="*/ 546 w 814"/>
                  <a:gd name="T61" fmla="*/ 48 h 387"/>
                  <a:gd name="T62" fmla="*/ 557 w 814"/>
                  <a:gd name="T63" fmla="*/ 57 h 387"/>
                  <a:gd name="T64" fmla="*/ 551 w 814"/>
                  <a:gd name="T65" fmla="*/ 57 h 387"/>
                  <a:gd name="T66" fmla="*/ 563 w 814"/>
                  <a:gd name="T67" fmla="*/ 81 h 387"/>
                  <a:gd name="T68" fmla="*/ 582 w 814"/>
                  <a:gd name="T69" fmla="*/ 101 h 387"/>
                  <a:gd name="T70" fmla="*/ 612 w 814"/>
                  <a:gd name="T71" fmla="*/ 115 h 387"/>
                  <a:gd name="T72" fmla="*/ 624 w 814"/>
                  <a:gd name="T73" fmla="*/ 135 h 387"/>
                  <a:gd name="T74" fmla="*/ 646 w 814"/>
                  <a:gd name="T75" fmla="*/ 156 h 387"/>
                  <a:gd name="T76" fmla="*/ 646 w 814"/>
                  <a:gd name="T77" fmla="*/ 184 h 387"/>
                  <a:gd name="T78" fmla="*/ 649 w 814"/>
                  <a:gd name="T79" fmla="*/ 215 h 387"/>
                  <a:gd name="T80" fmla="*/ 636 w 814"/>
                  <a:gd name="T81" fmla="*/ 240 h 387"/>
                  <a:gd name="T82" fmla="*/ 636 w 814"/>
                  <a:gd name="T83" fmla="*/ 277 h 387"/>
                  <a:gd name="T84" fmla="*/ 645 w 814"/>
                  <a:gd name="T85" fmla="*/ 308 h 387"/>
                  <a:gd name="T86" fmla="*/ 673 w 814"/>
                  <a:gd name="T87" fmla="*/ 320 h 387"/>
                  <a:gd name="T88" fmla="*/ 685 w 814"/>
                  <a:gd name="T89" fmla="*/ 343 h 387"/>
                  <a:gd name="T90" fmla="*/ 720 w 814"/>
                  <a:gd name="T91" fmla="*/ 349 h 387"/>
                  <a:gd name="T92" fmla="*/ 763 w 814"/>
                  <a:gd name="T93" fmla="*/ 332 h 387"/>
                  <a:gd name="T94" fmla="*/ 790 w 814"/>
                  <a:gd name="T95" fmla="*/ 299 h 387"/>
                  <a:gd name="T96" fmla="*/ 814 w 814"/>
                  <a:gd name="T97" fmla="*/ 299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14" h="387">
                    <a:moveTo>
                      <a:pt x="0" y="387"/>
                    </a:moveTo>
                    <a:lnTo>
                      <a:pt x="4" y="382"/>
                    </a:lnTo>
                    <a:lnTo>
                      <a:pt x="12" y="370"/>
                    </a:lnTo>
                    <a:lnTo>
                      <a:pt x="4" y="362"/>
                    </a:lnTo>
                    <a:lnTo>
                      <a:pt x="4" y="337"/>
                    </a:lnTo>
                    <a:lnTo>
                      <a:pt x="30" y="330"/>
                    </a:lnTo>
                    <a:lnTo>
                      <a:pt x="46" y="294"/>
                    </a:lnTo>
                    <a:lnTo>
                      <a:pt x="105" y="242"/>
                    </a:lnTo>
                    <a:lnTo>
                      <a:pt x="131" y="184"/>
                    </a:lnTo>
                    <a:lnTo>
                      <a:pt x="154" y="161"/>
                    </a:lnTo>
                    <a:lnTo>
                      <a:pt x="178" y="150"/>
                    </a:lnTo>
                    <a:lnTo>
                      <a:pt x="194" y="125"/>
                    </a:lnTo>
                    <a:lnTo>
                      <a:pt x="230" y="126"/>
                    </a:lnTo>
                    <a:lnTo>
                      <a:pt x="264" y="131"/>
                    </a:lnTo>
                    <a:lnTo>
                      <a:pt x="295" y="112"/>
                    </a:lnTo>
                    <a:lnTo>
                      <a:pt x="315" y="113"/>
                    </a:lnTo>
                    <a:lnTo>
                      <a:pt x="333" y="116"/>
                    </a:lnTo>
                    <a:lnTo>
                      <a:pt x="352" y="113"/>
                    </a:lnTo>
                    <a:lnTo>
                      <a:pt x="372" y="93"/>
                    </a:lnTo>
                    <a:lnTo>
                      <a:pt x="382" y="93"/>
                    </a:lnTo>
                    <a:lnTo>
                      <a:pt x="397" y="79"/>
                    </a:lnTo>
                    <a:lnTo>
                      <a:pt x="395" y="93"/>
                    </a:lnTo>
                    <a:lnTo>
                      <a:pt x="409" y="79"/>
                    </a:lnTo>
                    <a:lnTo>
                      <a:pt x="409" y="76"/>
                    </a:lnTo>
                    <a:lnTo>
                      <a:pt x="424" y="70"/>
                    </a:lnTo>
                    <a:lnTo>
                      <a:pt x="441" y="56"/>
                    </a:lnTo>
                    <a:lnTo>
                      <a:pt x="454" y="36"/>
                    </a:lnTo>
                    <a:lnTo>
                      <a:pt x="479" y="16"/>
                    </a:lnTo>
                    <a:lnTo>
                      <a:pt x="500" y="8"/>
                    </a:lnTo>
                    <a:lnTo>
                      <a:pt x="512" y="0"/>
                    </a:lnTo>
                    <a:lnTo>
                      <a:pt x="546" y="48"/>
                    </a:lnTo>
                    <a:lnTo>
                      <a:pt x="557" y="57"/>
                    </a:lnTo>
                    <a:lnTo>
                      <a:pt x="551" y="57"/>
                    </a:lnTo>
                    <a:lnTo>
                      <a:pt x="563" y="81"/>
                    </a:lnTo>
                    <a:lnTo>
                      <a:pt x="582" y="101"/>
                    </a:lnTo>
                    <a:lnTo>
                      <a:pt x="612" y="115"/>
                    </a:lnTo>
                    <a:lnTo>
                      <a:pt x="624" y="135"/>
                    </a:lnTo>
                    <a:lnTo>
                      <a:pt x="646" y="156"/>
                    </a:lnTo>
                    <a:lnTo>
                      <a:pt x="646" y="184"/>
                    </a:lnTo>
                    <a:lnTo>
                      <a:pt x="649" y="215"/>
                    </a:lnTo>
                    <a:lnTo>
                      <a:pt x="636" y="240"/>
                    </a:lnTo>
                    <a:lnTo>
                      <a:pt x="636" y="277"/>
                    </a:lnTo>
                    <a:lnTo>
                      <a:pt x="645" y="308"/>
                    </a:lnTo>
                    <a:lnTo>
                      <a:pt x="673" y="320"/>
                    </a:lnTo>
                    <a:lnTo>
                      <a:pt x="685" y="343"/>
                    </a:lnTo>
                    <a:lnTo>
                      <a:pt x="720" y="349"/>
                    </a:lnTo>
                    <a:lnTo>
                      <a:pt x="763" y="332"/>
                    </a:lnTo>
                    <a:lnTo>
                      <a:pt x="790" y="299"/>
                    </a:lnTo>
                    <a:lnTo>
                      <a:pt x="814" y="29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507">
                <a:extLst>
                  <a:ext uri="{FF2B5EF4-FFF2-40B4-BE49-F238E27FC236}">
                    <a16:creationId xmlns:a16="http://schemas.microsoft.com/office/drawing/2014/main" id="{9D2F295A-A0B7-B474-E119-54D3E0B2CA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5" y="2471"/>
                <a:ext cx="111" cy="122"/>
              </a:xfrm>
              <a:custGeom>
                <a:avLst/>
                <a:gdLst>
                  <a:gd name="T0" fmla="*/ 0 w 331"/>
                  <a:gd name="T1" fmla="*/ 0 h 367"/>
                  <a:gd name="T2" fmla="*/ 4 w 331"/>
                  <a:gd name="T3" fmla="*/ 13 h 367"/>
                  <a:gd name="T4" fmla="*/ 55 w 331"/>
                  <a:gd name="T5" fmla="*/ 33 h 367"/>
                  <a:gd name="T6" fmla="*/ 88 w 331"/>
                  <a:gd name="T7" fmla="*/ 33 h 367"/>
                  <a:gd name="T8" fmla="*/ 169 w 331"/>
                  <a:gd name="T9" fmla="*/ 20 h 367"/>
                  <a:gd name="T10" fmla="*/ 217 w 331"/>
                  <a:gd name="T11" fmla="*/ 28 h 367"/>
                  <a:gd name="T12" fmla="*/ 222 w 331"/>
                  <a:gd name="T13" fmla="*/ 44 h 367"/>
                  <a:gd name="T14" fmla="*/ 236 w 331"/>
                  <a:gd name="T15" fmla="*/ 38 h 367"/>
                  <a:gd name="T16" fmla="*/ 258 w 331"/>
                  <a:gd name="T17" fmla="*/ 55 h 367"/>
                  <a:gd name="T18" fmla="*/ 276 w 331"/>
                  <a:gd name="T19" fmla="*/ 51 h 367"/>
                  <a:gd name="T20" fmla="*/ 286 w 331"/>
                  <a:gd name="T21" fmla="*/ 61 h 367"/>
                  <a:gd name="T22" fmla="*/ 292 w 331"/>
                  <a:gd name="T23" fmla="*/ 61 h 367"/>
                  <a:gd name="T24" fmla="*/ 305 w 331"/>
                  <a:gd name="T25" fmla="*/ 73 h 367"/>
                  <a:gd name="T26" fmla="*/ 323 w 331"/>
                  <a:gd name="T27" fmla="*/ 84 h 367"/>
                  <a:gd name="T28" fmla="*/ 330 w 331"/>
                  <a:gd name="T29" fmla="*/ 93 h 367"/>
                  <a:gd name="T30" fmla="*/ 316 w 331"/>
                  <a:gd name="T31" fmla="*/ 110 h 367"/>
                  <a:gd name="T32" fmla="*/ 308 w 331"/>
                  <a:gd name="T33" fmla="*/ 138 h 367"/>
                  <a:gd name="T34" fmla="*/ 316 w 331"/>
                  <a:gd name="T35" fmla="*/ 169 h 367"/>
                  <a:gd name="T36" fmla="*/ 304 w 331"/>
                  <a:gd name="T37" fmla="*/ 193 h 367"/>
                  <a:gd name="T38" fmla="*/ 291 w 331"/>
                  <a:gd name="T39" fmla="*/ 208 h 367"/>
                  <a:gd name="T40" fmla="*/ 285 w 331"/>
                  <a:gd name="T41" fmla="*/ 208 h 367"/>
                  <a:gd name="T42" fmla="*/ 273 w 331"/>
                  <a:gd name="T43" fmla="*/ 218 h 367"/>
                  <a:gd name="T44" fmla="*/ 284 w 331"/>
                  <a:gd name="T45" fmla="*/ 238 h 367"/>
                  <a:gd name="T46" fmla="*/ 290 w 331"/>
                  <a:gd name="T47" fmla="*/ 241 h 367"/>
                  <a:gd name="T48" fmla="*/ 269 w 331"/>
                  <a:gd name="T49" fmla="*/ 251 h 367"/>
                  <a:gd name="T50" fmla="*/ 262 w 331"/>
                  <a:gd name="T51" fmla="*/ 251 h 367"/>
                  <a:gd name="T52" fmla="*/ 256 w 331"/>
                  <a:gd name="T53" fmla="*/ 255 h 367"/>
                  <a:gd name="T54" fmla="*/ 256 w 331"/>
                  <a:gd name="T55" fmla="*/ 283 h 367"/>
                  <a:gd name="T56" fmla="*/ 250 w 331"/>
                  <a:gd name="T57" fmla="*/ 308 h 367"/>
                  <a:gd name="T58" fmla="*/ 269 w 331"/>
                  <a:gd name="T59" fmla="*/ 300 h 367"/>
                  <a:gd name="T60" fmla="*/ 273 w 331"/>
                  <a:gd name="T61" fmla="*/ 300 h 367"/>
                  <a:gd name="T62" fmla="*/ 273 w 331"/>
                  <a:gd name="T63" fmla="*/ 308 h 367"/>
                  <a:gd name="T64" fmla="*/ 269 w 331"/>
                  <a:gd name="T65" fmla="*/ 320 h 367"/>
                  <a:gd name="T66" fmla="*/ 272 w 331"/>
                  <a:gd name="T67" fmla="*/ 334 h 367"/>
                  <a:gd name="T68" fmla="*/ 297 w 331"/>
                  <a:gd name="T69" fmla="*/ 337 h 367"/>
                  <a:gd name="T70" fmla="*/ 302 w 331"/>
                  <a:gd name="T71" fmla="*/ 342 h 367"/>
                  <a:gd name="T72" fmla="*/ 313 w 331"/>
                  <a:gd name="T73" fmla="*/ 346 h 367"/>
                  <a:gd name="T74" fmla="*/ 313 w 331"/>
                  <a:gd name="T75" fmla="*/ 353 h 367"/>
                  <a:gd name="T76" fmla="*/ 327 w 331"/>
                  <a:gd name="T77" fmla="*/ 359 h 367"/>
                  <a:gd name="T78" fmla="*/ 331 w 331"/>
                  <a:gd name="T79" fmla="*/ 367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31" h="367">
                    <a:moveTo>
                      <a:pt x="0" y="0"/>
                    </a:moveTo>
                    <a:lnTo>
                      <a:pt x="4" y="13"/>
                    </a:lnTo>
                    <a:lnTo>
                      <a:pt x="55" y="33"/>
                    </a:lnTo>
                    <a:lnTo>
                      <a:pt x="88" y="33"/>
                    </a:lnTo>
                    <a:lnTo>
                      <a:pt x="169" y="20"/>
                    </a:lnTo>
                    <a:lnTo>
                      <a:pt x="217" y="28"/>
                    </a:lnTo>
                    <a:lnTo>
                      <a:pt x="222" y="44"/>
                    </a:lnTo>
                    <a:lnTo>
                      <a:pt x="236" y="38"/>
                    </a:lnTo>
                    <a:lnTo>
                      <a:pt x="258" y="55"/>
                    </a:lnTo>
                    <a:lnTo>
                      <a:pt x="276" y="51"/>
                    </a:lnTo>
                    <a:lnTo>
                      <a:pt x="286" y="61"/>
                    </a:lnTo>
                    <a:lnTo>
                      <a:pt x="292" y="61"/>
                    </a:lnTo>
                    <a:lnTo>
                      <a:pt x="305" y="73"/>
                    </a:lnTo>
                    <a:lnTo>
                      <a:pt x="323" y="84"/>
                    </a:lnTo>
                    <a:lnTo>
                      <a:pt x="330" y="93"/>
                    </a:lnTo>
                    <a:lnTo>
                      <a:pt x="316" y="110"/>
                    </a:lnTo>
                    <a:lnTo>
                      <a:pt x="308" y="138"/>
                    </a:lnTo>
                    <a:lnTo>
                      <a:pt x="316" y="169"/>
                    </a:lnTo>
                    <a:lnTo>
                      <a:pt x="304" y="193"/>
                    </a:lnTo>
                    <a:lnTo>
                      <a:pt x="291" y="208"/>
                    </a:lnTo>
                    <a:lnTo>
                      <a:pt x="285" y="208"/>
                    </a:lnTo>
                    <a:lnTo>
                      <a:pt x="273" y="218"/>
                    </a:lnTo>
                    <a:lnTo>
                      <a:pt x="284" y="238"/>
                    </a:lnTo>
                    <a:lnTo>
                      <a:pt x="290" y="241"/>
                    </a:lnTo>
                    <a:lnTo>
                      <a:pt x="269" y="251"/>
                    </a:lnTo>
                    <a:lnTo>
                      <a:pt x="262" y="251"/>
                    </a:lnTo>
                    <a:lnTo>
                      <a:pt x="256" y="255"/>
                    </a:lnTo>
                    <a:lnTo>
                      <a:pt x="256" y="283"/>
                    </a:lnTo>
                    <a:lnTo>
                      <a:pt x="250" y="308"/>
                    </a:lnTo>
                    <a:lnTo>
                      <a:pt x="269" y="300"/>
                    </a:lnTo>
                    <a:lnTo>
                      <a:pt x="273" y="300"/>
                    </a:lnTo>
                    <a:lnTo>
                      <a:pt x="273" y="308"/>
                    </a:lnTo>
                    <a:lnTo>
                      <a:pt x="269" y="320"/>
                    </a:lnTo>
                    <a:lnTo>
                      <a:pt x="272" y="334"/>
                    </a:lnTo>
                    <a:lnTo>
                      <a:pt x="297" y="337"/>
                    </a:lnTo>
                    <a:lnTo>
                      <a:pt x="302" y="342"/>
                    </a:lnTo>
                    <a:lnTo>
                      <a:pt x="313" y="346"/>
                    </a:lnTo>
                    <a:lnTo>
                      <a:pt x="313" y="353"/>
                    </a:lnTo>
                    <a:lnTo>
                      <a:pt x="327" y="359"/>
                    </a:lnTo>
                    <a:lnTo>
                      <a:pt x="331" y="36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508">
                <a:extLst>
                  <a:ext uri="{FF2B5EF4-FFF2-40B4-BE49-F238E27FC236}">
                    <a16:creationId xmlns:a16="http://schemas.microsoft.com/office/drawing/2014/main" id="{1EE505BD-3793-412E-93B9-579D6450B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123"/>
                <a:ext cx="135" cy="145"/>
              </a:xfrm>
              <a:custGeom>
                <a:avLst/>
                <a:gdLst>
                  <a:gd name="T0" fmla="*/ 0 w 404"/>
                  <a:gd name="T1" fmla="*/ 418 h 435"/>
                  <a:gd name="T2" fmla="*/ 19 w 404"/>
                  <a:gd name="T3" fmla="*/ 412 h 435"/>
                  <a:gd name="T4" fmla="*/ 40 w 404"/>
                  <a:gd name="T5" fmla="*/ 429 h 435"/>
                  <a:gd name="T6" fmla="*/ 82 w 404"/>
                  <a:gd name="T7" fmla="*/ 429 h 435"/>
                  <a:gd name="T8" fmla="*/ 94 w 404"/>
                  <a:gd name="T9" fmla="*/ 435 h 435"/>
                  <a:gd name="T10" fmla="*/ 101 w 404"/>
                  <a:gd name="T11" fmla="*/ 424 h 435"/>
                  <a:gd name="T12" fmla="*/ 109 w 404"/>
                  <a:gd name="T13" fmla="*/ 425 h 435"/>
                  <a:gd name="T14" fmla="*/ 140 w 404"/>
                  <a:gd name="T15" fmla="*/ 383 h 435"/>
                  <a:gd name="T16" fmla="*/ 158 w 404"/>
                  <a:gd name="T17" fmla="*/ 383 h 435"/>
                  <a:gd name="T18" fmla="*/ 170 w 404"/>
                  <a:gd name="T19" fmla="*/ 354 h 435"/>
                  <a:gd name="T20" fmla="*/ 181 w 404"/>
                  <a:gd name="T21" fmla="*/ 334 h 435"/>
                  <a:gd name="T22" fmla="*/ 193 w 404"/>
                  <a:gd name="T23" fmla="*/ 319 h 435"/>
                  <a:gd name="T24" fmla="*/ 199 w 404"/>
                  <a:gd name="T25" fmla="*/ 302 h 435"/>
                  <a:gd name="T26" fmla="*/ 224 w 404"/>
                  <a:gd name="T27" fmla="*/ 272 h 435"/>
                  <a:gd name="T28" fmla="*/ 259 w 404"/>
                  <a:gd name="T29" fmla="*/ 144 h 435"/>
                  <a:gd name="T30" fmla="*/ 259 w 404"/>
                  <a:gd name="T31" fmla="*/ 104 h 435"/>
                  <a:gd name="T32" fmla="*/ 285 w 404"/>
                  <a:gd name="T33" fmla="*/ 94 h 435"/>
                  <a:gd name="T34" fmla="*/ 314 w 404"/>
                  <a:gd name="T35" fmla="*/ 62 h 435"/>
                  <a:gd name="T36" fmla="*/ 404 w 404"/>
                  <a:gd name="T37" fmla="*/ 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04" h="435">
                    <a:moveTo>
                      <a:pt x="0" y="418"/>
                    </a:moveTo>
                    <a:lnTo>
                      <a:pt x="19" y="412"/>
                    </a:lnTo>
                    <a:lnTo>
                      <a:pt x="40" y="429"/>
                    </a:lnTo>
                    <a:lnTo>
                      <a:pt x="82" y="429"/>
                    </a:lnTo>
                    <a:lnTo>
                      <a:pt x="94" y="435"/>
                    </a:lnTo>
                    <a:lnTo>
                      <a:pt x="101" y="424"/>
                    </a:lnTo>
                    <a:lnTo>
                      <a:pt x="109" y="425"/>
                    </a:lnTo>
                    <a:lnTo>
                      <a:pt x="140" y="383"/>
                    </a:lnTo>
                    <a:lnTo>
                      <a:pt x="158" y="383"/>
                    </a:lnTo>
                    <a:lnTo>
                      <a:pt x="170" y="354"/>
                    </a:lnTo>
                    <a:lnTo>
                      <a:pt x="181" y="334"/>
                    </a:lnTo>
                    <a:lnTo>
                      <a:pt x="193" y="319"/>
                    </a:lnTo>
                    <a:lnTo>
                      <a:pt x="199" y="302"/>
                    </a:lnTo>
                    <a:lnTo>
                      <a:pt x="224" y="272"/>
                    </a:lnTo>
                    <a:lnTo>
                      <a:pt x="259" y="144"/>
                    </a:lnTo>
                    <a:lnTo>
                      <a:pt x="259" y="104"/>
                    </a:lnTo>
                    <a:lnTo>
                      <a:pt x="285" y="94"/>
                    </a:lnTo>
                    <a:lnTo>
                      <a:pt x="314" y="62"/>
                    </a:lnTo>
                    <a:lnTo>
                      <a:pt x="404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509">
                <a:extLst>
                  <a:ext uri="{FF2B5EF4-FFF2-40B4-BE49-F238E27FC236}">
                    <a16:creationId xmlns:a16="http://schemas.microsoft.com/office/drawing/2014/main" id="{0CED170D-B12B-BB57-C5E1-0BB615601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2083"/>
                <a:ext cx="241" cy="74"/>
              </a:xfrm>
              <a:custGeom>
                <a:avLst/>
                <a:gdLst>
                  <a:gd name="T0" fmla="*/ 0 w 723"/>
                  <a:gd name="T1" fmla="*/ 121 h 223"/>
                  <a:gd name="T2" fmla="*/ 51 w 723"/>
                  <a:gd name="T3" fmla="*/ 85 h 223"/>
                  <a:gd name="T4" fmla="*/ 135 w 723"/>
                  <a:gd name="T5" fmla="*/ 2 h 223"/>
                  <a:gd name="T6" fmla="*/ 143 w 723"/>
                  <a:gd name="T7" fmla="*/ 2 h 223"/>
                  <a:gd name="T8" fmla="*/ 151 w 723"/>
                  <a:gd name="T9" fmla="*/ 0 h 223"/>
                  <a:gd name="T10" fmla="*/ 179 w 723"/>
                  <a:gd name="T11" fmla="*/ 0 h 223"/>
                  <a:gd name="T12" fmla="*/ 188 w 723"/>
                  <a:gd name="T13" fmla="*/ 15 h 223"/>
                  <a:gd name="T14" fmla="*/ 188 w 723"/>
                  <a:gd name="T15" fmla="*/ 35 h 223"/>
                  <a:gd name="T16" fmla="*/ 199 w 723"/>
                  <a:gd name="T17" fmla="*/ 44 h 223"/>
                  <a:gd name="T18" fmla="*/ 198 w 723"/>
                  <a:gd name="T19" fmla="*/ 70 h 223"/>
                  <a:gd name="T20" fmla="*/ 210 w 723"/>
                  <a:gd name="T21" fmla="*/ 86 h 223"/>
                  <a:gd name="T22" fmla="*/ 219 w 723"/>
                  <a:gd name="T23" fmla="*/ 117 h 223"/>
                  <a:gd name="T24" fmla="*/ 219 w 723"/>
                  <a:gd name="T25" fmla="*/ 148 h 223"/>
                  <a:gd name="T26" fmla="*/ 236 w 723"/>
                  <a:gd name="T27" fmla="*/ 169 h 223"/>
                  <a:gd name="T28" fmla="*/ 257 w 723"/>
                  <a:gd name="T29" fmla="*/ 174 h 223"/>
                  <a:gd name="T30" fmla="*/ 273 w 723"/>
                  <a:gd name="T31" fmla="*/ 199 h 223"/>
                  <a:gd name="T32" fmla="*/ 294 w 723"/>
                  <a:gd name="T33" fmla="*/ 182 h 223"/>
                  <a:gd name="T34" fmla="*/ 316 w 723"/>
                  <a:gd name="T35" fmla="*/ 151 h 223"/>
                  <a:gd name="T36" fmla="*/ 344 w 723"/>
                  <a:gd name="T37" fmla="*/ 124 h 223"/>
                  <a:gd name="T38" fmla="*/ 437 w 723"/>
                  <a:gd name="T39" fmla="*/ 82 h 223"/>
                  <a:gd name="T40" fmla="*/ 475 w 723"/>
                  <a:gd name="T41" fmla="*/ 37 h 223"/>
                  <a:gd name="T42" fmla="*/ 492 w 723"/>
                  <a:gd name="T43" fmla="*/ 38 h 223"/>
                  <a:gd name="T44" fmla="*/ 549 w 723"/>
                  <a:gd name="T45" fmla="*/ 67 h 223"/>
                  <a:gd name="T46" fmla="*/ 554 w 723"/>
                  <a:gd name="T47" fmla="*/ 90 h 223"/>
                  <a:gd name="T48" fmla="*/ 577 w 723"/>
                  <a:gd name="T49" fmla="*/ 126 h 223"/>
                  <a:gd name="T50" fmla="*/ 577 w 723"/>
                  <a:gd name="T51" fmla="*/ 153 h 223"/>
                  <a:gd name="T52" fmla="*/ 602 w 723"/>
                  <a:gd name="T53" fmla="*/ 174 h 223"/>
                  <a:gd name="T54" fmla="*/ 610 w 723"/>
                  <a:gd name="T55" fmla="*/ 198 h 223"/>
                  <a:gd name="T56" fmla="*/ 636 w 723"/>
                  <a:gd name="T57" fmla="*/ 222 h 223"/>
                  <a:gd name="T58" fmla="*/ 665 w 723"/>
                  <a:gd name="T59" fmla="*/ 222 h 223"/>
                  <a:gd name="T60" fmla="*/ 688 w 723"/>
                  <a:gd name="T61" fmla="*/ 214 h 223"/>
                  <a:gd name="T62" fmla="*/ 717 w 723"/>
                  <a:gd name="T63" fmla="*/ 215 h 223"/>
                  <a:gd name="T64" fmla="*/ 723 w 723"/>
                  <a:gd name="T65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23" h="223">
                    <a:moveTo>
                      <a:pt x="0" y="121"/>
                    </a:moveTo>
                    <a:lnTo>
                      <a:pt x="51" y="85"/>
                    </a:lnTo>
                    <a:lnTo>
                      <a:pt x="135" y="2"/>
                    </a:lnTo>
                    <a:lnTo>
                      <a:pt x="143" y="2"/>
                    </a:lnTo>
                    <a:lnTo>
                      <a:pt x="151" y="0"/>
                    </a:lnTo>
                    <a:lnTo>
                      <a:pt x="179" y="0"/>
                    </a:lnTo>
                    <a:lnTo>
                      <a:pt x="188" y="15"/>
                    </a:lnTo>
                    <a:lnTo>
                      <a:pt x="188" y="35"/>
                    </a:lnTo>
                    <a:lnTo>
                      <a:pt x="199" y="44"/>
                    </a:lnTo>
                    <a:lnTo>
                      <a:pt x="198" y="70"/>
                    </a:lnTo>
                    <a:lnTo>
                      <a:pt x="210" y="86"/>
                    </a:lnTo>
                    <a:lnTo>
                      <a:pt x="219" y="117"/>
                    </a:lnTo>
                    <a:lnTo>
                      <a:pt x="219" y="148"/>
                    </a:lnTo>
                    <a:lnTo>
                      <a:pt x="236" y="169"/>
                    </a:lnTo>
                    <a:lnTo>
                      <a:pt x="257" y="174"/>
                    </a:lnTo>
                    <a:lnTo>
                      <a:pt x="273" y="199"/>
                    </a:lnTo>
                    <a:lnTo>
                      <a:pt x="294" y="182"/>
                    </a:lnTo>
                    <a:lnTo>
                      <a:pt x="316" y="151"/>
                    </a:lnTo>
                    <a:lnTo>
                      <a:pt x="344" y="124"/>
                    </a:lnTo>
                    <a:lnTo>
                      <a:pt x="437" y="82"/>
                    </a:lnTo>
                    <a:lnTo>
                      <a:pt x="475" y="37"/>
                    </a:lnTo>
                    <a:lnTo>
                      <a:pt x="492" y="38"/>
                    </a:lnTo>
                    <a:lnTo>
                      <a:pt x="549" y="67"/>
                    </a:lnTo>
                    <a:lnTo>
                      <a:pt x="554" y="90"/>
                    </a:lnTo>
                    <a:lnTo>
                      <a:pt x="577" y="126"/>
                    </a:lnTo>
                    <a:lnTo>
                      <a:pt x="577" y="153"/>
                    </a:lnTo>
                    <a:lnTo>
                      <a:pt x="602" y="174"/>
                    </a:lnTo>
                    <a:lnTo>
                      <a:pt x="610" y="198"/>
                    </a:lnTo>
                    <a:lnTo>
                      <a:pt x="636" y="222"/>
                    </a:lnTo>
                    <a:lnTo>
                      <a:pt x="665" y="222"/>
                    </a:lnTo>
                    <a:lnTo>
                      <a:pt x="688" y="214"/>
                    </a:lnTo>
                    <a:lnTo>
                      <a:pt x="717" y="215"/>
                    </a:lnTo>
                    <a:lnTo>
                      <a:pt x="723" y="22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510">
                <a:extLst>
                  <a:ext uri="{FF2B5EF4-FFF2-40B4-BE49-F238E27FC236}">
                    <a16:creationId xmlns:a16="http://schemas.microsoft.com/office/drawing/2014/main" id="{9AD2B6AB-4650-20CF-0E58-51B4780F0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2123"/>
                <a:ext cx="261" cy="137"/>
              </a:xfrm>
              <a:custGeom>
                <a:avLst/>
                <a:gdLst>
                  <a:gd name="T0" fmla="*/ 0 w 783"/>
                  <a:gd name="T1" fmla="*/ 0 h 411"/>
                  <a:gd name="T2" fmla="*/ 33 w 783"/>
                  <a:gd name="T3" fmla="*/ 5 h 411"/>
                  <a:gd name="T4" fmla="*/ 64 w 783"/>
                  <a:gd name="T5" fmla="*/ 1 h 411"/>
                  <a:gd name="T6" fmla="*/ 67 w 783"/>
                  <a:gd name="T7" fmla="*/ 1 h 411"/>
                  <a:gd name="T8" fmla="*/ 92 w 783"/>
                  <a:gd name="T9" fmla="*/ 26 h 411"/>
                  <a:gd name="T10" fmla="*/ 92 w 783"/>
                  <a:gd name="T11" fmla="*/ 52 h 411"/>
                  <a:gd name="T12" fmla="*/ 76 w 783"/>
                  <a:gd name="T13" fmla="*/ 87 h 411"/>
                  <a:gd name="T14" fmla="*/ 76 w 783"/>
                  <a:gd name="T15" fmla="*/ 129 h 411"/>
                  <a:gd name="T16" fmla="*/ 66 w 783"/>
                  <a:gd name="T17" fmla="*/ 155 h 411"/>
                  <a:gd name="T18" fmla="*/ 65 w 783"/>
                  <a:gd name="T19" fmla="*/ 192 h 411"/>
                  <a:gd name="T20" fmla="*/ 75 w 783"/>
                  <a:gd name="T21" fmla="*/ 228 h 411"/>
                  <a:gd name="T22" fmla="*/ 95 w 783"/>
                  <a:gd name="T23" fmla="*/ 243 h 411"/>
                  <a:gd name="T24" fmla="*/ 106 w 783"/>
                  <a:gd name="T25" fmla="*/ 275 h 411"/>
                  <a:gd name="T26" fmla="*/ 131 w 783"/>
                  <a:gd name="T27" fmla="*/ 293 h 411"/>
                  <a:gd name="T28" fmla="*/ 147 w 783"/>
                  <a:gd name="T29" fmla="*/ 323 h 411"/>
                  <a:gd name="T30" fmla="*/ 163 w 783"/>
                  <a:gd name="T31" fmla="*/ 339 h 411"/>
                  <a:gd name="T32" fmla="*/ 172 w 783"/>
                  <a:gd name="T33" fmla="*/ 351 h 411"/>
                  <a:gd name="T34" fmla="*/ 207 w 783"/>
                  <a:gd name="T35" fmla="*/ 364 h 411"/>
                  <a:gd name="T36" fmla="*/ 228 w 783"/>
                  <a:gd name="T37" fmla="*/ 387 h 411"/>
                  <a:gd name="T38" fmla="*/ 244 w 783"/>
                  <a:gd name="T39" fmla="*/ 398 h 411"/>
                  <a:gd name="T40" fmla="*/ 321 w 783"/>
                  <a:gd name="T41" fmla="*/ 399 h 411"/>
                  <a:gd name="T42" fmla="*/ 380 w 783"/>
                  <a:gd name="T43" fmla="*/ 411 h 411"/>
                  <a:gd name="T44" fmla="*/ 439 w 783"/>
                  <a:gd name="T45" fmla="*/ 386 h 411"/>
                  <a:gd name="T46" fmla="*/ 456 w 783"/>
                  <a:gd name="T47" fmla="*/ 389 h 411"/>
                  <a:gd name="T48" fmla="*/ 498 w 783"/>
                  <a:gd name="T49" fmla="*/ 350 h 411"/>
                  <a:gd name="T50" fmla="*/ 515 w 783"/>
                  <a:gd name="T51" fmla="*/ 309 h 411"/>
                  <a:gd name="T52" fmla="*/ 546 w 783"/>
                  <a:gd name="T53" fmla="*/ 298 h 411"/>
                  <a:gd name="T54" fmla="*/ 590 w 783"/>
                  <a:gd name="T55" fmla="*/ 293 h 411"/>
                  <a:gd name="T56" fmla="*/ 641 w 783"/>
                  <a:gd name="T57" fmla="*/ 268 h 411"/>
                  <a:gd name="T58" fmla="*/ 668 w 783"/>
                  <a:gd name="T59" fmla="*/ 240 h 411"/>
                  <a:gd name="T60" fmla="*/ 687 w 783"/>
                  <a:gd name="T61" fmla="*/ 198 h 411"/>
                  <a:gd name="T62" fmla="*/ 715 w 783"/>
                  <a:gd name="T63" fmla="*/ 186 h 411"/>
                  <a:gd name="T64" fmla="*/ 752 w 783"/>
                  <a:gd name="T65" fmla="*/ 161 h 411"/>
                  <a:gd name="T66" fmla="*/ 775 w 783"/>
                  <a:gd name="T67" fmla="*/ 153 h 411"/>
                  <a:gd name="T68" fmla="*/ 783 w 783"/>
                  <a:gd name="T69" fmla="*/ 15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83" h="411">
                    <a:moveTo>
                      <a:pt x="0" y="0"/>
                    </a:moveTo>
                    <a:lnTo>
                      <a:pt x="33" y="5"/>
                    </a:lnTo>
                    <a:lnTo>
                      <a:pt x="64" y="1"/>
                    </a:lnTo>
                    <a:lnTo>
                      <a:pt x="67" y="1"/>
                    </a:lnTo>
                    <a:lnTo>
                      <a:pt x="92" y="26"/>
                    </a:lnTo>
                    <a:lnTo>
                      <a:pt x="92" y="52"/>
                    </a:lnTo>
                    <a:lnTo>
                      <a:pt x="76" y="87"/>
                    </a:lnTo>
                    <a:lnTo>
                      <a:pt x="76" y="129"/>
                    </a:lnTo>
                    <a:lnTo>
                      <a:pt x="66" y="155"/>
                    </a:lnTo>
                    <a:lnTo>
                      <a:pt x="65" y="192"/>
                    </a:lnTo>
                    <a:lnTo>
                      <a:pt x="75" y="228"/>
                    </a:lnTo>
                    <a:lnTo>
                      <a:pt x="95" y="243"/>
                    </a:lnTo>
                    <a:lnTo>
                      <a:pt x="106" y="275"/>
                    </a:lnTo>
                    <a:lnTo>
                      <a:pt x="131" y="293"/>
                    </a:lnTo>
                    <a:lnTo>
                      <a:pt x="147" y="323"/>
                    </a:lnTo>
                    <a:lnTo>
                      <a:pt x="163" y="339"/>
                    </a:lnTo>
                    <a:lnTo>
                      <a:pt x="172" y="351"/>
                    </a:lnTo>
                    <a:lnTo>
                      <a:pt x="207" y="364"/>
                    </a:lnTo>
                    <a:lnTo>
                      <a:pt x="228" y="387"/>
                    </a:lnTo>
                    <a:lnTo>
                      <a:pt x="244" y="398"/>
                    </a:lnTo>
                    <a:lnTo>
                      <a:pt x="321" y="399"/>
                    </a:lnTo>
                    <a:lnTo>
                      <a:pt x="380" y="411"/>
                    </a:lnTo>
                    <a:lnTo>
                      <a:pt x="439" y="386"/>
                    </a:lnTo>
                    <a:lnTo>
                      <a:pt x="456" y="389"/>
                    </a:lnTo>
                    <a:lnTo>
                      <a:pt x="498" y="350"/>
                    </a:lnTo>
                    <a:lnTo>
                      <a:pt x="515" y="309"/>
                    </a:lnTo>
                    <a:lnTo>
                      <a:pt x="546" y="298"/>
                    </a:lnTo>
                    <a:lnTo>
                      <a:pt x="590" y="293"/>
                    </a:lnTo>
                    <a:lnTo>
                      <a:pt x="641" y="268"/>
                    </a:lnTo>
                    <a:lnTo>
                      <a:pt x="668" y="240"/>
                    </a:lnTo>
                    <a:lnTo>
                      <a:pt x="687" y="198"/>
                    </a:lnTo>
                    <a:lnTo>
                      <a:pt x="715" y="186"/>
                    </a:lnTo>
                    <a:lnTo>
                      <a:pt x="752" y="161"/>
                    </a:lnTo>
                    <a:lnTo>
                      <a:pt x="775" y="153"/>
                    </a:lnTo>
                    <a:lnTo>
                      <a:pt x="783" y="15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511">
                <a:extLst>
                  <a:ext uri="{FF2B5EF4-FFF2-40B4-BE49-F238E27FC236}">
                    <a16:creationId xmlns:a16="http://schemas.microsoft.com/office/drawing/2014/main" id="{AD5C5116-4B97-45F4-94AC-5EA73F7E3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" y="2033"/>
                <a:ext cx="98" cy="35"/>
              </a:xfrm>
              <a:custGeom>
                <a:avLst/>
                <a:gdLst>
                  <a:gd name="T0" fmla="*/ 0 w 294"/>
                  <a:gd name="T1" fmla="*/ 106 h 106"/>
                  <a:gd name="T2" fmla="*/ 10 w 294"/>
                  <a:gd name="T3" fmla="*/ 83 h 106"/>
                  <a:gd name="T4" fmla="*/ 23 w 294"/>
                  <a:gd name="T5" fmla="*/ 69 h 106"/>
                  <a:gd name="T6" fmla="*/ 27 w 294"/>
                  <a:gd name="T7" fmla="*/ 44 h 106"/>
                  <a:gd name="T8" fmla="*/ 54 w 294"/>
                  <a:gd name="T9" fmla="*/ 37 h 106"/>
                  <a:gd name="T10" fmla="*/ 101 w 294"/>
                  <a:gd name="T11" fmla="*/ 12 h 106"/>
                  <a:gd name="T12" fmla="*/ 143 w 294"/>
                  <a:gd name="T13" fmla="*/ 0 h 106"/>
                  <a:gd name="T14" fmla="*/ 179 w 294"/>
                  <a:gd name="T15" fmla="*/ 9 h 106"/>
                  <a:gd name="T16" fmla="*/ 218 w 294"/>
                  <a:gd name="T17" fmla="*/ 1 h 106"/>
                  <a:gd name="T18" fmla="*/ 264 w 294"/>
                  <a:gd name="T19" fmla="*/ 13 h 106"/>
                  <a:gd name="T20" fmla="*/ 294 w 294"/>
                  <a:gd name="T21" fmla="*/ 27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4" h="106">
                    <a:moveTo>
                      <a:pt x="0" y="106"/>
                    </a:moveTo>
                    <a:lnTo>
                      <a:pt x="10" y="83"/>
                    </a:lnTo>
                    <a:lnTo>
                      <a:pt x="23" y="69"/>
                    </a:lnTo>
                    <a:lnTo>
                      <a:pt x="27" y="44"/>
                    </a:lnTo>
                    <a:lnTo>
                      <a:pt x="54" y="37"/>
                    </a:lnTo>
                    <a:lnTo>
                      <a:pt x="101" y="12"/>
                    </a:lnTo>
                    <a:lnTo>
                      <a:pt x="143" y="0"/>
                    </a:lnTo>
                    <a:lnTo>
                      <a:pt x="179" y="9"/>
                    </a:lnTo>
                    <a:lnTo>
                      <a:pt x="218" y="1"/>
                    </a:lnTo>
                    <a:lnTo>
                      <a:pt x="264" y="13"/>
                    </a:lnTo>
                    <a:lnTo>
                      <a:pt x="294" y="2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512">
                <a:extLst>
                  <a:ext uri="{FF2B5EF4-FFF2-40B4-BE49-F238E27FC236}">
                    <a16:creationId xmlns:a16="http://schemas.microsoft.com/office/drawing/2014/main" id="{4587857D-9205-DCB0-227A-19A778F15B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068"/>
                <a:ext cx="36" cy="288"/>
              </a:xfrm>
              <a:custGeom>
                <a:avLst/>
                <a:gdLst>
                  <a:gd name="T0" fmla="*/ 100 w 107"/>
                  <a:gd name="T1" fmla="*/ 862 h 862"/>
                  <a:gd name="T2" fmla="*/ 100 w 107"/>
                  <a:gd name="T3" fmla="*/ 851 h 862"/>
                  <a:gd name="T4" fmla="*/ 87 w 107"/>
                  <a:gd name="T5" fmla="*/ 831 h 862"/>
                  <a:gd name="T6" fmla="*/ 87 w 107"/>
                  <a:gd name="T7" fmla="*/ 821 h 862"/>
                  <a:gd name="T8" fmla="*/ 82 w 107"/>
                  <a:gd name="T9" fmla="*/ 809 h 862"/>
                  <a:gd name="T10" fmla="*/ 107 w 107"/>
                  <a:gd name="T11" fmla="*/ 786 h 862"/>
                  <a:gd name="T12" fmla="*/ 107 w 107"/>
                  <a:gd name="T13" fmla="*/ 774 h 862"/>
                  <a:gd name="T14" fmla="*/ 94 w 107"/>
                  <a:gd name="T15" fmla="*/ 769 h 862"/>
                  <a:gd name="T16" fmla="*/ 82 w 107"/>
                  <a:gd name="T17" fmla="*/ 768 h 862"/>
                  <a:gd name="T18" fmla="*/ 73 w 107"/>
                  <a:gd name="T19" fmla="*/ 728 h 862"/>
                  <a:gd name="T20" fmla="*/ 55 w 107"/>
                  <a:gd name="T21" fmla="*/ 696 h 862"/>
                  <a:gd name="T22" fmla="*/ 55 w 107"/>
                  <a:gd name="T23" fmla="*/ 689 h 862"/>
                  <a:gd name="T24" fmla="*/ 73 w 107"/>
                  <a:gd name="T25" fmla="*/ 664 h 862"/>
                  <a:gd name="T26" fmla="*/ 63 w 107"/>
                  <a:gd name="T27" fmla="*/ 651 h 862"/>
                  <a:gd name="T28" fmla="*/ 64 w 107"/>
                  <a:gd name="T29" fmla="*/ 628 h 862"/>
                  <a:gd name="T30" fmla="*/ 56 w 107"/>
                  <a:gd name="T31" fmla="*/ 614 h 862"/>
                  <a:gd name="T32" fmla="*/ 56 w 107"/>
                  <a:gd name="T33" fmla="*/ 597 h 862"/>
                  <a:gd name="T34" fmla="*/ 52 w 107"/>
                  <a:gd name="T35" fmla="*/ 569 h 862"/>
                  <a:gd name="T36" fmla="*/ 56 w 107"/>
                  <a:gd name="T37" fmla="*/ 544 h 862"/>
                  <a:gd name="T38" fmla="*/ 57 w 107"/>
                  <a:gd name="T39" fmla="*/ 503 h 862"/>
                  <a:gd name="T40" fmla="*/ 20 w 107"/>
                  <a:gd name="T41" fmla="*/ 474 h 862"/>
                  <a:gd name="T42" fmla="*/ 16 w 107"/>
                  <a:gd name="T43" fmla="*/ 464 h 862"/>
                  <a:gd name="T44" fmla="*/ 16 w 107"/>
                  <a:gd name="T45" fmla="*/ 446 h 862"/>
                  <a:gd name="T46" fmla="*/ 20 w 107"/>
                  <a:gd name="T47" fmla="*/ 434 h 862"/>
                  <a:gd name="T48" fmla="*/ 8 w 107"/>
                  <a:gd name="T49" fmla="*/ 415 h 862"/>
                  <a:gd name="T50" fmla="*/ 8 w 107"/>
                  <a:gd name="T51" fmla="*/ 370 h 862"/>
                  <a:gd name="T52" fmla="*/ 0 w 107"/>
                  <a:gd name="T53" fmla="*/ 358 h 862"/>
                  <a:gd name="T54" fmla="*/ 8 w 107"/>
                  <a:gd name="T55" fmla="*/ 345 h 862"/>
                  <a:gd name="T56" fmla="*/ 8 w 107"/>
                  <a:gd name="T57" fmla="*/ 321 h 862"/>
                  <a:gd name="T58" fmla="*/ 28 w 107"/>
                  <a:gd name="T59" fmla="*/ 319 h 862"/>
                  <a:gd name="T60" fmla="*/ 30 w 107"/>
                  <a:gd name="T61" fmla="*/ 299 h 862"/>
                  <a:gd name="T62" fmla="*/ 59 w 107"/>
                  <a:gd name="T63" fmla="*/ 282 h 862"/>
                  <a:gd name="T64" fmla="*/ 99 w 107"/>
                  <a:gd name="T65" fmla="*/ 249 h 862"/>
                  <a:gd name="T66" fmla="*/ 99 w 107"/>
                  <a:gd name="T67" fmla="*/ 229 h 862"/>
                  <a:gd name="T68" fmla="*/ 60 w 107"/>
                  <a:gd name="T69" fmla="*/ 204 h 862"/>
                  <a:gd name="T70" fmla="*/ 43 w 107"/>
                  <a:gd name="T71" fmla="*/ 179 h 862"/>
                  <a:gd name="T72" fmla="*/ 23 w 107"/>
                  <a:gd name="T73" fmla="*/ 170 h 862"/>
                  <a:gd name="T74" fmla="*/ 23 w 107"/>
                  <a:gd name="T75" fmla="*/ 159 h 862"/>
                  <a:gd name="T76" fmla="*/ 43 w 107"/>
                  <a:gd name="T77" fmla="*/ 140 h 862"/>
                  <a:gd name="T78" fmla="*/ 47 w 107"/>
                  <a:gd name="T79" fmla="*/ 103 h 862"/>
                  <a:gd name="T80" fmla="*/ 69 w 107"/>
                  <a:gd name="T81" fmla="*/ 88 h 862"/>
                  <a:gd name="T82" fmla="*/ 69 w 107"/>
                  <a:gd name="T83" fmla="*/ 52 h 862"/>
                  <a:gd name="T84" fmla="*/ 48 w 107"/>
                  <a:gd name="T85" fmla="*/ 6 h 862"/>
                  <a:gd name="T86" fmla="*/ 48 w 107"/>
                  <a:gd name="T87" fmla="*/ 0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7" h="862">
                    <a:moveTo>
                      <a:pt x="100" y="862"/>
                    </a:moveTo>
                    <a:lnTo>
                      <a:pt x="100" y="851"/>
                    </a:lnTo>
                    <a:lnTo>
                      <a:pt x="87" y="831"/>
                    </a:lnTo>
                    <a:lnTo>
                      <a:pt x="87" y="821"/>
                    </a:lnTo>
                    <a:lnTo>
                      <a:pt x="82" y="809"/>
                    </a:lnTo>
                    <a:lnTo>
                      <a:pt x="107" y="786"/>
                    </a:lnTo>
                    <a:lnTo>
                      <a:pt x="107" y="774"/>
                    </a:lnTo>
                    <a:lnTo>
                      <a:pt x="94" y="769"/>
                    </a:lnTo>
                    <a:lnTo>
                      <a:pt x="82" y="768"/>
                    </a:lnTo>
                    <a:lnTo>
                      <a:pt x="73" y="728"/>
                    </a:lnTo>
                    <a:lnTo>
                      <a:pt x="55" y="696"/>
                    </a:lnTo>
                    <a:lnTo>
                      <a:pt x="55" y="689"/>
                    </a:lnTo>
                    <a:lnTo>
                      <a:pt x="73" y="664"/>
                    </a:lnTo>
                    <a:lnTo>
                      <a:pt x="63" y="651"/>
                    </a:lnTo>
                    <a:lnTo>
                      <a:pt x="64" y="628"/>
                    </a:lnTo>
                    <a:lnTo>
                      <a:pt x="56" y="614"/>
                    </a:lnTo>
                    <a:lnTo>
                      <a:pt x="56" y="597"/>
                    </a:lnTo>
                    <a:lnTo>
                      <a:pt x="52" y="569"/>
                    </a:lnTo>
                    <a:lnTo>
                      <a:pt x="56" y="544"/>
                    </a:lnTo>
                    <a:lnTo>
                      <a:pt x="57" y="503"/>
                    </a:lnTo>
                    <a:lnTo>
                      <a:pt x="20" y="474"/>
                    </a:lnTo>
                    <a:lnTo>
                      <a:pt x="16" y="464"/>
                    </a:lnTo>
                    <a:lnTo>
                      <a:pt x="16" y="446"/>
                    </a:lnTo>
                    <a:lnTo>
                      <a:pt x="20" y="434"/>
                    </a:lnTo>
                    <a:lnTo>
                      <a:pt x="8" y="415"/>
                    </a:lnTo>
                    <a:lnTo>
                      <a:pt x="8" y="370"/>
                    </a:lnTo>
                    <a:lnTo>
                      <a:pt x="0" y="358"/>
                    </a:lnTo>
                    <a:lnTo>
                      <a:pt x="8" y="345"/>
                    </a:lnTo>
                    <a:lnTo>
                      <a:pt x="8" y="321"/>
                    </a:lnTo>
                    <a:lnTo>
                      <a:pt x="28" y="319"/>
                    </a:lnTo>
                    <a:lnTo>
                      <a:pt x="30" y="299"/>
                    </a:lnTo>
                    <a:lnTo>
                      <a:pt x="59" y="282"/>
                    </a:lnTo>
                    <a:lnTo>
                      <a:pt x="99" y="249"/>
                    </a:lnTo>
                    <a:lnTo>
                      <a:pt x="99" y="229"/>
                    </a:lnTo>
                    <a:lnTo>
                      <a:pt x="60" y="204"/>
                    </a:lnTo>
                    <a:lnTo>
                      <a:pt x="43" y="179"/>
                    </a:lnTo>
                    <a:lnTo>
                      <a:pt x="23" y="170"/>
                    </a:lnTo>
                    <a:lnTo>
                      <a:pt x="23" y="159"/>
                    </a:lnTo>
                    <a:lnTo>
                      <a:pt x="43" y="140"/>
                    </a:lnTo>
                    <a:lnTo>
                      <a:pt x="47" y="103"/>
                    </a:lnTo>
                    <a:lnTo>
                      <a:pt x="69" y="88"/>
                    </a:lnTo>
                    <a:lnTo>
                      <a:pt x="69" y="52"/>
                    </a:lnTo>
                    <a:lnTo>
                      <a:pt x="48" y="6"/>
                    </a:lnTo>
                    <a:lnTo>
                      <a:pt x="48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513">
                <a:extLst>
                  <a:ext uri="{FF2B5EF4-FFF2-40B4-BE49-F238E27FC236}">
                    <a16:creationId xmlns:a16="http://schemas.microsoft.com/office/drawing/2014/main" id="{D4431FF4-B9E5-769B-4389-56F6B3449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227"/>
                <a:ext cx="223" cy="129"/>
              </a:xfrm>
              <a:custGeom>
                <a:avLst/>
                <a:gdLst>
                  <a:gd name="T0" fmla="*/ 0 w 669"/>
                  <a:gd name="T1" fmla="*/ 387 h 387"/>
                  <a:gd name="T2" fmla="*/ 50 w 669"/>
                  <a:gd name="T3" fmla="*/ 347 h 387"/>
                  <a:gd name="T4" fmla="*/ 66 w 669"/>
                  <a:gd name="T5" fmla="*/ 352 h 387"/>
                  <a:gd name="T6" fmla="*/ 70 w 669"/>
                  <a:gd name="T7" fmla="*/ 340 h 387"/>
                  <a:gd name="T8" fmla="*/ 66 w 669"/>
                  <a:gd name="T9" fmla="*/ 335 h 387"/>
                  <a:gd name="T10" fmla="*/ 83 w 669"/>
                  <a:gd name="T11" fmla="*/ 317 h 387"/>
                  <a:gd name="T12" fmla="*/ 112 w 669"/>
                  <a:gd name="T13" fmla="*/ 332 h 387"/>
                  <a:gd name="T14" fmla="*/ 134 w 669"/>
                  <a:gd name="T15" fmla="*/ 324 h 387"/>
                  <a:gd name="T16" fmla="*/ 151 w 669"/>
                  <a:gd name="T17" fmla="*/ 332 h 387"/>
                  <a:gd name="T18" fmla="*/ 158 w 669"/>
                  <a:gd name="T19" fmla="*/ 318 h 387"/>
                  <a:gd name="T20" fmla="*/ 183 w 669"/>
                  <a:gd name="T21" fmla="*/ 318 h 387"/>
                  <a:gd name="T22" fmla="*/ 210 w 669"/>
                  <a:gd name="T23" fmla="*/ 324 h 387"/>
                  <a:gd name="T24" fmla="*/ 227 w 669"/>
                  <a:gd name="T25" fmla="*/ 307 h 387"/>
                  <a:gd name="T26" fmla="*/ 247 w 669"/>
                  <a:gd name="T27" fmla="*/ 301 h 387"/>
                  <a:gd name="T28" fmla="*/ 255 w 669"/>
                  <a:gd name="T29" fmla="*/ 282 h 387"/>
                  <a:gd name="T30" fmla="*/ 260 w 669"/>
                  <a:gd name="T31" fmla="*/ 281 h 387"/>
                  <a:gd name="T32" fmla="*/ 260 w 669"/>
                  <a:gd name="T33" fmla="*/ 267 h 387"/>
                  <a:gd name="T34" fmla="*/ 298 w 669"/>
                  <a:gd name="T35" fmla="*/ 267 h 387"/>
                  <a:gd name="T36" fmla="*/ 313 w 669"/>
                  <a:gd name="T37" fmla="*/ 282 h 387"/>
                  <a:gd name="T38" fmla="*/ 336 w 669"/>
                  <a:gd name="T39" fmla="*/ 275 h 387"/>
                  <a:gd name="T40" fmla="*/ 345 w 669"/>
                  <a:gd name="T41" fmla="*/ 230 h 387"/>
                  <a:gd name="T42" fmla="*/ 382 w 669"/>
                  <a:gd name="T43" fmla="*/ 213 h 387"/>
                  <a:gd name="T44" fmla="*/ 415 w 669"/>
                  <a:gd name="T45" fmla="*/ 166 h 387"/>
                  <a:gd name="T46" fmla="*/ 446 w 669"/>
                  <a:gd name="T47" fmla="*/ 158 h 387"/>
                  <a:gd name="T48" fmla="*/ 468 w 669"/>
                  <a:gd name="T49" fmla="*/ 128 h 387"/>
                  <a:gd name="T50" fmla="*/ 498 w 669"/>
                  <a:gd name="T51" fmla="*/ 111 h 387"/>
                  <a:gd name="T52" fmla="*/ 510 w 669"/>
                  <a:gd name="T53" fmla="*/ 91 h 387"/>
                  <a:gd name="T54" fmla="*/ 536 w 669"/>
                  <a:gd name="T55" fmla="*/ 33 h 387"/>
                  <a:gd name="T56" fmla="*/ 541 w 669"/>
                  <a:gd name="T57" fmla="*/ 16 h 387"/>
                  <a:gd name="T58" fmla="*/ 587 w 669"/>
                  <a:gd name="T59" fmla="*/ 0 h 387"/>
                  <a:gd name="T60" fmla="*/ 611 w 669"/>
                  <a:gd name="T61" fmla="*/ 21 h 387"/>
                  <a:gd name="T62" fmla="*/ 662 w 669"/>
                  <a:gd name="T63" fmla="*/ 107 h 387"/>
                  <a:gd name="T64" fmla="*/ 669 w 669"/>
                  <a:gd name="T65" fmla="*/ 107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69" h="387">
                    <a:moveTo>
                      <a:pt x="0" y="387"/>
                    </a:moveTo>
                    <a:lnTo>
                      <a:pt x="50" y="347"/>
                    </a:lnTo>
                    <a:lnTo>
                      <a:pt x="66" y="352"/>
                    </a:lnTo>
                    <a:lnTo>
                      <a:pt x="70" y="340"/>
                    </a:lnTo>
                    <a:lnTo>
                      <a:pt x="66" y="335"/>
                    </a:lnTo>
                    <a:lnTo>
                      <a:pt x="83" y="317"/>
                    </a:lnTo>
                    <a:lnTo>
                      <a:pt x="112" y="332"/>
                    </a:lnTo>
                    <a:lnTo>
                      <a:pt x="134" y="324"/>
                    </a:lnTo>
                    <a:lnTo>
                      <a:pt x="151" y="332"/>
                    </a:lnTo>
                    <a:lnTo>
                      <a:pt x="158" y="318"/>
                    </a:lnTo>
                    <a:lnTo>
                      <a:pt x="183" y="318"/>
                    </a:lnTo>
                    <a:lnTo>
                      <a:pt x="210" y="324"/>
                    </a:lnTo>
                    <a:lnTo>
                      <a:pt x="227" y="307"/>
                    </a:lnTo>
                    <a:lnTo>
                      <a:pt x="247" y="301"/>
                    </a:lnTo>
                    <a:lnTo>
                      <a:pt x="255" y="282"/>
                    </a:lnTo>
                    <a:lnTo>
                      <a:pt x="260" y="281"/>
                    </a:lnTo>
                    <a:lnTo>
                      <a:pt x="260" y="267"/>
                    </a:lnTo>
                    <a:lnTo>
                      <a:pt x="298" y="267"/>
                    </a:lnTo>
                    <a:lnTo>
                      <a:pt x="313" y="282"/>
                    </a:lnTo>
                    <a:lnTo>
                      <a:pt x="336" y="275"/>
                    </a:lnTo>
                    <a:lnTo>
                      <a:pt x="345" y="230"/>
                    </a:lnTo>
                    <a:lnTo>
                      <a:pt x="382" y="213"/>
                    </a:lnTo>
                    <a:lnTo>
                      <a:pt x="415" y="166"/>
                    </a:lnTo>
                    <a:lnTo>
                      <a:pt x="446" y="158"/>
                    </a:lnTo>
                    <a:lnTo>
                      <a:pt x="468" y="128"/>
                    </a:lnTo>
                    <a:lnTo>
                      <a:pt x="498" y="111"/>
                    </a:lnTo>
                    <a:lnTo>
                      <a:pt x="510" y="91"/>
                    </a:lnTo>
                    <a:lnTo>
                      <a:pt x="536" y="33"/>
                    </a:lnTo>
                    <a:lnTo>
                      <a:pt x="541" y="16"/>
                    </a:lnTo>
                    <a:lnTo>
                      <a:pt x="587" y="0"/>
                    </a:lnTo>
                    <a:lnTo>
                      <a:pt x="611" y="21"/>
                    </a:lnTo>
                    <a:lnTo>
                      <a:pt x="662" y="107"/>
                    </a:lnTo>
                    <a:lnTo>
                      <a:pt x="669" y="10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514">
                <a:extLst>
                  <a:ext uri="{FF2B5EF4-FFF2-40B4-BE49-F238E27FC236}">
                    <a16:creationId xmlns:a16="http://schemas.microsoft.com/office/drawing/2014/main" id="{2263F357-457E-1E5B-8155-B7127AFAB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2356"/>
                <a:ext cx="32" cy="84"/>
              </a:xfrm>
              <a:custGeom>
                <a:avLst/>
                <a:gdLst>
                  <a:gd name="T0" fmla="*/ 0 w 98"/>
                  <a:gd name="T1" fmla="*/ 254 h 254"/>
                  <a:gd name="T2" fmla="*/ 21 w 98"/>
                  <a:gd name="T3" fmla="*/ 216 h 254"/>
                  <a:gd name="T4" fmla="*/ 43 w 98"/>
                  <a:gd name="T5" fmla="*/ 204 h 254"/>
                  <a:gd name="T6" fmla="*/ 51 w 98"/>
                  <a:gd name="T7" fmla="*/ 197 h 254"/>
                  <a:gd name="T8" fmla="*/ 51 w 98"/>
                  <a:gd name="T9" fmla="*/ 176 h 254"/>
                  <a:gd name="T10" fmla="*/ 66 w 98"/>
                  <a:gd name="T11" fmla="*/ 165 h 254"/>
                  <a:gd name="T12" fmla="*/ 79 w 98"/>
                  <a:gd name="T13" fmla="*/ 129 h 254"/>
                  <a:gd name="T14" fmla="*/ 73 w 98"/>
                  <a:gd name="T15" fmla="*/ 110 h 254"/>
                  <a:gd name="T16" fmla="*/ 73 w 98"/>
                  <a:gd name="T17" fmla="*/ 95 h 254"/>
                  <a:gd name="T18" fmla="*/ 98 w 98"/>
                  <a:gd name="T19" fmla="*/ 60 h 254"/>
                  <a:gd name="T20" fmla="*/ 98 w 98"/>
                  <a:gd name="T21" fmla="*/ 40 h 254"/>
                  <a:gd name="T22" fmla="*/ 80 w 98"/>
                  <a:gd name="T23" fmla="*/ 23 h 254"/>
                  <a:gd name="T24" fmla="*/ 74 w 98"/>
                  <a:gd name="T25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8" h="254">
                    <a:moveTo>
                      <a:pt x="0" y="254"/>
                    </a:moveTo>
                    <a:lnTo>
                      <a:pt x="21" y="216"/>
                    </a:lnTo>
                    <a:lnTo>
                      <a:pt x="43" y="204"/>
                    </a:lnTo>
                    <a:lnTo>
                      <a:pt x="51" y="197"/>
                    </a:lnTo>
                    <a:lnTo>
                      <a:pt x="51" y="176"/>
                    </a:lnTo>
                    <a:lnTo>
                      <a:pt x="66" y="165"/>
                    </a:lnTo>
                    <a:lnTo>
                      <a:pt x="79" y="129"/>
                    </a:lnTo>
                    <a:lnTo>
                      <a:pt x="73" y="110"/>
                    </a:lnTo>
                    <a:lnTo>
                      <a:pt x="73" y="95"/>
                    </a:lnTo>
                    <a:lnTo>
                      <a:pt x="98" y="60"/>
                    </a:lnTo>
                    <a:lnTo>
                      <a:pt x="98" y="40"/>
                    </a:lnTo>
                    <a:lnTo>
                      <a:pt x="80" y="23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515">
                <a:extLst>
                  <a:ext uri="{FF2B5EF4-FFF2-40B4-BE49-F238E27FC236}">
                    <a16:creationId xmlns:a16="http://schemas.microsoft.com/office/drawing/2014/main" id="{0F6036AA-F517-7C71-BD73-5195BA550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8" y="2440"/>
                <a:ext cx="34" cy="191"/>
              </a:xfrm>
              <a:custGeom>
                <a:avLst/>
                <a:gdLst>
                  <a:gd name="T0" fmla="*/ 0 w 104"/>
                  <a:gd name="T1" fmla="*/ 572 h 572"/>
                  <a:gd name="T2" fmla="*/ 1 w 104"/>
                  <a:gd name="T3" fmla="*/ 464 h 572"/>
                  <a:gd name="T4" fmla="*/ 14 w 104"/>
                  <a:gd name="T5" fmla="*/ 390 h 572"/>
                  <a:gd name="T6" fmla="*/ 39 w 104"/>
                  <a:gd name="T7" fmla="*/ 371 h 572"/>
                  <a:gd name="T8" fmla="*/ 39 w 104"/>
                  <a:gd name="T9" fmla="*/ 326 h 572"/>
                  <a:gd name="T10" fmla="*/ 54 w 104"/>
                  <a:gd name="T11" fmla="*/ 306 h 572"/>
                  <a:gd name="T12" fmla="*/ 54 w 104"/>
                  <a:gd name="T13" fmla="*/ 204 h 572"/>
                  <a:gd name="T14" fmla="*/ 92 w 104"/>
                  <a:gd name="T15" fmla="*/ 145 h 572"/>
                  <a:gd name="T16" fmla="*/ 104 w 104"/>
                  <a:gd name="T17" fmla="*/ 115 h 572"/>
                  <a:gd name="T18" fmla="*/ 104 w 104"/>
                  <a:gd name="T19" fmla="*/ 109 h 572"/>
                  <a:gd name="T20" fmla="*/ 101 w 104"/>
                  <a:gd name="T21" fmla="*/ 70 h 572"/>
                  <a:gd name="T22" fmla="*/ 81 w 104"/>
                  <a:gd name="T23" fmla="*/ 33 h 572"/>
                  <a:gd name="T24" fmla="*/ 76 w 104"/>
                  <a:gd name="T25" fmla="*/ 13 h 572"/>
                  <a:gd name="T26" fmla="*/ 76 w 104"/>
                  <a:gd name="T27" fmla="*/ 2 h 572"/>
                  <a:gd name="T28" fmla="*/ 81 w 104"/>
                  <a:gd name="T29" fmla="*/ 0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4" h="572">
                    <a:moveTo>
                      <a:pt x="0" y="572"/>
                    </a:moveTo>
                    <a:lnTo>
                      <a:pt x="1" y="464"/>
                    </a:lnTo>
                    <a:lnTo>
                      <a:pt x="14" y="390"/>
                    </a:lnTo>
                    <a:lnTo>
                      <a:pt x="39" y="371"/>
                    </a:lnTo>
                    <a:lnTo>
                      <a:pt x="39" y="326"/>
                    </a:lnTo>
                    <a:lnTo>
                      <a:pt x="54" y="306"/>
                    </a:lnTo>
                    <a:lnTo>
                      <a:pt x="54" y="204"/>
                    </a:lnTo>
                    <a:lnTo>
                      <a:pt x="92" y="145"/>
                    </a:lnTo>
                    <a:lnTo>
                      <a:pt x="104" y="115"/>
                    </a:lnTo>
                    <a:lnTo>
                      <a:pt x="104" y="109"/>
                    </a:lnTo>
                    <a:lnTo>
                      <a:pt x="101" y="70"/>
                    </a:lnTo>
                    <a:lnTo>
                      <a:pt x="81" y="33"/>
                    </a:lnTo>
                    <a:lnTo>
                      <a:pt x="76" y="13"/>
                    </a:lnTo>
                    <a:lnTo>
                      <a:pt x="76" y="2"/>
                    </a:lnTo>
                    <a:lnTo>
                      <a:pt x="81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516">
                <a:extLst>
                  <a:ext uri="{FF2B5EF4-FFF2-40B4-BE49-F238E27FC236}">
                    <a16:creationId xmlns:a16="http://schemas.microsoft.com/office/drawing/2014/main" id="{63A3A4D8-D2D4-468D-4A93-808D30E89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2437"/>
                <a:ext cx="243" cy="101"/>
              </a:xfrm>
              <a:custGeom>
                <a:avLst/>
                <a:gdLst>
                  <a:gd name="T0" fmla="*/ 0 w 729"/>
                  <a:gd name="T1" fmla="*/ 9 h 302"/>
                  <a:gd name="T2" fmla="*/ 88 w 729"/>
                  <a:gd name="T3" fmla="*/ 12 h 302"/>
                  <a:gd name="T4" fmla="*/ 112 w 729"/>
                  <a:gd name="T5" fmla="*/ 17 h 302"/>
                  <a:gd name="T6" fmla="*/ 190 w 729"/>
                  <a:gd name="T7" fmla="*/ 50 h 302"/>
                  <a:gd name="T8" fmla="*/ 217 w 729"/>
                  <a:gd name="T9" fmla="*/ 50 h 302"/>
                  <a:gd name="T10" fmla="*/ 247 w 729"/>
                  <a:gd name="T11" fmla="*/ 61 h 302"/>
                  <a:gd name="T12" fmla="*/ 264 w 729"/>
                  <a:gd name="T13" fmla="*/ 61 h 302"/>
                  <a:gd name="T14" fmla="*/ 318 w 729"/>
                  <a:gd name="T15" fmla="*/ 85 h 302"/>
                  <a:gd name="T16" fmla="*/ 329 w 729"/>
                  <a:gd name="T17" fmla="*/ 82 h 302"/>
                  <a:gd name="T18" fmla="*/ 345 w 729"/>
                  <a:gd name="T19" fmla="*/ 93 h 302"/>
                  <a:gd name="T20" fmla="*/ 367 w 729"/>
                  <a:gd name="T21" fmla="*/ 85 h 302"/>
                  <a:gd name="T22" fmla="*/ 393 w 729"/>
                  <a:gd name="T23" fmla="*/ 93 h 302"/>
                  <a:gd name="T24" fmla="*/ 415 w 729"/>
                  <a:gd name="T25" fmla="*/ 77 h 302"/>
                  <a:gd name="T26" fmla="*/ 421 w 729"/>
                  <a:gd name="T27" fmla="*/ 38 h 302"/>
                  <a:gd name="T28" fmla="*/ 415 w 729"/>
                  <a:gd name="T29" fmla="*/ 13 h 302"/>
                  <a:gd name="T30" fmla="*/ 421 w 729"/>
                  <a:gd name="T31" fmla="*/ 0 h 302"/>
                  <a:gd name="T32" fmla="*/ 440 w 729"/>
                  <a:gd name="T33" fmla="*/ 6 h 302"/>
                  <a:gd name="T34" fmla="*/ 451 w 729"/>
                  <a:gd name="T35" fmla="*/ 0 h 302"/>
                  <a:gd name="T36" fmla="*/ 476 w 729"/>
                  <a:gd name="T37" fmla="*/ 0 h 302"/>
                  <a:gd name="T38" fmla="*/ 489 w 729"/>
                  <a:gd name="T39" fmla="*/ 13 h 302"/>
                  <a:gd name="T40" fmla="*/ 508 w 729"/>
                  <a:gd name="T41" fmla="*/ 16 h 302"/>
                  <a:gd name="T42" fmla="*/ 515 w 729"/>
                  <a:gd name="T43" fmla="*/ 39 h 302"/>
                  <a:gd name="T44" fmla="*/ 526 w 729"/>
                  <a:gd name="T45" fmla="*/ 53 h 302"/>
                  <a:gd name="T46" fmla="*/ 526 w 729"/>
                  <a:gd name="T47" fmla="*/ 78 h 302"/>
                  <a:gd name="T48" fmla="*/ 521 w 729"/>
                  <a:gd name="T49" fmla="*/ 84 h 302"/>
                  <a:gd name="T50" fmla="*/ 561 w 729"/>
                  <a:gd name="T51" fmla="*/ 159 h 302"/>
                  <a:gd name="T52" fmla="*/ 591 w 729"/>
                  <a:gd name="T53" fmla="*/ 200 h 302"/>
                  <a:gd name="T54" fmla="*/ 594 w 729"/>
                  <a:gd name="T55" fmla="*/ 212 h 302"/>
                  <a:gd name="T56" fmla="*/ 612 w 729"/>
                  <a:gd name="T57" fmla="*/ 218 h 302"/>
                  <a:gd name="T58" fmla="*/ 671 w 729"/>
                  <a:gd name="T59" fmla="*/ 264 h 302"/>
                  <a:gd name="T60" fmla="*/ 676 w 729"/>
                  <a:gd name="T61" fmla="*/ 282 h 302"/>
                  <a:gd name="T62" fmla="*/ 676 w 729"/>
                  <a:gd name="T63" fmla="*/ 296 h 302"/>
                  <a:gd name="T64" fmla="*/ 690 w 729"/>
                  <a:gd name="T65" fmla="*/ 302 h 302"/>
                  <a:gd name="T66" fmla="*/ 705 w 729"/>
                  <a:gd name="T67" fmla="*/ 287 h 302"/>
                  <a:gd name="T68" fmla="*/ 724 w 729"/>
                  <a:gd name="T69" fmla="*/ 282 h 302"/>
                  <a:gd name="T70" fmla="*/ 729 w 729"/>
                  <a:gd name="T71" fmla="*/ 28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29" h="302">
                    <a:moveTo>
                      <a:pt x="0" y="9"/>
                    </a:moveTo>
                    <a:lnTo>
                      <a:pt x="88" y="12"/>
                    </a:lnTo>
                    <a:lnTo>
                      <a:pt x="112" y="17"/>
                    </a:lnTo>
                    <a:lnTo>
                      <a:pt x="190" y="50"/>
                    </a:lnTo>
                    <a:lnTo>
                      <a:pt x="217" y="50"/>
                    </a:lnTo>
                    <a:lnTo>
                      <a:pt x="247" y="61"/>
                    </a:lnTo>
                    <a:lnTo>
                      <a:pt x="264" y="61"/>
                    </a:lnTo>
                    <a:lnTo>
                      <a:pt x="318" y="85"/>
                    </a:lnTo>
                    <a:lnTo>
                      <a:pt x="329" y="82"/>
                    </a:lnTo>
                    <a:lnTo>
                      <a:pt x="345" y="93"/>
                    </a:lnTo>
                    <a:lnTo>
                      <a:pt x="367" y="85"/>
                    </a:lnTo>
                    <a:lnTo>
                      <a:pt x="393" y="93"/>
                    </a:lnTo>
                    <a:lnTo>
                      <a:pt x="415" y="77"/>
                    </a:lnTo>
                    <a:lnTo>
                      <a:pt x="421" y="38"/>
                    </a:lnTo>
                    <a:lnTo>
                      <a:pt x="415" y="13"/>
                    </a:lnTo>
                    <a:lnTo>
                      <a:pt x="421" y="0"/>
                    </a:lnTo>
                    <a:lnTo>
                      <a:pt x="440" y="6"/>
                    </a:lnTo>
                    <a:lnTo>
                      <a:pt x="451" y="0"/>
                    </a:lnTo>
                    <a:lnTo>
                      <a:pt x="476" y="0"/>
                    </a:lnTo>
                    <a:lnTo>
                      <a:pt x="489" y="13"/>
                    </a:lnTo>
                    <a:lnTo>
                      <a:pt x="508" y="16"/>
                    </a:lnTo>
                    <a:lnTo>
                      <a:pt x="515" y="39"/>
                    </a:lnTo>
                    <a:lnTo>
                      <a:pt x="526" y="53"/>
                    </a:lnTo>
                    <a:lnTo>
                      <a:pt x="526" y="78"/>
                    </a:lnTo>
                    <a:lnTo>
                      <a:pt x="521" y="84"/>
                    </a:lnTo>
                    <a:lnTo>
                      <a:pt x="561" y="159"/>
                    </a:lnTo>
                    <a:lnTo>
                      <a:pt x="591" y="200"/>
                    </a:lnTo>
                    <a:lnTo>
                      <a:pt x="594" y="212"/>
                    </a:lnTo>
                    <a:lnTo>
                      <a:pt x="612" y="218"/>
                    </a:lnTo>
                    <a:lnTo>
                      <a:pt x="671" y="264"/>
                    </a:lnTo>
                    <a:lnTo>
                      <a:pt x="676" y="282"/>
                    </a:lnTo>
                    <a:lnTo>
                      <a:pt x="676" y="296"/>
                    </a:lnTo>
                    <a:lnTo>
                      <a:pt x="690" y="302"/>
                    </a:lnTo>
                    <a:lnTo>
                      <a:pt x="705" y="287"/>
                    </a:lnTo>
                    <a:lnTo>
                      <a:pt x="724" y="282"/>
                    </a:lnTo>
                    <a:lnTo>
                      <a:pt x="729" y="28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517">
                <a:extLst>
                  <a:ext uri="{FF2B5EF4-FFF2-40B4-BE49-F238E27FC236}">
                    <a16:creationId xmlns:a16="http://schemas.microsoft.com/office/drawing/2014/main" id="{A9AEA30B-BB64-D05A-4EE3-05FC1FFF1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2297"/>
                <a:ext cx="179" cy="58"/>
              </a:xfrm>
              <a:custGeom>
                <a:avLst/>
                <a:gdLst>
                  <a:gd name="T0" fmla="*/ 0 w 537"/>
                  <a:gd name="T1" fmla="*/ 37 h 175"/>
                  <a:gd name="T2" fmla="*/ 17 w 537"/>
                  <a:gd name="T3" fmla="*/ 49 h 175"/>
                  <a:gd name="T4" fmla="*/ 47 w 537"/>
                  <a:gd name="T5" fmla="*/ 82 h 175"/>
                  <a:gd name="T6" fmla="*/ 62 w 537"/>
                  <a:gd name="T7" fmla="*/ 74 h 175"/>
                  <a:gd name="T8" fmla="*/ 87 w 537"/>
                  <a:gd name="T9" fmla="*/ 76 h 175"/>
                  <a:gd name="T10" fmla="*/ 106 w 537"/>
                  <a:gd name="T11" fmla="*/ 75 h 175"/>
                  <a:gd name="T12" fmla="*/ 152 w 537"/>
                  <a:gd name="T13" fmla="*/ 6 h 175"/>
                  <a:gd name="T14" fmla="*/ 177 w 537"/>
                  <a:gd name="T15" fmla="*/ 12 h 175"/>
                  <a:gd name="T16" fmla="*/ 194 w 537"/>
                  <a:gd name="T17" fmla="*/ 0 h 175"/>
                  <a:gd name="T18" fmla="*/ 228 w 537"/>
                  <a:gd name="T19" fmla="*/ 0 h 175"/>
                  <a:gd name="T20" fmla="*/ 235 w 537"/>
                  <a:gd name="T21" fmla="*/ 32 h 175"/>
                  <a:gd name="T22" fmla="*/ 271 w 537"/>
                  <a:gd name="T23" fmla="*/ 77 h 175"/>
                  <a:gd name="T24" fmla="*/ 270 w 537"/>
                  <a:gd name="T25" fmla="*/ 91 h 175"/>
                  <a:gd name="T26" fmla="*/ 276 w 537"/>
                  <a:gd name="T27" fmla="*/ 96 h 175"/>
                  <a:gd name="T28" fmla="*/ 292 w 537"/>
                  <a:gd name="T29" fmla="*/ 92 h 175"/>
                  <a:gd name="T30" fmla="*/ 296 w 537"/>
                  <a:gd name="T31" fmla="*/ 78 h 175"/>
                  <a:gd name="T32" fmla="*/ 320 w 537"/>
                  <a:gd name="T33" fmla="*/ 78 h 175"/>
                  <a:gd name="T34" fmla="*/ 374 w 537"/>
                  <a:gd name="T35" fmla="*/ 85 h 175"/>
                  <a:gd name="T36" fmla="*/ 469 w 537"/>
                  <a:gd name="T37" fmla="*/ 78 h 175"/>
                  <a:gd name="T38" fmla="*/ 487 w 537"/>
                  <a:gd name="T39" fmla="*/ 71 h 175"/>
                  <a:gd name="T40" fmla="*/ 510 w 537"/>
                  <a:gd name="T41" fmla="*/ 81 h 175"/>
                  <a:gd name="T42" fmla="*/ 534 w 537"/>
                  <a:gd name="T43" fmla="*/ 111 h 175"/>
                  <a:gd name="T44" fmla="*/ 537 w 537"/>
                  <a:gd name="T45" fmla="*/ 124 h 175"/>
                  <a:gd name="T46" fmla="*/ 525 w 537"/>
                  <a:gd name="T47" fmla="*/ 141 h 175"/>
                  <a:gd name="T48" fmla="*/ 525 w 537"/>
                  <a:gd name="T49" fmla="*/ 157 h 175"/>
                  <a:gd name="T50" fmla="*/ 520 w 537"/>
                  <a:gd name="T51" fmla="*/ 169 h 175"/>
                  <a:gd name="T52" fmla="*/ 501 w 537"/>
                  <a:gd name="T53" fmla="*/ 175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37" h="175">
                    <a:moveTo>
                      <a:pt x="0" y="37"/>
                    </a:moveTo>
                    <a:lnTo>
                      <a:pt x="17" y="49"/>
                    </a:lnTo>
                    <a:lnTo>
                      <a:pt x="47" y="82"/>
                    </a:lnTo>
                    <a:lnTo>
                      <a:pt x="62" y="74"/>
                    </a:lnTo>
                    <a:lnTo>
                      <a:pt x="87" y="76"/>
                    </a:lnTo>
                    <a:lnTo>
                      <a:pt x="106" y="75"/>
                    </a:lnTo>
                    <a:lnTo>
                      <a:pt x="152" y="6"/>
                    </a:lnTo>
                    <a:lnTo>
                      <a:pt x="177" y="12"/>
                    </a:lnTo>
                    <a:lnTo>
                      <a:pt x="194" y="0"/>
                    </a:lnTo>
                    <a:lnTo>
                      <a:pt x="228" y="0"/>
                    </a:lnTo>
                    <a:lnTo>
                      <a:pt x="235" y="32"/>
                    </a:lnTo>
                    <a:lnTo>
                      <a:pt x="271" y="77"/>
                    </a:lnTo>
                    <a:lnTo>
                      <a:pt x="270" y="91"/>
                    </a:lnTo>
                    <a:lnTo>
                      <a:pt x="276" y="96"/>
                    </a:lnTo>
                    <a:lnTo>
                      <a:pt x="292" y="92"/>
                    </a:lnTo>
                    <a:lnTo>
                      <a:pt x="296" y="78"/>
                    </a:lnTo>
                    <a:lnTo>
                      <a:pt x="320" y="78"/>
                    </a:lnTo>
                    <a:lnTo>
                      <a:pt x="374" y="85"/>
                    </a:lnTo>
                    <a:lnTo>
                      <a:pt x="469" y="78"/>
                    </a:lnTo>
                    <a:lnTo>
                      <a:pt x="487" y="71"/>
                    </a:lnTo>
                    <a:lnTo>
                      <a:pt x="510" y="81"/>
                    </a:lnTo>
                    <a:lnTo>
                      <a:pt x="534" y="111"/>
                    </a:lnTo>
                    <a:lnTo>
                      <a:pt x="537" y="124"/>
                    </a:lnTo>
                    <a:lnTo>
                      <a:pt x="525" y="141"/>
                    </a:lnTo>
                    <a:lnTo>
                      <a:pt x="525" y="157"/>
                    </a:lnTo>
                    <a:lnTo>
                      <a:pt x="520" y="169"/>
                    </a:lnTo>
                    <a:lnTo>
                      <a:pt x="501" y="17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518">
                <a:extLst>
                  <a:ext uri="{FF2B5EF4-FFF2-40B4-BE49-F238E27FC236}">
                    <a16:creationId xmlns:a16="http://schemas.microsoft.com/office/drawing/2014/main" id="{6798C85D-4FAF-48E6-9541-CC09AE854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262"/>
                <a:ext cx="13" cy="47"/>
              </a:xfrm>
              <a:custGeom>
                <a:avLst/>
                <a:gdLst>
                  <a:gd name="T0" fmla="*/ 0 w 39"/>
                  <a:gd name="T1" fmla="*/ 0 h 141"/>
                  <a:gd name="T2" fmla="*/ 0 w 39"/>
                  <a:gd name="T3" fmla="*/ 6 h 141"/>
                  <a:gd name="T4" fmla="*/ 19 w 39"/>
                  <a:gd name="T5" fmla="*/ 23 h 141"/>
                  <a:gd name="T6" fmla="*/ 19 w 39"/>
                  <a:gd name="T7" fmla="*/ 69 h 141"/>
                  <a:gd name="T8" fmla="*/ 12 w 39"/>
                  <a:gd name="T9" fmla="*/ 106 h 141"/>
                  <a:gd name="T10" fmla="*/ 12 w 39"/>
                  <a:gd name="T11" fmla="*/ 114 h 141"/>
                  <a:gd name="T12" fmla="*/ 29 w 39"/>
                  <a:gd name="T13" fmla="*/ 126 h 141"/>
                  <a:gd name="T14" fmla="*/ 39 w 39"/>
                  <a:gd name="T15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141">
                    <a:moveTo>
                      <a:pt x="0" y="0"/>
                    </a:moveTo>
                    <a:lnTo>
                      <a:pt x="0" y="6"/>
                    </a:lnTo>
                    <a:lnTo>
                      <a:pt x="19" y="23"/>
                    </a:lnTo>
                    <a:lnTo>
                      <a:pt x="19" y="69"/>
                    </a:lnTo>
                    <a:lnTo>
                      <a:pt x="12" y="106"/>
                    </a:lnTo>
                    <a:lnTo>
                      <a:pt x="12" y="114"/>
                    </a:lnTo>
                    <a:lnTo>
                      <a:pt x="29" y="126"/>
                    </a:lnTo>
                    <a:lnTo>
                      <a:pt x="39" y="14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519">
                <a:extLst>
                  <a:ext uri="{FF2B5EF4-FFF2-40B4-BE49-F238E27FC236}">
                    <a16:creationId xmlns:a16="http://schemas.microsoft.com/office/drawing/2014/main" id="{3EF1636E-BBA7-A38F-DC71-81409D56B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3" y="2309"/>
                <a:ext cx="181" cy="167"/>
              </a:xfrm>
              <a:custGeom>
                <a:avLst/>
                <a:gdLst>
                  <a:gd name="T0" fmla="*/ 37 w 543"/>
                  <a:gd name="T1" fmla="*/ 0 h 500"/>
                  <a:gd name="T2" fmla="*/ 27 w 543"/>
                  <a:gd name="T3" fmla="*/ 17 h 500"/>
                  <a:gd name="T4" fmla="*/ 27 w 543"/>
                  <a:gd name="T5" fmla="*/ 37 h 500"/>
                  <a:gd name="T6" fmla="*/ 15 w 543"/>
                  <a:gd name="T7" fmla="*/ 45 h 500"/>
                  <a:gd name="T8" fmla="*/ 15 w 543"/>
                  <a:gd name="T9" fmla="*/ 75 h 500"/>
                  <a:gd name="T10" fmla="*/ 9 w 543"/>
                  <a:gd name="T11" fmla="*/ 89 h 500"/>
                  <a:gd name="T12" fmla="*/ 9 w 543"/>
                  <a:gd name="T13" fmla="*/ 134 h 500"/>
                  <a:gd name="T14" fmla="*/ 15 w 543"/>
                  <a:gd name="T15" fmla="*/ 152 h 500"/>
                  <a:gd name="T16" fmla="*/ 0 w 543"/>
                  <a:gd name="T17" fmla="*/ 197 h 500"/>
                  <a:gd name="T18" fmla="*/ 0 w 543"/>
                  <a:gd name="T19" fmla="*/ 215 h 500"/>
                  <a:gd name="T20" fmla="*/ 13 w 543"/>
                  <a:gd name="T21" fmla="*/ 240 h 500"/>
                  <a:gd name="T22" fmla="*/ 25 w 543"/>
                  <a:gd name="T23" fmla="*/ 252 h 500"/>
                  <a:gd name="T24" fmla="*/ 45 w 543"/>
                  <a:gd name="T25" fmla="*/ 255 h 500"/>
                  <a:gd name="T26" fmla="*/ 83 w 543"/>
                  <a:gd name="T27" fmla="*/ 247 h 500"/>
                  <a:gd name="T28" fmla="*/ 97 w 543"/>
                  <a:gd name="T29" fmla="*/ 240 h 500"/>
                  <a:gd name="T30" fmla="*/ 173 w 543"/>
                  <a:gd name="T31" fmla="*/ 306 h 500"/>
                  <a:gd name="T32" fmla="*/ 201 w 543"/>
                  <a:gd name="T33" fmla="*/ 312 h 500"/>
                  <a:gd name="T34" fmla="*/ 233 w 543"/>
                  <a:gd name="T35" fmla="*/ 324 h 500"/>
                  <a:gd name="T36" fmla="*/ 257 w 543"/>
                  <a:gd name="T37" fmla="*/ 341 h 500"/>
                  <a:gd name="T38" fmla="*/ 275 w 543"/>
                  <a:gd name="T39" fmla="*/ 378 h 500"/>
                  <a:gd name="T40" fmla="*/ 278 w 543"/>
                  <a:gd name="T41" fmla="*/ 402 h 500"/>
                  <a:gd name="T42" fmla="*/ 304 w 543"/>
                  <a:gd name="T43" fmla="*/ 427 h 500"/>
                  <a:gd name="T44" fmla="*/ 314 w 543"/>
                  <a:gd name="T45" fmla="*/ 427 h 500"/>
                  <a:gd name="T46" fmla="*/ 335 w 543"/>
                  <a:gd name="T47" fmla="*/ 467 h 500"/>
                  <a:gd name="T48" fmla="*/ 377 w 543"/>
                  <a:gd name="T49" fmla="*/ 500 h 500"/>
                  <a:gd name="T50" fmla="*/ 407 w 543"/>
                  <a:gd name="T51" fmla="*/ 496 h 500"/>
                  <a:gd name="T52" fmla="*/ 425 w 543"/>
                  <a:gd name="T53" fmla="*/ 496 h 500"/>
                  <a:gd name="T54" fmla="*/ 459 w 543"/>
                  <a:gd name="T55" fmla="*/ 485 h 500"/>
                  <a:gd name="T56" fmla="*/ 485 w 543"/>
                  <a:gd name="T57" fmla="*/ 468 h 500"/>
                  <a:gd name="T58" fmla="*/ 490 w 543"/>
                  <a:gd name="T59" fmla="*/ 455 h 500"/>
                  <a:gd name="T60" fmla="*/ 490 w 543"/>
                  <a:gd name="T61" fmla="*/ 438 h 500"/>
                  <a:gd name="T62" fmla="*/ 485 w 543"/>
                  <a:gd name="T63" fmla="*/ 406 h 500"/>
                  <a:gd name="T64" fmla="*/ 477 w 543"/>
                  <a:gd name="T65" fmla="*/ 397 h 500"/>
                  <a:gd name="T66" fmla="*/ 486 w 543"/>
                  <a:gd name="T67" fmla="*/ 372 h 500"/>
                  <a:gd name="T68" fmla="*/ 511 w 543"/>
                  <a:gd name="T69" fmla="*/ 366 h 500"/>
                  <a:gd name="T70" fmla="*/ 521 w 543"/>
                  <a:gd name="T71" fmla="*/ 361 h 500"/>
                  <a:gd name="T72" fmla="*/ 536 w 543"/>
                  <a:gd name="T73" fmla="*/ 361 h 500"/>
                  <a:gd name="T74" fmla="*/ 543 w 543"/>
                  <a:gd name="T75" fmla="*/ 356 h 500"/>
                  <a:gd name="T76" fmla="*/ 536 w 543"/>
                  <a:gd name="T77" fmla="*/ 33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43" h="500">
                    <a:moveTo>
                      <a:pt x="37" y="0"/>
                    </a:moveTo>
                    <a:lnTo>
                      <a:pt x="27" y="17"/>
                    </a:lnTo>
                    <a:lnTo>
                      <a:pt x="27" y="37"/>
                    </a:lnTo>
                    <a:lnTo>
                      <a:pt x="15" y="45"/>
                    </a:lnTo>
                    <a:lnTo>
                      <a:pt x="15" y="75"/>
                    </a:lnTo>
                    <a:lnTo>
                      <a:pt x="9" y="89"/>
                    </a:lnTo>
                    <a:lnTo>
                      <a:pt x="9" y="134"/>
                    </a:lnTo>
                    <a:lnTo>
                      <a:pt x="15" y="152"/>
                    </a:lnTo>
                    <a:lnTo>
                      <a:pt x="0" y="197"/>
                    </a:lnTo>
                    <a:lnTo>
                      <a:pt x="0" y="215"/>
                    </a:lnTo>
                    <a:lnTo>
                      <a:pt x="13" y="240"/>
                    </a:lnTo>
                    <a:lnTo>
                      <a:pt x="25" y="252"/>
                    </a:lnTo>
                    <a:lnTo>
                      <a:pt x="45" y="255"/>
                    </a:lnTo>
                    <a:lnTo>
                      <a:pt x="83" y="247"/>
                    </a:lnTo>
                    <a:lnTo>
                      <a:pt x="97" y="240"/>
                    </a:lnTo>
                    <a:lnTo>
                      <a:pt x="173" y="306"/>
                    </a:lnTo>
                    <a:lnTo>
                      <a:pt x="201" y="312"/>
                    </a:lnTo>
                    <a:lnTo>
                      <a:pt x="233" y="324"/>
                    </a:lnTo>
                    <a:lnTo>
                      <a:pt x="257" y="341"/>
                    </a:lnTo>
                    <a:lnTo>
                      <a:pt x="275" y="378"/>
                    </a:lnTo>
                    <a:lnTo>
                      <a:pt x="278" y="402"/>
                    </a:lnTo>
                    <a:lnTo>
                      <a:pt x="304" y="427"/>
                    </a:lnTo>
                    <a:lnTo>
                      <a:pt x="314" y="427"/>
                    </a:lnTo>
                    <a:lnTo>
                      <a:pt x="335" y="467"/>
                    </a:lnTo>
                    <a:lnTo>
                      <a:pt x="377" y="500"/>
                    </a:lnTo>
                    <a:lnTo>
                      <a:pt x="407" y="496"/>
                    </a:lnTo>
                    <a:lnTo>
                      <a:pt x="425" y="496"/>
                    </a:lnTo>
                    <a:lnTo>
                      <a:pt x="459" y="485"/>
                    </a:lnTo>
                    <a:lnTo>
                      <a:pt x="485" y="468"/>
                    </a:lnTo>
                    <a:lnTo>
                      <a:pt x="490" y="455"/>
                    </a:lnTo>
                    <a:lnTo>
                      <a:pt x="490" y="438"/>
                    </a:lnTo>
                    <a:lnTo>
                      <a:pt x="485" y="406"/>
                    </a:lnTo>
                    <a:lnTo>
                      <a:pt x="477" y="397"/>
                    </a:lnTo>
                    <a:lnTo>
                      <a:pt x="486" y="372"/>
                    </a:lnTo>
                    <a:lnTo>
                      <a:pt x="511" y="366"/>
                    </a:lnTo>
                    <a:lnTo>
                      <a:pt x="521" y="361"/>
                    </a:lnTo>
                    <a:lnTo>
                      <a:pt x="536" y="361"/>
                    </a:lnTo>
                    <a:lnTo>
                      <a:pt x="543" y="356"/>
                    </a:lnTo>
                    <a:lnTo>
                      <a:pt x="536" y="33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520">
                <a:extLst>
                  <a:ext uri="{FF2B5EF4-FFF2-40B4-BE49-F238E27FC236}">
                    <a16:creationId xmlns:a16="http://schemas.microsoft.com/office/drawing/2014/main" id="{EC106E30-AA6C-0C54-2E61-97FB7FB63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2360"/>
                <a:ext cx="249" cy="475"/>
              </a:xfrm>
              <a:custGeom>
                <a:avLst/>
                <a:gdLst>
                  <a:gd name="T0" fmla="*/ 0 w 747"/>
                  <a:gd name="T1" fmla="*/ 1423 h 1423"/>
                  <a:gd name="T2" fmla="*/ 32 w 747"/>
                  <a:gd name="T3" fmla="*/ 1376 h 1423"/>
                  <a:gd name="T4" fmla="*/ 54 w 747"/>
                  <a:gd name="T5" fmla="*/ 1330 h 1423"/>
                  <a:gd name="T6" fmla="*/ 83 w 747"/>
                  <a:gd name="T7" fmla="*/ 1290 h 1423"/>
                  <a:gd name="T8" fmla="*/ 109 w 747"/>
                  <a:gd name="T9" fmla="*/ 1207 h 1423"/>
                  <a:gd name="T10" fmla="*/ 109 w 747"/>
                  <a:gd name="T11" fmla="*/ 1167 h 1423"/>
                  <a:gd name="T12" fmla="*/ 126 w 747"/>
                  <a:gd name="T13" fmla="*/ 1116 h 1423"/>
                  <a:gd name="T14" fmla="*/ 152 w 747"/>
                  <a:gd name="T15" fmla="*/ 1070 h 1423"/>
                  <a:gd name="T16" fmla="*/ 194 w 747"/>
                  <a:gd name="T17" fmla="*/ 1025 h 1423"/>
                  <a:gd name="T18" fmla="*/ 203 w 747"/>
                  <a:gd name="T19" fmla="*/ 980 h 1423"/>
                  <a:gd name="T20" fmla="*/ 141 w 747"/>
                  <a:gd name="T21" fmla="*/ 897 h 1423"/>
                  <a:gd name="T22" fmla="*/ 135 w 747"/>
                  <a:gd name="T23" fmla="*/ 869 h 1423"/>
                  <a:gd name="T24" fmla="*/ 105 w 747"/>
                  <a:gd name="T25" fmla="*/ 857 h 1423"/>
                  <a:gd name="T26" fmla="*/ 77 w 747"/>
                  <a:gd name="T27" fmla="*/ 825 h 1423"/>
                  <a:gd name="T28" fmla="*/ 64 w 747"/>
                  <a:gd name="T29" fmla="*/ 810 h 1423"/>
                  <a:gd name="T30" fmla="*/ 64 w 747"/>
                  <a:gd name="T31" fmla="*/ 791 h 1423"/>
                  <a:gd name="T32" fmla="*/ 97 w 747"/>
                  <a:gd name="T33" fmla="*/ 758 h 1423"/>
                  <a:gd name="T34" fmla="*/ 88 w 747"/>
                  <a:gd name="T35" fmla="*/ 714 h 1423"/>
                  <a:gd name="T36" fmla="*/ 97 w 747"/>
                  <a:gd name="T37" fmla="*/ 680 h 1423"/>
                  <a:gd name="T38" fmla="*/ 127 w 747"/>
                  <a:gd name="T39" fmla="*/ 620 h 1423"/>
                  <a:gd name="T40" fmla="*/ 137 w 747"/>
                  <a:gd name="T41" fmla="*/ 612 h 1423"/>
                  <a:gd name="T42" fmla="*/ 179 w 747"/>
                  <a:gd name="T43" fmla="*/ 598 h 1423"/>
                  <a:gd name="T44" fmla="*/ 206 w 747"/>
                  <a:gd name="T45" fmla="*/ 586 h 1423"/>
                  <a:gd name="T46" fmla="*/ 242 w 747"/>
                  <a:gd name="T47" fmla="*/ 541 h 1423"/>
                  <a:gd name="T48" fmla="*/ 263 w 747"/>
                  <a:gd name="T49" fmla="*/ 541 h 1423"/>
                  <a:gd name="T50" fmla="*/ 301 w 747"/>
                  <a:gd name="T51" fmla="*/ 556 h 1423"/>
                  <a:gd name="T52" fmla="*/ 326 w 747"/>
                  <a:gd name="T53" fmla="*/ 554 h 1423"/>
                  <a:gd name="T54" fmla="*/ 373 w 747"/>
                  <a:gd name="T55" fmla="*/ 554 h 1423"/>
                  <a:gd name="T56" fmla="*/ 401 w 747"/>
                  <a:gd name="T57" fmla="*/ 538 h 1423"/>
                  <a:gd name="T58" fmla="*/ 401 w 747"/>
                  <a:gd name="T59" fmla="*/ 532 h 1423"/>
                  <a:gd name="T60" fmla="*/ 424 w 747"/>
                  <a:gd name="T61" fmla="*/ 524 h 1423"/>
                  <a:gd name="T62" fmla="*/ 424 w 747"/>
                  <a:gd name="T63" fmla="*/ 507 h 1423"/>
                  <a:gd name="T64" fmla="*/ 424 w 747"/>
                  <a:gd name="T65" fmla="*/ 495 h 1423"/>
                  <a:gd name="T66" fmla="*/ 415 w 747"/>
                  <a:gd name="T67" fmla="*/ 484 h 1423"/>
                  <a:gd name="T68" fmla="*/ 424 w 747"/>
                  <a:gd name="T69" fmla="*/ 495 h 1423"/>
                  <a:gd name="T70" fmla="*/ 434 w 747"/>
                  <a:gd name="T71" fmla="*/ 490 h 1423"/>
                  <a:gd name="T72" fmla="*/ 448 w 747"/>
                  <a:gd name="T73" fmla="*/ 476 h 1423"/>
                  <a:gd name="T74" fmla="*/ 456 w 747"/>
                  <a:gd name="T75" fmla="*/ 485 h 1423"/>
                  <a:gd name="T76" fmla="*/ 513 w 747"/>
                  <a:gd name="T77" fmla="*/ 462 h 1423"/>
                  <a:gd name="T78" fmla="*/ 543 w 747"/>
                  <a:gd name="T79" fmla="*/ 457 h 1423"/>
                  <a:gd name="T80" fmla="*/ 584 w 747"/>
                  <a:gd name="T81" fmla="*/ 432 h 1423"/>
                  <a:gd name="T82" fmla="*/ 608 w 747"/>
                  <a:gd name="T83" fmla="*/ 386 h 1423"/>
                  <a:gd name="T84" fmla="*/ 614 w 747"/>
                  <a:gd name="T85" fmla="*/ 363 h 1423"/>
                  <a:gd name="T86" fmla="*/ 644 w 747"/>
                  <a:gd name="T87" fmla="*/ 334 h 1423"/>
                  <a:gd name="T88" fmla="*/ 653 w 747"/>
                  <a:gd name="T89" fmla="*/ 311 h 1423"/>
                  <a:gd name="T90" fmla="*/ 668 w 747"/>
                  <a:gd name="T91" fmla="*/ 300 h 1423"/>
                  <a:gd name="T92" fmla="*/ 661 w 747"/>
                  <a:gd name="T93" fmla="*/ 262 h 1423"/>
                  <a:gd name="T94" fmla="*/ 640 w 747"/>
                  <a:gd name="T95" fmla="*/ 241 h 1423"/>
                  <a:gd name="T96" fmla="*/ 642 w 747"/>
                  <a:gd name="T97" fmla="*/ 216 h 1423"/>
                  <a:gd name="T98" fmla="*/ 616 w 747"/>
                  <a:gd name="T99" fmla="*/ 159 h 1423"/>
                  <a:gd name="T100" fmla="*/ 643 w 747"/>
                  <a:gd name="T101" fmla="*/ 87 h 1423"/>
                  <a:gd name="T102" fmla="*/ 653 w 747"/>
                  <a:gd name="T103" fmla="*/ 68 h 1423"/>
                  <a:gd name="T104" fmla="*/ 664 w 747"/>
                  <a:gd name="T105" fmla="*/ 65 h 1423"/>
                  <a:gd name="T106" fmla="*/ 680 w 747"/>
                  <a:gd name="T107" fmla="*/ 37 h 1423"/>
                  <a:gd name="T108" fmla="*/ 706 w 747"/>
                  <a:gd name="T109" fmla="*/ 23 h 1423"/>
                  <a:gd name="T110" fmla="*/ 715 w 747"/>
                  <a:gd name="T111" fmla="*/ 6 h 1423"/>
                  <a:gd name="T112" fmla="*/ 739 w 747"/>
                  <a:gd name="T113" fmla="*/ 0 h 1423"/>
                  <a:gd name="T114" fmla="*/ 747 w 747"/>
                  <a:gd name="T115" fmla="*/ 6 h 1423"/>
                  <a:gd name="T116" fmla="*/ 746 w 747"/>
                  <a:gd name="T117" fmla="*/ 37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47" h="1423">
                    <a:moveTo>
                      <a:pt x="0" y="1423"/>
                    </a:moveTo>
                    <a:lnTo>
                      <a:pt x="32" y="1376"/>
                    </a:lnTo>
                    <a:lnTo>
                      <a:pt x="54" y="1330"/>
                    </a:lnTo>
                    <a:lnTo>
                      <a:pt x="83" y="1290"/>
                    </a:lnTo>
                    <a:lnTo>
                      <a:pt x="109" y="1207"/>
                    </a:lnTo>
                    <a:lnTo>
                      <a:pt x="109" y="1167"/>
                    </a:lnTo>
                    <a:lnTo>
                      <a:pt x="126" y="1116"/>
                    </a:lnTo>
                    <a:lnTo>
                      <a:pt x="152" y="1070"/>
                    </a:lnTo>
                    <a:lnTo>
                      <a:pt x="194" y="1025"/>
                    </a:lnTo>
                    <a:lnTo>
                      <a:pt x="203" y="980"/>
                    </a:lnTo>
                    <a:lnTo>
                      <a:pt x="141" y="897"/>
                    </a:lnTo>
                    <a:lnTo>
                      <a:pt x="135" y="869"/>
                    </a:lnTo>
                    <a:lnTo>
                      <a:pt x="105" y="857"/>
                    </a:lnTo>
                    <a:lnTo>
                      <a:pt x="77" y="825"/>
                    </a:lnTo>
                    <a:lnTo>
                      <a:pt x="64" y="810"/>
                    </a:lnTo>
                    <a:lnTo>
                      <a:pt x="64" y="791"/>
                    </a:lnTo>
                    <a:lnTo>
                      <a:pt x="97" y="758"/>
                    </a:lnTo>
                    <a:lnTo>
                      <a:pt x="88" y="714"/>
                    </a:lnTo>
                    <a:lnTo>
                      <a:pt x="97" y="680"/>
                    </a:lnTo>
                    <a:lnTo>
                      <a:pt x="127" y="620"/>
                    </a:lnTo>
                    <a:lnTo>
                      <a:pt x="137" y="612"/>
                    </a:lnTo>
                    <a:lnTo>
                      <a:pt x="179" y="598"/>
                    </a:lnTo>
                    <a:lnTo>
                      <a:pt x="206" y="586"/>
                    </a:lnTo>
                    <a:lnTo>
                      <a:pt x="242" y="541"/>
                    </a:lnTo>
                    <a:lnTo>
                      <a:pt x="263" y="541"/>
                    </a:lnTo>
                    <a:lnTo>
                      <a:pt x="301" y="556"/>
                    </a:lnTo>
                    <a:lnTo>
                      <a:pt x="326" y="554"/>
                    </a:lnTo>
                    <a:lnTo>
                      <a:pt x="373" y="554"/>
                    </a:lnTo>
                    <a:lnTo>
                      <a:pt x="401" y="538"/>
                    </a:lnTo>
                    <a:lnTo>
                      <a:pt x="401" y="532"/>
                    </a:lnTo>
                    <a:lnTo>
                      <a:pt x="424" y="524"/>
                    </a:lnTo>
                    <a:lnTo>
                      <a:pt x="424" y="507"/>
                    </a:lnTo>
                    <a:lnTo>
                      <a:pt x="424" y="495"/>
                    </a:lnTo>
                    <a:lnTo>
                      <a:pt x="415" y="484"/>
                    </a:lnTo>
                    <a:lnTo>
                      <a:pt x="424" y="495"/>
                    </a:lnTo>
                    <a:lnTo>
                      <a:pt x="434" y="490"/>
                    </a:lnTo>
                    <a:lnTo>
                      <a:pt x="448" y="476"/>
                    </a:lnTo>
                    <a:lnTo>
                      <a:pt x="456" y="485"/>
                    </a:lnTo>
                    <a:lnTo>
                      <a:pt x="513" y="462"/>
                    </a:lnTo>
                    <a:lnTo>
                      <a:pt x="543" y="457"/>
                    </a:lnTo>
                    <a:lnTo>
                      <a:pt x="584" y="432"/>
                    </a:lnTo>
                    <a:lnTo>
                      <a:pt x="608" y="386"/>
                    </a:lnTo>
                    <a:lnTo>
                      <a:pt x="614" y="363"/>
                    </a:lnTo>
                    <a:lnTo>
                      <a:pt x="644" y="334"/>
                    </a:lnTo>
                    <a:lnTo>
                      <a:pt x="653" y="311"/>
                    </a:lnTo>
                    <a:lnTo>
                      <a:pt x="668" y="300"/>
                    </a:lnTo>
                    <a:lnTo>
                      <a:pt x="661" y="262"/>
                    </a:lnTo>
                    <a:lnTo>
                      <a:pt x="640" y="241"/>
                    </a:lnTo>
                    <a:lnTo>
                      <a:pt x="642" y="216"/>
                    </a:lnTo>
                    <a:lnTo>
                      <a:pt x="616" y="159"/>
                    </a:lnTo>
                    <a:lnTo>
                      <a:pt x="643" y="87"/>
                    </a:lnTo>
                    <a:lnTo>
                      <a:pt x="653" y="68"/>
                    </a:lnTo>
                    <a:lnTo>
                      <a:pt x="664" y="65"/>
                    </a:lnTo>
                    <a:lnTo>
                      <a:pt x="680" y="37"/>
                    </a:lnTo>
                    <a:lnTo>
                      <a:pt x="706" y="23"/>
                    </a:lnTo>
                    <a:lnTo>
                      <a:pt x="715" y="6"/>
                    </a:lnTo>
                    <a:lnTo>
                      <a:pt x="739" y="0"/>
                    </a:lnTo>
                    <a:lnTo>
                      <a:pt x="747" y="6"/>
                    </a:lnTo>
                    <a:lnTo>
                      <a:pt x="746" y="3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521">
                <a:extLst>
                  <a:ext uri="{FF2B5EF4-FFF2-40B4-BE49-F238E27FC236}">
                    <a16:creationId xmlns:a16="http://schemas.microsoft.com/office/drawing/2014/main" id="{1EF71D93-4B35-2A12-2F3C-2D6CA93A5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284"/>
                <a:ext cx="231" cy="100"/>
              </a:xfrm>
              <a:custGeom>
                <a:avLst/>
                <a:gdLst>
                  <a:gd name="T0" fmla="*/ 0 w 693"/>
                  <a:gd name="T1" fmla="*/ 0 h 298"/>
                  <a:gd name="T2" fmla="*/ 19 w 693"/>
                  <a:gd name="T3" fmla="*/ 6 h 298"/>
                  <a:gd name="T4" fmla="*/ 55 w 693"/>
                  <a:gd name="T5" fmla="*/ 47 h 298"/>
                  <a:gd name="T6" fmla="*/ 120 w 693"/>
                  <a:gd name="T7" fmla="*/ 23 h 298"/>
                  <a:gd name="T8" fmla="*/ 165 w 693"/>
                  <a:gd name="T9" fmla="*/ 24 h 298"/>
                  <a:gd name="T10" fmla="*/ 224 w 693"/>
                  <a:gd name="T11" fmla="*/ 71 h 298"/>
                  <a:gd name="T12" fmla="*/ 502 w 693"/>
                  <a:gd name="T13" fmla="*/ 247 h 298"/>
                  <a:gd name="T14" fmla="*/ 540 w 693"/>
                  <a:gd name="T15" fmla="*/ 260 h 298"/>
                  <a:gd name="T16" fmla="*/ 560 w 693"/>
                  <a:gd name="T17" fmla="*/ 260 h 298"/>
                  <a:gd name="T18" fmla="*/ 568 w 693"/>
                  <a:gd name="T19" fmla="*/ 272 h 298"/>
                  <a:gd name="T20" fmla="*/ 609 w 693"/>
                  <a:gd name="T21" fmla="*/ 294 h 298"/>
                  <a:gd name="T22" fmla="*/ 640 w 693"/>
                  <a:gd name="T23" fmla="*/ 294 h 298"/>
                  <a:gd name="T24" fmla="*/ 662 w 693"/>
                  <a:gd name="T25" fmla="*/ 298 h 298"/>
                  <a:gd name="T26" fmla="*/ 679 w 693"/>
                  <a:gd name="T27" fmla="*/ 286 h 298"/>
                  <a:gd name="T28" fmla="*/ 693 w 693"/>
                  <a:gd name="T29" fmla="*/ 286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3" h="298">
                    <a:moveTo>
                      <a:pt x="0" y="0"/>
                    </a:moveTo>
                    <a:lnTo>
                      <a:pt x="19" y="6"/>
                    </a:lnTo>
                    <a:lnTo>
                      <a:pt x="55" y="47"/>
                    </a:lnTo>
                    <a:lnTo>
                      <a:pt x="120" y="23"/>
                    </a:lnTo>
                    <a:lnTo>
                      <a:pt x="165" y="24"/>
                    </a:lnTo>
                    <a:lnTo>
                      <a:pt x="224" y="71"/>
                    </a:lnTo>
                    <a:lnTo>
                      <a:pt x="502" y="247"/>
                    </a:lnTo>
                    <a:lnTo>
                      <a:pt x="540" y="260"/>
                    </a:lnTo>
                    <a:lnTo>
                      <a:pt x="560" y="260"/>
                    </a:lnTo>
                    <a:lnTo>
                      <a:pt x="568" y="272"/>
                    </a:lnTo>
                    <a:lnTo>
                      <a:pt x="609" y="294"/>
                    </a:lnTo>
                    <a:lnTo>
                      <a:pt x="640" y="294"/>
                    </a:lnTo>
                    <a:lnTo>
                      <a:pt x="662" y="298"/>
                    </a:lnTo>
                    <a:lnTo>
                      <a:pt x="679" y="286"/>
                    </a:lnTo>
                    <a:lnTo>
                      <a:pt x="693" y="28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522">
                <a:extLst>
                  <a:ext uri="{FF2B5EF4-FFF2-40B4-BE49-F238E27FC236}">
                    <a16:creationId xmlns:a16="http://schemas.microsoft.com/office/drawing/2014/main" id="{9FC7AABE-FEB8-7402-9219-CFB09DC769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6" y="610"/>
                <a:ext cx="197" cy="86"/>
              </a:xfrm>
              <a:custGeom>
                <a:avLst/>
                <a:gdLst>
                  <a:gd name="T0" fmla="*/ 0 w 590"/>
                  <a:gd name="T1" fmla="*/ 63 h 258"/>
                  <a:gd name="T2" fmla="*/ 77 w 590"/>
                  <a:gd name="T3" fmla="*/ 27 h 258"/>
                  <a:gd name="T4" fmla="*/ 101 w 590"/>
                  <a:gd name="T5" fmla="*/ 34 h 258"/>
                  <a:gd name="T6" fmla="*/ 145 w 590"/>
                  <a:gd name="T7" fmla="*/ 92 h 258"/>
                  <a:gd name="T8" fmla="*/ 170 w 590"/>
                  <a:gd name="T9" fmla="*/ 92 h 258"/>
                  <a:gd name="T10" fmla="*/ 211 w 590"/>
                  <a:gd name="T11" fmla="*/ 56 h 258"/>
                  <a:gd name="T12" fmla="*/ 222 w 590"/>
                  <a:gd name="T13" fmla="*/ 10 h 258"/>
                  <a:gd name="T14" fmla="*/ 281 w 590"/>
                  <a:gd name="T15" fmla="*/ 0 h 258"/>
                  <a:gd name="T16" fmla="*/ 306 w 590"/>
                  <a:gd name="T17" fmla="*/ 40 h 258"/>
                  <a:gd name="T18" fmla="*/ 330 w 590"/>
                  <a:gd name="T19" fmla="*/ 52 h 258"/>
                  <a:gd name="T20" fmla="*/ 318 w 590"/>
                  <a:gd name="T21" fmla="*/ 94 h 258"/>
                  <a:gd name="T22" fmla="*/ 324 w 590"/>
                  <a:gd name="T23" fmla="*/ 124 h 258"/>
                  <a:gd name="T24" fmla="*/ 343 w 590"/>
                  <a:gd name="T25" fmla="*/ 140 h 258"/>
                  <a:gd name="T26" fmla="*/ 368 w 590"/>
                  <a:gd name="T27" fmla="*/ 124 h 258"/>
                  <a:gd name="T28" fmla="*/ 363 w 590"/>
                  <a:gd name="T29" fmla="*/ 57 h 258"/>
                  <a:gd name="T30" fmla="*/ 376 w 590"/>
                  <a:gd name="T31" fmla="*/ 47 h 258"/>
                  <a:gd name="T32" fmla="*/ 409 w 590"/>
                  <a:gd name="T33" fmla="*/ 41 h 258"/>
                  <a:gd name="T34" fmla="*/ 420 w 590"/>
                  <a:gd name="T35" fmla="*/ 108 h 258"/>
                  <a:gd name="T36" fmla="*/ 405 w 590"/>
                  <a:gd name="T37" fmla="*/ 159 h 258"/>
                  <a:gd name="T38" fmla="*/ 416 w 590"/>
                  <a:gd name="T39" fmla="*/ 186 h 258"/>
                  <a:gd name="T40" fmla="*/ 450 w 590"/>
                  <a:gd name="T41" fmla="*/ 187 h 258"/>
                  <a:gd name="T42" fmla="*/ 476 w 590"/>
                  <a:gd name="T43" fmla="*/ 160 h 258"/>
                  <a:gd name="T44" fmla="*/ 479 w 590"/>
                  <a:gd name="T45" fmla="*/ 111 h 258"/>
                  <a:gd name="T46" fmla="*/ 504 w 590"/>
                  <a:gd name="T47" fmla="*/ 95 h 258"/>
                  <a:gd name="T48" fmla="*/ 541 w 590"/>
                  <a:gd name="T49" fmla="*/ 109 h 258"/>
                  <a:gd name="T50" fmla="*/ 555 w 590"/>
                  <a:gd name="T51" fmla="*/ 151 h 258"/>
                  <a:gd name="T52" fmla="*/ 562 w 590"/>
                  <a:gd name="T53" fmla="*/ 188 h 258"/>
                  <a:gd name="T54" fmla="*/ 541 w 590"/>
                  <a:gd name="T55" fmla="*/ 213 h 258"/>
                  <a:gd name="T56" fmla="*/ 467 w 590"/>
                  <a:gd name="T57" fmla="*/ 236 h 258"/>
                  <a:gd name="T58" fmla="*/ 462 w 590"/>
                  <a:gd name="T59" fmla="*/ 249 h 258"/>
                  <a:gd name="T60" fmla="*/ 474 w 590"/>
                  <a:gd name="T61" fmla="*/ 258 h 258"/>
                  <a:gd name="T62" fmla="*/ 526 w 590"/>
                  <a:gd name="T63" fmla="*/ 244 h 258"/>
                  <a:gd name="T64" fmla="*/ 590 w 590"/>
                  <a:gd name="T65" fmla="*/ 245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0" h="258">
                    <a:moveTo>
                      <a:pt x="0" y="63"/>
                    </a:moveTo>
                    <a:lnTo>
                      <a:pt x="77" y="27"/>
                    </a:lnTo>
                    <a:lnTo>
                      <a:pt x="101" y="34"/>
                    </a:lnTo>
                    <a:lnTo>
                      <a:pt x="145" y="92"/>
                    </a:lnTo>
                    <a:lnTo>
                      <a:pt x="170" y="92"/>
                    </a:lnTo>
                    <a:lnTo>
                      <a:pt x="211" y="56"/>
                    </a:lnTo>
                    <a:lnTo>
                      <a:pt x="222" y="10"/>
                    </a:lnTo>
                    <a:lnTo>
                      <a:pt x="281" y="0"/>
                    </a:lnTo>
                    <a:lnTo>
                      <a:pt x="306" y="40"/>
                    </a:lnTo>
                    <a:lnTo>
                      <a:pt x="330" y="52"/>
                    </a:lnTo>
                    <a:lnTo>
                      <a:pt x="318" y="94"/>
                    </a:lnTo>
                    <a:lnTo>
                      <a:pt x="324" y="124"/>
                    </a:lnTo>
                    <a:lnTo>
                      <a:pt x="343" y="140"/>
                    </a:lnTo>
                    <a:lnTo>
                      <a:pt x="368" y="124"/>
                    </a:lnTo>
                    <a:lnTo>
                      <a:pt x="363" y="57"/>
                    </a:lnTo>
                    <a:lnTo>
                      <a:pt x="376" y="47"/>
                    </a:lnTo>
                    <a:lnTo>
                      <a:pt x="409" y="41"/>
                    </a:lnTo>
                    <a:lnTo>
                      <a:pt x="420" y="108"/>
                    </a:lnTo>
                    <a:lnTo>
                      <a:pt x="405" y="159"/>
                    </a:lnTo>
                    <a:lnTo>
                      <a:pt x="416" y="186"/>
                    </a:lnTo>
                    <a:lnTo>
                      <a:pt x="450" y="187"/>
                    </a:lnTo>
                    <a:lnTo>
                      <a:pt x="476" y="160"/>
                    </a:lnTo>
                    <a:lnTo>
                      <a:pt x="479" y="111"/>
                    </a:lnTo>
                    <a:lnTo>
                      <a:pt x="504" y="95"/>
                    </a:lnTo>
                    <a:lnTo>
                      <a:pt x="541" y="109"/>
                    </a:lnTo>
                    <a:lnTo>
                      <a:pt x="555" y="151"/>
                    </a:lnTo>
                    <a:lnTo>
                      <a:pt x="562" y="188"/>
                    </a:lnTo>
                    <a:lnTo>
                      <a:pt x="541" y="213"/>
                    </a:lnTo>
                    <a:lnTo>
                      <a:pt x="467" y="236"/>
                    </a:lnTo>
                    <a:lnTo>
                      <a:pt x="462" y="249"/>
                    </a:lnTo>
                    <a:lnTo>
                      <a:pt x="474" y="258"/>
                    </a:lnTo>
                    <a:lnTo>
                      <a:pt x="526" y="244"/>
                    </a:lnTo>
                    <a:lnTo>
                      <a:pt x="590" y="24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523">
                <a:extLst>
                  <a:ext uri="{FF2B5EF4-FFF2-40B4-BE49-F238E27FC236}">
                    <a16:creationId xmlns:a16="http://schemas.microsoft.com/office/drawing/2014/main" id="{92BBD789-C950-441D-9F03-A9FAB2FA0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576"/>
                <a:ext cx="78" cy="115"/>
              </a:xfrm>
              <a:custGeom>
                <a:avLst/>
                <a:gdLst>
                  <a:gd name="T0" fmla="*/ 0 w 234"/>
                  <a:gd name="T1" fmla="*/ 346 h 346"/>
                  <a:gd name="T2" fmla="*/ 19 w 234"/>
                  <a:gd name="T3" fmla="*/ 327 h 346"/>
                  <a:gd name="T4" fmla="*/ 66 w 234"/>
                  <a:gd name="T5" fmla="*/ 296 h 346"/>
                  <a:gd name="T6" fmla="*/ 111 w 234"/>
                  <a:gd name="T7" fmla="*/ 276 h 346"/>
                  <a:gd name="T8" fmla="*/ 123 w 234"/>
                  <a:gd name="T9" fmla="*/ 181 h 346"/>
                  <a:gd name="T10" fmla="*/ 144 w 234"/>
                  <a:gd name="T11" fmla="*/ 157 h 346"/>
                  <a:gd name="T12" fmla="*/ 168 w 234"/>
                  <a:gd name="T13" fmla="*/ 152 h 346"/>
                  <a:gd name="T14" fmla="*/ 199 w 234"/>
                  <a:gd name="T15" fmla="*/ 116 h 346"/>
                  <a:gd name="T16" fmla="*/ 209 w 234"/>
                  <a:gd name="T17" fmla="*/ 83 h 346"/>
                  <a:gd name="T18" fmla="*/ 205 w 234"/>
                  <a:gd name="T19" fmla="*/ 38 h 346"/>
                  <a:gd name="T20" fmla="*/ 234 w 234"/>
                  <a:gd name="T21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4" h="346">
                    <a:moveTo>
                      <a:pt x="0" y="346"/>
                    </a:moveTo>
                    <a:lnTo>
                      <a:pt x="19" y="327"/>
                    </a:lnTo>
                    <a:lnTo>
                      <a:pt x="66" y="296"/>
                    </a:lnTo>
                    <a:lnTo>
                      <a:pt x="111" y="276"/>
                    </a:lnTo>
                    <a:lnTo>
                      <a:pt x="123" y="181"/>
                    </a:lnTo>
                    <a:lnTo>
                      <a:pt x="144" y="157"/>
                    </a:lnTo>
                    <a:lnTo>
                      <a:pt x="168" y="152"/>
                    </a:lnTo>
                    <a:lnTo>
                      <a:pt x="199" y="116"/>
                    </a:lnTo>
                    <a:lnTo>
                      <a:pt x="209" y="83"/>
                    </a:lnTo>
                    <a:lnTo>
                      <a:pt x="205" y="38"/>
                    </a:lnTo>
                    <a:lnTo>
                      <a:pt x="234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524">
                <a:extLst>
                  <a:ext uri="{FF2B5EF4-FFF2-40B4-BE49-F238E27FC236}">
                    <a16:creationId xmlns:a16="http://schemas.microsoft.com/office/drawing/2014/main" id="{133CDCED-F90D-FC6E-D70E-8A260CB63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2" y="571"/>
                <a:ext cx="62" cy="218"/>
              </a:xfrm>
              <a:custGeom>
                <a:avLst/>
                <a:gdLst>
                  <a:gd name="T0" fmla="*/ 32 w 187"/>
                  <a:gd name="T1" fmla="*/ 0 h 656"/>
                  <a:gd name="T2" fmla="*/ 57 w 187"/>
                  <a:gd name="T3" fmla="*/ 34 h 656"/>
                  <a:gd name="T4" fmla="*/ 95 w 187"/>
                  <a:gd name="T5" fmla="*/ 59 h 656"/>
                  <a:gd name="T6" fmla="*/ 112 w 187"/>
                  <a:gd name="T7" fmla="*/ 55 h 656"/>
                  <a:gd name="T8" fmla="*/ 134 w 187"/>
                  <a:gd name="T9" fmla="*/ 112 h 656"/>
                  <a:gd name="T10" fmla="*/ 156 w 187"/>
                  <a:gd name="T11" fmla="*/ 153 h 656"/>
                  <a:gd name="T12" fmla="*/ 163 w 187"/>
                  <a:gd name="T13" fmla="*/ 199 h 656"/>
                  <a:gd name="T14" fmla="*/ 145 w 187"/>
                  <a:gd name="T15" fmla="*/ 264 h 656"/>
                  <a:gd name="T16" fmla="*/ 187 w 187"/>
                  <a:gd name="T17" fmla="*/ 309 h 656"/>
                  <a:gd name="T18" fmla="*/ 186 w 187"/>
                  <a:gd name="T19" fmla="*/ 358 h 656"/>
                  <a:gd name="T20" fmla="*/ 178 w 187"/>
                  <a:gd name="T21" fmla="*/ 412 h 656"/>
                  <a:gd name="T22" fmla="*/ 136 w 187"/>
                  <a:gd name="T23" fmla="*/ 424 h 656"/>
                  <a:gd name="T24" fmla="*/ 135 w 187"/>
                  <a:gd name="T25" fmla="*/ 463 h 656"/>
                  <a:gd name="T26" fmla="*/ 116 w 187"/>
                  <a:gd name="T27" fmla="*/ 483 h 656"/>
                  <a:gd name="T28" fmla="*/ 100 w 187"/>
                  <a:gd name="T29" fmla="*/ 575 h 656"/>
                  <a:gd name="T30" fmla="*/ 37 w 187"/>
                  <a:gd name="T31" fmla="*/ 640 h 656"/>
                  <a:gd name="T32" fmla="*/ 0 w 187"/>
                  <a:gd name="T33" fmla="*/ 656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7" h="656">
                    <a:moveTo>
                      <a:pt x="32" y="0"/>
                    </a:moveTo>
                    <a:lnTo>
                      <a:pt x="57" y="34"/>
                    </a:lnTo>
                    <a:lnTo>
                      <a:pt x="95" y="59"/>
                    </a:lnTo>
                    <a:lnTo>
                      <a:pt x="112" y="55"/>
                    </a:lnTo>
                    <a:lnTo>
                      <a:pt x="134" y="112"/>
                    </a:lnTo>
                    <a:lnTo>
                      <a:pt x="156" y="153"/>
                    </a:lnTo>
                    <a:lnTo>
                      <a:pt x="163" y="199"/>
                    </a:lnTo>
                    <a:lnTo>
                      <a:pt x="145" y="264"/>
                    </a:lnTo>
                    <a:lnTo>
                      <a:pt x="187" y="309"/>
                    </a:lnTo>
                    <a:lnTo>
                      <a:pt x="186" y="358"/>
                    </a:lnTo>
                    <a:lnTo>
                      <a:pt x="178" y="412"/>
                    </a:lnTo>
                    <a:lnTo>
                      <a:pt x="136" y="424"/>
                    </a:lnTo>
                    <a:lnTo>
                      <a:pt x="135" y="463"/>
                    </a:lnTo>
                    <a:lnTo>
                      <a:pt x="116" y="483"/>
                    </a:lnTo>
                    <a:lnTo>
                      <a:pt x="100" y="575"/>
                    </a:lnTo>
                    <a:lnTo>
                      <a:pt x="37" y="640"/>
                    </a:lnTo>
                    <a:lnTo>
                      <a:pt x="0" y="65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525">
                <a:extLst>
                  <a:ext uri="{FF2B5EF4-FFF2-40B4-BE49-F238E27FC236}">
                    <a16:creationId xmlns:a16="http://schemas.microsoft.com/office/drawing/2014/main" id="{D295C3D4-5A1A-30CB-325D-9F9E15B4E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7" y="633"/>
                <a:ext cx="121" cy="284"/>
              </a:xfrm>
              <a:custGeom>
                <a:avLst/>
                <a:gdLst>
                  <a:gd name="T0" fmla="*/ 31 w 364"/>
                  <a:gd name="T1" fmla="*/ 0 h 851"/>
                  <a:gd name="T2" fmla="*/ 85 w 364"/>
                  <a:gd name="T3" fmla="*/ 20 h 851"/>
                  <a:gd name="T4" fmla="*/ 87 w 364"/>
                  <a:gd name="T5" fmla="*/ 50 h 851"/>
                  <a:gd name="T6" fmla="*/ 135 w 364"/>
                  <a:gd name="T7" fmla="*/ 98 h 851"/>
                  <a:gd name="T8" fmla="*/ 203 w 364"/>
                  <a:gd name="T9" fmla="*/ 126 h 851"/>
                  <a:gd name="T10" fmla="*/ 261 w 364"/>
                  <a:gd name="T11" fmla="*/ 170 h 851"/>
                  <a:gd name="T12" fmla="*/ 267 w 364"/>
                  <a:gd name="T13" fmla="*/ 204 h 851"/>
                  <a:gd name="T14" fmla="*/ 293 w 364"/>
                  <a:gd name="T15" fmla="*/ 240 h 851"/>
                  <a:gd name="T16" fmla="*/ 308 w 364"/>
                  <a:gd name="T17" fmla="*/ 287 h 851"/>
                  <a:gd name="T18" fmla="*/ 307 w 364"/>
                  <a:gd name="T19" fmla="*/ 387 h 851"/>
                  <a:gd name="T20" fmla="*/ 355 w 364"/>
                  <a:gd name="T21" fmla="*/ 446 h 851"/>
                  <a:gd name="T22" fmla="*/ 364 w 364"/>
                  <a:gd name="T23" fmla="*/ 485 h 851"/>
                  <a:gd name="T24" fmla="*/ 354 w 364"/>
                  <a:gd name="T25" fmla="*/ 531 h 851"/>
                  <a:gd name="T26" fmla="*/ 328 w 364"/>
                  <a:gd name="T27" fmla="*/ 554 h 851"/>
                  <a:gd name="T28" fmla="*/ 305 w 364"/>
                  <a:gd name="T29" fmla="*/ 590 h 851"/>
                  <a:gd name="T30" fmla="*/ 312 w 364"/>
                  <a:gd name="T31" fmla="*/ 644 h 851"/>
                  <a:gd name="T32" fmla="*/ 299 w 364"/>
                  <a:gd name="T33" fmla="*/ 706 h 851"/>
                  <a:gd name="T34" fmla="*/ 274 w 364"/>
                  <a:gd name="T35" fmla="*/ 756 h 851"/>
                  <a:gd name="T36" fmla="*/ 218 w 364"/>
                  <a:gd name="T37" fmla="*/ 788 h 851"/>
                  <a:gd name="T38" fmla="*/ 5 w 364"/>
                  <a:gd name="T39" fmla="*/ 851 h 851"/>
                  <a:gd name="T40" fmla="*/ 0 w 364"/>
                  <a:gd name="T41" fmla="*/ 844 h 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4" h="851">
                    <a:moveTo>
                      <a:pt x="31" y="0"/>
                    </a:moveTo>
                    <a:lnTo>
                      <a:pt x="85" y="20"/>
                    </a:lnTo>
                    <a:lnTo>
                      <a:pt x="87" y="50"/>
                    </a:lnTo>
                    <a:lnTo>
                      <a:pt x="135" y="98"/>
                    </a:lnTo>
                    <a:lnTo>
                      <a:pt x="203" y="126"/>
                    </a:lnTo>
                    <a:lnTo>
                      <a:pt x="261" y="170"/>
                    </a:lnTo>
                    <a:lnTo>
                      <a:pt x="267" y="204"/>
                    </a:lnTo>
                    <a:lnTo>
                      <a:pt x="293" y="240"/>
                    </a:lnTo>
                    <a:lnTo>
                      <a:pt x="308" y="287"/>
                    </a:lnTo>
                    <a:lnTo>
                      <a:pt x="307" y="387"/>
                    </a:lnTo>
                    <a:lnTo>
                      <a:pt x="355" y="446"/>
                    </a:lnTo>
                    <a:lnTo>
                      <a:pt x="364" y="485"/>
                    </a:lnTo>
                    <a:lnTo>
                      <a:pt x="354" y="531"/>
                    </a:lnTo>
                    <a:lnTo>
                      <a:pt x="328" y="554"/>
                    </a:lnTo>
                    <a:lnTo>
                      <a:pt x="305" y="590"/>
                    </a:lnTo>
                    <a:lnTo>
                      <a:pt x="312" y="644"/>
                    </a:lnTo>
                    <a:lnTo>
                      <a:pt x="299" y="706"/>
                    </a:lnTo>
                    <a:lnTo>
                      <a:pt x="274" y="756"/>
                    </a:lnTo>
                    <a:lnTo>
                      <a:pt x="218" y="788"/>
                    </a:lnTo>
                    <a:lnTo>
                      <a:pt x="5" y="851"/>
                    </a:lnTo>
                    <a:lnTo>
                      <a:pt x="0" y="84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526">
                <a:extLst>
                  <a:ext uri="{FF2B5EF4-FFF2-40B4-BE49-F238E27FC236}">
                    <a16:creationId xmlns:a16="http://schemas.microsoft.com/office/drawing/2014/main" id="{065322C3-1196-B32A-CB6D-8FF1CFA754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1" y="688"/>
                <a:ext cx="168" cy="268"/>
              </a:xfrm>
              <a:custGeom>
                <a:avLst/>
                <a:gdLst>
                  <a:gd name="T0" fmla="*/ 230 w 504"/>
                  <a:gd name="T1" fmla="*/ 0 h 805"/>
                  <a:gd name="T2" fmla="*/ 153 w 504"/>
                  <a:gd name="T3" fmla="*/ 109 h 805"/>
                  <a:gd name="T4" fmla="*/ 135 w 504"/>
                  <a:gd name="T5" fmla="*/ 121 h 805"/>
                  <a:gd name="T6" fmla="*/ 112 w 504"/>
                  <a:gd name="T7" fmla="*/ 144 h 805"/>
                  <a:gd name="T8" fmla="*/ 101 w 504"/>
                  <a:gd name="T9" fmla="*/ 149 h 805"/>
                  <a:gd name="T10" fmla="*/ 103 w 504"/>
                  <a:gd name="T11" fmla="*/ 215 h 805"/>
                  <a:gd name="T12" fmla="*/ 83 w 504"/>
                  <a:gd name="T13" fmla="*/ 215 h 805"/>
                  <a:gd name="T14" fmla="*/ 64 w 504"/>
                  <a:gd name="T15" fmla="*/ 248 h 805"/>
                  <a:gd name="T16" fmla="*/ 52 w 504"/>
                  <a:gd name="T17" fmla="*/ 257 h 805"/>
                  <a:gd name="T18" fmla="*/ 26 w 504"/>
                  <a:gd name="T19" fmla="*/ 367 h 805"/>
                  <a:gd name="T20" fmla="*/ 0 w 504"/>
                  <a:gd name="T21" fmla="*/ 400 h 805"/>
                  <a:gd name="T22" fmla="*/ 44 w 504"/>
                  <a:gd name="T23" fmla="*/ 440 h 805"/>
                  <a:gd name="T24" fmla="*/ 164 w 504"/>
                  <a:gd name="T25" fmla="*/ 573 h 805"/>
                  <a:gd name="T26" fmla="*/ 222 w 504"/>
                  <a:gd name="T27" fmla="*/ 618 h 805"/>
                  <a:gd name="T28" fmla="*/ 242 w 504"/>
                  <a:gd name="T29" fmla="*/ 614 h 805"/>
                  <a:gd name="T30" fmla="*/ 238 w 504"/>
                  <a:gd name="T31" fmla="*/ 639 h 805"/>
                  <a:gd name="T32" fmla="*/ 259 w 504"/>
                  <a:gd name="T33" fmla="*/ 627 h 805"/>
                  <a:gd name="T34" fmla="*/ 271 w 504"/>
                  <a:gd name="T35" fmla="*/ 662 h 805"/>
                  <a:gd name="T36" fmla="*/ 302 w 504"/>
                  <a:gd name="T37" fmla="*/ 651 h 805"/>
                  <a:gd name="T38" fmla="*/ 359 w 504"/>
                  <a:gd name="T39" fmla="*/ 641 h 805"/>
                  <a:gd name="T40" fmla="*/ 394 w 504"/>
                  <a:gd name="T41" fmla="*/ 645 h 805"/>
                  <a:gd name="T42" fmla="*/ 430 w 504"/>
                  <a:gd name="T43" fmla="*/ 675 h 805"/>
                  <a:gd name="T44" fmla="*/ 457 w 504"/>
                  <a:gd name="T45" fmla="*/ 716 h 805"/>
                  <a:gd name="T46" fmla="*/ 474 w 504"/>
                  <a:gd name="T47" fmla="*/ 762 h 805"/>
                  <a:gd name="T48" fmla="*/ 504 w 504"/>
                  <a:gd name="T49" fmla="*/ 805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04" h="805">
                    <a:moveTo>
                      <a:pt x="230" y="0"/>
                    </a:moveTo>
                    <a:lnTo>
                      <a:pt x="153" y="109"/>
                    </a:lnTo>
                    <a:lnTo>
                      <a:pt x="135" y="121"/>
                    </a:lnTo>
                    <a:lnTo>
                      <a:pt x="112" y="144"/>
                    </a:lnTo>
                    <a:lnTo>
                      <a:pt x="101" y="149"/>
                    </a:lnTo>
                    <a:lnTo>
                      <a:pt x="103" y="215"/>
                    </a:lnTo>
                    <a:lnTo>
                      <a:pt x="83" y="215"/>
                    </a:lnTo>
                    <a:lnTo>
                      <a:pt x="64" y="248"/>
                    </a:lnTo>
                    <a:lnTo>
                      <a:pt x="52" y="257"/>
                    </a:lnTo>
                    <a:lnTo>
                      <a:pt x="26" y="367"/>
                    </a:lnTo>
                    <a:lnTo>
                      <a:pt x="0" y="400"/>
                    </a:lnTo>
                    <a:lnTo>
                      <a:pt x="44" y="440"/>
                    </a:lnTo>
                    <a:lnTo>
                      <a:pt x="164" y="573"/>
                    </a:lnTo>
                    <a:lnTo>
                      <a:pt x="222" y="618"/>
                    </a:lnTo>
                    <a:lnTo>
                      <a:pt x="242" y="614"/>
                    </a:lnTo>
                    <a:lnTo>
                      <a:pt x="238" y="639"/>
                    </a:lnTo>
                    <a:lnTo>
                      <a:pt x="259" y="627"/>
                    </a:lnTo>
                    <a:lnTo>
                      <a:pt x="271" y="662"/>
                    </a:lnTo>
                    <a:lnTo>
                      <a:pt x="302" y="651"/>
                    </a:lnTo>
                    <a:lnTo>
                      <a:pt x="359" y="641"/>
                    </a:lnTo>
                    <a:lnTo>
                      <a:pt x="394" y="645"/>
                    </a:lnTo>
                    <a:lnTo>
                      <a:pt x="430" y="675"/>
                    </a:lnTo>
                    <a:lnTo>
                      <a:pt x="457" y="716"/>
                    </a:lnTo>
                    <a:lnTo>
                      <a:pt x="474" y="762"/>
                    </a:lnTo>
                    <a:lnTo>
                      <a:pt x="504" y="80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527">
                <a:extLst>
                  <a:ext uri="{FF2B5EF4-FFF2-40B4-BE49-F238E27FC236}">
                    <a16:creationId xmlns:a16="http://schemas.microsoft.com/office/drawing/2014/main" id="{AFB13093-029F-0B8D-02BD-FAAE718C0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3" y="659"/>
                <a:ext cx="79" cy="224"/>
              </a:xfrm>
              <a:custGeom>
                <a:avLst/>
                <a:gdLst>
                  <a:gd name="T0" fmla="*/ 49 w 237"/>
                  <a:gd name="T1" fmla="*/ 0 h 674"/>
                  <a:gd name="T2" fmla="*/ 37 w 237"/>
                  <a:gd name="T3" fmla="*/ 46 h 674"/>
                  <a:gd name="T4" fmla="*/ 36 w 237"/>
                  <a:gd name="T5" fmla="*/ 94 h 674"/>
                  <a:gd name="T6" fmla="*/ 43 w 237"/>
                  <a:gd name="T7" fmla="*/ 133 h 674"/>
                  <a:gd name="T8" fmla="*/ 30 w 237"/>
                  <a:gd name="T9" fmla="*/ 186 h 674"/>
                  <a:gd name="T10" fmla="*/ 0 w 237"/>
                  <a:gd name="T11" fmla="*/ 227 h 674"/>
                  <a:gd name="T12" fmla="*/ 25 w 237"/>
                  <a:gd name="T13" fmla="*/ 242 h 674"/>
                  <a:gd name="T14" fmla="*/ 42 w 237"/>
                  <a:gd name="T15" fmla="*/ 243 h 674"/>
                  <a:gd name="T16" fmla="*/ 47 w 237"/>
                  <a:gd name="T17" fmla="*/ 256 h 674"/>
                  <a:gd name="T18" fmla="*/ 25 w 237"/>
                  <a:gd name="T19" fmla="*/ 267 h 674"/>
                  <a:gd name="T20" fmla="*/ 59 w 237"/>
                  <a:gd name="T21" fmla="*/ 304 h 674"/>
                  <a:gd name="T22" fmla="*/ 74 w 237"/>
                  <a:gd name="T23" fmla="*/ 346 h 674"/>
                  <a:gd name="T24" fmla="*/ 68 w 237"/>
                  <a:gd name="T25" fmla="*/ 357 h 674"/>
                  <a:gd name="T26" fmla="*/ 82 w 237"/>
                  <a:gd name="T27" fmla="*/ 362 h 674"/>
                  <a:gd name="T28" fmla="*/ 58 w 237"/>
                  <a:gd name="T29" fmla="*/ 401 h 674"/>
                  <a:gd name="T30" fmla="*/ 81 w 237"/>
                  <a:gd name="T31" fmla="*/ 440 h 674"/>
                  <a:gd name="T32" fmla="*/ 110 w 237"/>
                  <a:gd name="T33" fmla="*/ 459 h 674"/>
                  <a:gd name="T34" fmla="*/ 156 w 237"/>
                  <a:gd name="T35" fmla="*/ 460 h 674"/>
                  <a:gd name="T36" fmla="*/ 180 w 237"/>
                  <a:gd name="T37" fmla="*/ 452 h 674"/>
                  <a:gd name="T38" fmla="*/ 192 w 237"/>
                  <a:gd name="T39" fmla="*/ 500 h 674"/>
                  <a:gd name="T40" fmla="*/ 179 w 237"/>
                  <a:gd name="T41" fmla="*/ 550 h 674"/>
                  <a:gd name="T42" fmla="*/ 179 w 237"/>
                  <a:gd name="T43" fmla="*/ 580 h 674"/>
                  <a:gd name="T44" fmla="*/ 191 w 237"/>
                  <a:gd name="T45" fmla="*/ 601 h 674"/>
                  <a:gd name="T46" fmla="*/ 219 w 237"/>
                  <a:gd name="T47" fmla="*/ 609 h 674"/>
                  <a:gd name="T48" fmla="*/ 237 w 237"/>
                  <a:gd name="T49" fmla="*/ 663 h 674"/>
                  <a:gd name="T50" fmla="*/ 224 w 237"/>
                  <a:gd name="T51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7" h="674">
                    <a:moveTo>
                      <a:pt x="49" y="0"/>
                    </a:moveTo>
                    <a:lnTo>
                      <a:pt x="37" y="46"/>
                    </a:lnTo>
                    <a:lnTo>
                      <a:pt x="36" y="94"/>
                    </a:lnTo>
                    <a:lnTo>
                      <a:pt x="43" y="133"/>
                    </a:lnTo>
                    <a:lnTo>
                      <a:pt x="30" y="186"/>
                    </a:lnTo>
                    <a:lnTo>
                      <a:pt x="0" y="227"/>
                    </a:lnTo>
                    <a:lnTo>
                      <a:pt x="25" y="242"/>
                    </a:lnTo>
                    <a:lnTo>
                      <a:pt x="42" y="243"/>
                    </a:lnTo>
                    <a:lnTo>
                      <a:pt x="47" y="256"/>
                    </a:lnTo>
                    <a:lnTo>
                      <a:pt x="25" y="267"/>
                    </a:lnTo>
                    <a:lnTo>
                      <a:pt x="59" y="304"/>
                    </a:lnTo>
                    <a:lnTo>
                      <a:pt x="74" y="346"/>
                    </a:lnTo>
                    <a:lnTo>
                      <a:pt x="68" y="357"/>
                    </a:lnTo>
                    <a:lnTo>
                      <a:pt x="82" y="362"/>
                    </a:lnTo>
                    <a:lnTo>
                      <a:pt x="58" y="401"/>
                    </a:lnTo>
                    <a:lnTo>
                      <a:pt x="81" y="440"/>
                    </a:lnTo>
                    <a:lnTo>
                      <a:pt x="110" y="459"/>
                    </a:lnTo>
                    <a:lnTo>
                      <a:pt x="156" y="460"/>
                    </a:lnTo>
                    <a:lnTo>
                      <a:pt x="180" y="452"/>
                    </a:lnTo>
                    <a:lnTo>
                      <a:pt x="192" y="500"/>
                    </a:lnTo>
                    <a:lnTo>
                      <a:pt x="179" y="550"/>
                    </a:lnTo>
                    <a:lnTo>
                      <a:pt x="179" y="580"/>
                    </a:lnTo>
                    <a:lnTo>
                      <a:pt x="191" y="601"/>
                    </a:lnTo>
                    <a:lnTo>
                      <a:pt x="219" y="609"/>
                    </a:lnTo>
                    <a:lnTo>
                      <a:pt x="237" y="663"/>
                    </a:lnTo>
                    <a:lnTo>
                      <a:pt x="224" y="67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528">
                <a:extLst>
                  <a:ext uri="{FF2B5EF4-FFF2-40B4-BE49-F238E27FC236}">
                    <a16:creationId xmlns:a16="http://schemas.microsoft.com/office/drawing/2014/main" id="{A8CE8777-33CD-F0F2-9DC1-362A5B47B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6" y="982"/>
                <a:ext cx="174" cy="389"/>
              </a:xfrm>
              <a:custGeom>
                <a:avLst/>
                <a:gdLst>
                  <a:gd name="T0" fmla="*/ 145 w 524"/>
                  <a:gd name="T1" fmla="*/ 1161 h 1165"/>
                  <a:gd name="T2" fmla="*/ 107 w 524"/>
                  <a:gd name="T3" fmla="*/ 1118 h 1165"/>
                  <a:gd name="T4" fmla="*/ 109 w 524"/>
                  <a:gd name="T5" fmla="*/ 1078 h 1165"/>
                  <a:gd name="T6" fmla="*/ 54 w 524"/>
                  <a:gd name="T7" fmla="*/ 1052 h 1165"/>
                  <a:gd name="T8" fmla="*/ 43 w 524"/>
                  <a:gd name="T9" fmla="*/ 1015 h 1165"/>
                  <a:gd name="T10" fmla="*/ 51 w 524"/>
                  <a:gd name="T11" fmla="*/ 975 h 1165"/>
                  <a:gd name="T12" fmla="*/ 79 w 524"/>
                  <a:gd name="T13" fmla="*/ 916 h 1165"/>
                  <a:gd name="T14" fmla="*/ 96 w 524"/>
                  <a:gd name="T15" fmla="*/ 879 h 1165"/>
                  <a:gd name="T16" fmla="*/ 69 w 524"/>
                  <a:gd name="T17" fmla="*/ 854 h 1165"/>
                  <a:gd name="T18" fmla="*/ 69 w 524"/>
                  <a:gd name="T19" fmla="*/ 796 h 1165"/>
                  <a:gd name="T20" fmla="*/ 52 w 524"/>
                  <a:gd name="T21" fmla="*/ 765 h 1165"/>
                  <a:gd name="T22" fmla="*/ 57 w 524"/>
                  <a:gd name="T23" fmla="*/ 723 h 1165"/>
                  <a:gd name="T24" fmla="*/ 46 w 524"/>
                  <a:gd name="T25" fmla="*/ 681 h 1165"/>
                  <a:gd name="T26" fmla="*/ 46 w 524"/>
                  <a:gd name="T27" fmla="*/ 659 h 1165"/>
                  <a:gd name="T28" fmla="*/ 41 w 524"/>
                  <a:gd name="T29" fmla="*/ 623 h 1165"/>
                  <a:gd name="T30" fmla="*/ 37 w 524"/>
                  <a:gd name="T31" fmla="*/ 589 h 1165"/>
                  <a:gd name="T32" fmla="*/ 17 w 524"/>
                  <a:gd name="T33" fmla="*/ 522 h 1165"/>
                  <a:gd name="T34" fmla="*/ 0 w 524"/>
                  <a:gd name="T35" fmla="*/ 465 h 1165"/>
                  <a:gd name="T36" fmla="*/ 38 w 524"/>
                  <a:gd name="T37" fmla="*/ 427 h 1165"/>
                  <a:gd name="T38" fmla="*/ 43 w 524"/>
                  <a:gd name="T39" fmla="*/ 389 h 1165"/>
                  <a:gd name="T40" fmla="*/ 84 w 524"/>
                  <a:gd name="T41" fmla="*/ 311 h 1165"/>
                  <a:gd name="T42" fmla="*/ 116 w 524"/>
                  <a:gd name="T43" fmla="*/ 277 h 1165"/>
                  <a:gd name="T44" fmla="*/ 179 w 524"/>
                  <a:gd name="T45" fmla="*/ 180 h 1165"/>
                  <a:gd name="T46" fmla="*/ 168 w 524"/>
                  <a:gd name="T47" fmla="*/ 149 h 1165"/>
                  <a:gd name="T48" fmla="*/ 162 w 524"/>
                  <a:gd name="T49" fmla="*/ 98 h 1165"/>
                  <a:gd name="T50" fmla="*/ 169 w 524"/>
                  <a:gd name="T51" fmla="*/ 45 h 1165"/>
                  <a:gd name="T52" fmla="*/ 201 w 524"/>
                  <a:gd name="T53" fmla="*/ 38 h 1165"/>
                  <a:gd name="T54" fmla="*/ 268 w 524"/>
                  <a:gd name="T55" fmla="*/ 9 h 1165"/>
                  <a:gd name="T56" fmla="*/ 320 w 524"/>
                  <a:gd name="T57" fmla="*/ 1 h 1165"/>
                  <a:gd name="T58" fmla="*/ 365 w 524"/>
                  <a:gd name="T59" fmla="*/ 27 h 1165"/>
                  <a:gd name="T60" fmla="*/ 430 w 524"/>
                  <a:gd name="T61" fmla="*/ 28 h 1165"/>
                  <a:gd name="T62" fmla="*/ 467 w 524"/>
                  <a:gd name="T63" fmla="*/ 60 h 1165"/>
                  <a:gd name="T64" fmla="*/ 501 w 524"/>
                  <a:gd name="T65" fmla="*/ 54 h 1165"/>
                  <a:gd name="T66" fmla="*/ 524 w 524"/>
                  <a:gd name="T67" fmla="*/ 70 h 1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24" h="1165">
                    <a:moveTo>
                      <a:pt x="159" y="1165"/>
                    </a:moveTo>
                    <a:lnTo>
                      <a:pt x="145" y="1161"/>
                    </a:lnTo>
                    <a:lnTo>
                      <a:pt x="134" y="1118"/>
                    </a:lnTo>
                    <a:lnTo>
                      <a:pt x="107" y="1118"/>
                    </a:lnTo>
                    <a:lnTo>
                      <a:pt x="115" y="1092"/>
                    </a:lnTo>
                    <a:lnTo>
                      <a:pt x="109" y="1078"/>
                    </a:lnTo>
                    <a:lnTo>
                      <a:pt x="78" y="1070"/>
                    </a:lnTo>
                    <a:lnTo>
                      <a:pt x="54" y="1052"/>
                    </a:lnTo>
                    <a:lnTo>
                      <a:pt x="50" y="1028"/>
                    </a:lnTo>
                    <a:lnTo>
                      <a:pt x="43" y="1015"/>
                    </a:lnTo>
                    <a:lnTo>
                      <a:pt x="54" y="998"/>
                    </a:lnTo>
                    <a:lnTo>
                      <a:pt x="51" y="975"/>
                    </a:lnTo>
                    <a:lnTo>
                      <a:pt x="72" y="930"/>
                    </a:lnTo>
                    <a:lnTo>
                      <a:pt x="79" y="916"/>
                    </a:lnTo>
                    <a:lnTo>
                      <a:pt x="72" y="899"/>
                    </a:lnTo>
                    <a:lnTo>
                      <a:pt x="96" y="879"/>
                    </a:lnTo>
                    <a:lnTo>
                      <a:pt x="84" y="857"/>
                    </a:lnTo>
                    <a:lnTo>
                      <a:pt x="69" y="854"/>
                    </a:lnTo>
                    <a:lnTo>
                      <a:pt x="80" y="833"/>
                    </a:lnTo>
                    <a:lnTo>
                      <a:pt x="69" y="796"/>
                    </a:lnTo>
                    <a:lnTo>
                      <a:pt x="56" y="788"/>
                    </a:lnTo>
                    <a:lnTo>
                      <a:pt x="52" y="765"/>
                    </a:lnTo>
                    <a:lnTo>
                      <a:pt x="57" y="732"/>
                    </a:lnTo>
                    <a:lnTo>
                      <a:pt x="57" y="723"/>
                    </a:lnTo>
                    <a:lnTo>
                      <a:pt x="61" y="706"/>
                    </a:lnTo>
                    <a:lnTo>
                      <a:pt x="46" y="681"/>
                    </a:lnTo>
                    <a:lnTo>
                      <a:pt x="40" y="664"/>
                    </a:lnTo>
                    <a:lnTo>
                      <a:pt x="46" y="659"/>
                    </a:lnTo>
                    <a:lnTo>
                      <a:pt x="53" y="659"/>
                    </a:lnTo>
                    <a:lnTo>
                      <a:pt x="41" y="623"/>
                    </a:lnTo>
                    <a:lnTo>
                      <a:pt x="41" y="611"/>
                    </a:lnTo>
                    <a:lnTo>
                      <a:pt x="37" y="589"/>
                    </a:lnTo>
                    <a:lnTo>
                      <a:pt x="37" y="559"/>
                    </a:lnTo>
                    <a:lnTo>
                      <a:pt x="17" y="522"/>
                    </a:lnTo>
                    <a:lnTo>
                      <a:pt x="13" y="474"/>
                    </a:lnTo>
                    <a:lnTo>
                      <a:pt x="0" y="465"/>
                    </a:lnTo>
                    <a:lnTo>
                      <a:pt x="25" y="435"/>
                    </a:lnTo>
                    <a:lnTo>
                      <a:pt x="38" y="427"/>
                    </a:lnTo>
                    <a:lnTo>
                      <a:pt x="39" y="400"/>
                    </a:lnTo>
                    <a:lnTo>
                      <a:pt x="43" y="389"/>
                    </a:lnTo>
                    <a:lnTo>
                      <a:pt x="43" y="371"/>
                    </a:lnTo>
                    <a:lnTo>
                      <a:pt x="84" y="311"/>
                    </a:lnTo>
                    <a:lnTo>
                      <a:pt x="123" y="294"/>
                    </a:lnTo>
                    <a:lnTo>
                      <a:pt x="116" y="277"/>
                    </a:lnTo>
                    <a:lnTo>
                      <a:pt x="162" y="195"/>
                    </a:lnTo>
                    <a:lnTo>
                      <a:pt x="179" y="180"/>
                    </a:lnTo>
                    <a:lnTo>
                      <a:pt x="168" y="161"/>
                    </a:lnTo>
                    <a:lnTo>
                      <a:pt x="168" y="149"/>
                    </a:lnTo>
                    <a:lnTo>
                      <a:pt x="155" y="141"/>
                    </a:lnTo>
                    <a:lnTo>
                      <a:pt x="162" y="98"/>
                    </a:lnTo>
                    <a:lnTo>
                      <a:pt x="176" y="83"/>
                    </a:lnTo>
                    <a:lnTo>
                      <a:pt x="169" y="45"/>
                    </a:lnTo>
                    <a:lnTo>
                      <a:pt x="193" y="45"/>
                    </a:lnTo>
                    <a:lnTo>
                      <a:pt x="201" y="38"/>
                    </a:lnTo>
                    <a:lnTo>
                      <a:pt x="237" y="0"/>
                    </a:lnTo>
                    <a:lnTo>
                      <a:pt x="268" y="9"/>
                    </a:lnTo>
                    <a:lnTo>
                      <a:pt x="274" y="1"/>
                    </a:lnTo>
                    <a:lnTo>
                      <a:pt x="320" y="1"/>
                    </a:lnTo>
                    <a:lnTo>
                      <a:pt x="351" y="34"/>
                    </a:lnTo>
                    <a:lnTo>
                      <a:pt x="365" y="27"/>
                    </a:lnTo>
                    <a:lnTo>
                      <a:pt x="414" y="35"/>
                    </a:lnTo>
                    <a:lnTo>
                      <a:pt x="430" y="28"/>
                    </a:lnTo>
                    <a:lnTo>
                      <a:pt x="443" y="35"/>
                    </a:lnTo>
                    <a:lnTo>
                      <a:pt x="467" y="60"/>
                    </a:lnTo>
                    <a:lnTo>
                      <a:pt x="493" y="48"/>
                    </a:lnTo>
                    <a:lnTo>
                      <a:pt x="501" y="54"/>
                    </a:lnTo>
                    <a:lnTo>
                      <a:pt x="519" y="54"/>
                    </a:lnTo>
                    <a:lnTo>
                      <a:pt x="524" y="7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529">
                <a:extLst>
                  <a:ext uri="{FF2B5EF4-FFF2-40B4-BE49-F238E27FC236}">
                    <a16:creationId xmlns:a16="http://schemas.microsoft.com/office/drawing/2014/main" id="{42A946EF-25F2-7EDE-B6C6-23A51D58AB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9" y="919"/>
                <a:ext cx="149" cy="37"/>
              </a:xfrm>
              <a:custGeom>
                <a:avLst/>
                <a:gdLst>
                  <a:gd name="T0" fmla="*/ 0 w 447"/>
                  <a:gd name="T1" fmla="*/ 0 h 110"/>
                  <a:gd name="T2" fmla="*/ 55 w 447"/>
                  <a:gd name="T3" fmla="*/ 18 h 110"/>
                  <a:gd name="T4" fmla="*/ 45 w 447"/>
                  <a:gd name="T5" fmla="*/ 59 h 110"/>
                  <a:gd name="T6" fmla="*/ 84 w 447"/>
                  <a:gd name="T7" fmla="*/ 46 h 110"/>
                  <a:gd name="T8" fmla="*/ 108 w 447"/>
                  <a:gd name="T9" fmla="*/ 89 h 110"/>
                  <a:gd name="T10" fmla="*/ 154 w 447"/>
                  <a:gd name="T11" fmla="*/ 108 h 110"/>
                  <a:gd name="T12" fmla="*/ 187 w 447"/>
                  <a:gd name="T13" fmla="*/ 108 h 110"/>
                  <a:gd name="T14" fmla="*/ 187 w 447"/>
                  <a:gd name="T15" fmla="*/ 85 h 110"/>
                  <a:gd name="T16" fmla="*/ 223 w 447"/>
                  <a:gd name="T17" fmla="*/ 85 h 110"/>
                  <a:gd name="T18" fmla="*/ 326 w 447"/>
                  <a:gd name="T19" fmla="*/ 73 h 110"/>
                  <a:gd name="T20" fmla="*/ 365 w 447"/>
                  <a:gd name="T21" fmla="*/ 87 h 110"/>
                  <a:gd name="T22" fmla="*/ 395 w 447"/>
                  <a:gd name="T23" fmla="*/ 80 h 110"/>
                  <a:gd name="T24" fmla="*/ 410 w 447"/>
                  <a:gd name="T25" fmla="*/ 104 h 110"/>
                  <a:gd name="T26" fmla="*/ 433 w 447"/>
                  <a:gd name="T27" fmla="*/ 93 h 110"/>
                  <a:gd name="T28" fmla="*/ 447 w 447"/>
                  <a:gd name="T29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7" h="110">
                    <a:moveTo>
                      <a:pt x="0" y="0"/>
                    </a:moveTo>
                    <a:lnTo>
                      <a:pt x="55" y="18"/>
                    </a:lnTo>
                    <a:lnTo>
                      <a:pt x="45" y="59"/>
                    </a:lnTo>
                    <a:lnTo>
                      <a:pt x="84" y="46"/>
                    </a:lnTo>
                    <a:lnTo>
                      <a:pt x="108" y="89"/>
                    </a:lnTo>
                    <a:lnTo>
                      <a:pt x="154" y="108"/>
                    </a:lnTo>
                    <a:lnTo>
                      <a:pt x="187" y="108"/>
                    </a:lnTo>
                    <a:lnTo>
                      <a:pt x="187" y="85"/>
                    </a:lnTo>
                    <a:lnTo>
                      <a:pt x="223" y="85"/>
                    </a:lnTo>
                    <a:lnTo>
                      <a:pt x="326" y="73"/>
                    </a:lnTo>
                    <a:lnTo>
                      <a:pt x="365" y="87"/>
                    </a:lnTo>
                    <a:lnTo>
                      <a:pt x="395" y="80"/>
                    </a:lnTo>
                    <a:lnTo>
                      <a:pt x="410" y="104"/>
                    </a:lnTo>
                    <a:lnTo>
                      <a:pt x="433" y="93"/>
                    </a:lnTo>
                    <a:lnTo>
                      <a:pt x="447" y="11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530">
                <a:extLst>
                  <a:ext uri="{FF2B5EF4-FFF2-40B4-BE49-F238E27FC236}">
                    <a16:creationId xmlns:a16="http://schemas.microsoft.com/office/drawing/2014/main" id="{C6F7D7AE-06A2-765C-AF5C-B571591B7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0" y="1075"/>
                <a:ext cx="152" cy="55"/>
              </a:xfrm>
              <a:custGeom>
                <a:avLst/>
                <a:gdLst>
                  <a:gd name="T0" fmla="*/ 0 w 455"/>
                  <a:gd name="T1" fmla="*/ 138 h 163"/>
                  <a:gd name="T2" fmla="*/ 8 w 455"/>
                  <a:gd name="T3" fmla="*/ 138 h 163"/>
                  <a:gd name="T4" fmla="*/ 52 w 455"/>
                  <a:gd name="T5" fmla="*/ 128 h 163"/>
                  <a:gd name="T6" fmla="*/ 69 w 455"/>
                  <a:gd name="T7" fmla="*/ 110 h 163"/>
                  <a:gd name="T8" fmla="*/ 86 w 455"/>
                  <a:gd name="T9" fmla="*/ 128 h 163"/>
                  <a:gd name="T10" fmla="*/ 99 w 455"/>
                  <a:gd name="T11" fmla="*/ 122 h 163"/>
                  <a:gd name="T12" fmla="*/ 117 w 455"/>
                  <a:gd name="T13" fmla="*/ 136 h 163"/>
                  <a:gd name="T14" fmla="*/ 156 w 455"/>
                  <a:gd name="T15" fmla="*/ 137 h 163"/>
                  <a:gd name="T16" fmla="*/ 216 w 455"/>
                  <a:gd name="T17" fmla="*/ 163 h 163"/>
                  <a:gd name="T18" fmla="*/ 231 w 455"/>
                  <a:gd name="T19" fmla="*/ 146 h 163"/>
                  <a:gd name="T20" fmla="*/ 248 w 455"/>
                  <a:gd name="T21" fmla="*/ 149 h 163"/>
                  <a:gd name="T22" fmla="*/ 285 w 455"/>
                  <a:gd name="T23" fmla="*/ 147 h 163"/>
                  <a:gd name="T24" fmla="*/ 306 w 455"/>
                  <a:gd name="T25" fmla="*/ 159 h 163"/>
                  <a:gd name="T26" fmla="*/ 325 w 455"/>
                  <a:gd name="T27" fmla="*/ 147 h 163"/>
                  <a:gd name="T28" fmla="*/ 365 w 455"/>
                  <a:gd name="T29" fmla="*/ 141 h 163"/>
                  <a:gd name="T30" fmla="*/ 403 w 455"/>
                  <a:gd name="T31" fmla="*/ 125 h 163"/>
                  <a:gd name="T32" fmla="*/ 433 w 455"/>
                  <a:gd name="T33" fmla="*/ 125 h 163"/>
                  <a:gd name="T34" fmla="*/ 449 w 455"/>
                  <a:gd name="T35" fmla="*/ 114 h 163"/>
                  <a:gd name="T36" fmla="*/ 455 w 455"/>
                  <a:gd name="T37" fmla="*/ 101 h 163"/>
                  <a:gd name="T38" fmla="*/ 455 w 455"/>
                  <a:gd name="T39" fmla="*/ 43 h 163"/>
                  <a:gd name="T40" fmla="*/ 444 w 455"/>
                  <a:gd name="T4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5" h="163">
                    <a:moveTo>
                      <a:pt x="0" y="138"/>
                    </a:moveTo>
                    <a:lnTo>
                      <a:pt x="8" y="138"/>
                    </a:lnTo>
                    <a:lnTo>
                      <a:pt x="52" y="128"/>
                    </a:lnTo>
                    <a:lnTo>
                      <a:pt x="69" y="110"/>
                    </a:lnTo>
                    <a:lnTo>
                      <a:pt x="86" y="128"/>
                    </a:lnTo>
                    <a:lnTo>
                      <a:pt x="99" y="122"/>
                    </a:lnTo>
                    <a:lnTo>
                      <a:pt x="117" y="136"/>
                    </a:lnTo>
                    <a:lnTo>
                      <a:pt x="156" y="137"/>
                    </a:lnTo>
                    <a:lnTo>
                      <a:pt x="216" y="163"/>
                    </a:lnTo>
                    <a:lnTo>
                      <a:pt x="231" y="146"/>
                    </a:lnTo>
                    <a:lnTo>
                      <a:pt x="248" y="149"/>
                    </a:lnTo>
                    <a:lnTo>
                      <a:pt x="285" y="147"/>
                    </a:lnTo>
                    <a:lnTo>
                      <a:pt x="306" y="159"/>
                    </a:lnTo>
                    <a:lnTo>
                      <a:pt x="325" y="147"/>
                    </a:lnTo>
                    <a:lnTo>
                      <a:pt x="365" y="141"/>
                    </a:lnTo>
                    <a:lnTo>
                      <a:pt x="403" y="125"/>
                    </a:lnTo>
                    <a:lnTo>
                      <a:pt x="433" y="125"/>
                    </a:lnTo>
                    <a:lnTo>
                      <a:pt x="449" y="114"/>
                    </a:lnTo>
                    <a:lnTo>
                      <a:pt x="455" y="101"/>
                    </a:lnTo>
                    <a:lnTo>
                      <a:pt x="455" y="43"/>
                    </a:lnTo>
                    <a:lnTo>
                      <a:pt x="444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531">
                <a:extLst>
                  <a:ext uri="{FF2B5EF4-FFF2-40B4-BE49-F238E27FC236}">
                    <a16:creationId xmlns:a16="http://schemas.microsoft.com/office/drawing/2014/main" id="{7EEADEC6-4CCE-C5BA-0358-9BF9A451D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943"/>
                <a:ext cx="289" cy="405"/>
              </a:xfrm>
              <a:custGeom>
                <a:avLst/>
                <a:gdLst>
                  <a:gd name="T0" fmla="*/ 18 w 868"/>
                  <a:gd name="T1" fmla="*/ 1212 h 1216"/>
                  <a:gd name="T2" fmla="*/ 28 w 868"/>
                  <a:gd name="T3" fmla="*/ 1178 h 1216"/>
                  <a:gd name="T4" fmla="*/ 39 w 868"/>
                  <a:gd name="T5" fmla="*/ 1139 h 1216"/>
                  <a:gd name="T6" fmla="*/ 29 w 868"/>
                  <a:gd name="T7" fmla="*/ 1095 h 1216"/>
                  <a:gd name="T8" fmla="*/ 71 w 868"/>
                  <a:gd name="T9" fmla="*/ 1065 h 1216"/>
                  <a:gd name="T10" fmla="*/ 79 w 868"/>
                  <a:gd name="T11" fmla="*/ 1020 h 1216"/>
                  <a:gd name="T12" fmla="*/ 130 w 868"/>
                  <a:gd name="T13" fmla="*/ 984 h 1216"/>
                  <a:gd name="T14" fmla="*/ 138 w 868"/>
                  <a:gd name="T15" fmla="*/ 912 h 1216"/>
                  <a:gd name="T16" fmla="*/ 200 w 868"/>
                  <a:gd name="T17" fmla="*/ 880 h 1216"/>
                  <a:gd name="T18" fmla="*/ 242 w 868"/>
                  <a:gd name="T19" fmla="*/ 898 h 1216"/>
                  <a:gd name="T20" fmla="*/ 283 w 868"/>
                  <a:gd name="T21" fmla="*/ 913 h 1216"/>
                  <a:gd name="T22" fmla="*/ 337 w 868"/>
                  <a:gd name="T23" fmla="*/ 914 h 1216"/>
                  <a:gd name="T24" fmla="*/ 354 w 868"/>
                  <a:gd name="T25" fmla="*/ 906 h 1216"/>
                  <a:gd name="T26" fmla="*/ 388 w 868"/>
                  <a:gd name="T27" fmla="*/ 863 h 1216"/>
                  <a:gd name="T28" fmla="*/ 420 w 868"/>
                  <a:gd name="T29" fmla="*/ 837 h 1216"/>
                  <a:gd name="T30" fmla="*/ 465 w 868"/>
                  <a:gd name="T31" fmla="*/ 857 h 1216"/>
                  <a:gd name="T32" fmla="*/ 501 w 868"/>
                  <a:gd name="T33" fmla="*/ 874 h 1216"/>
                  <a:gd name="T34" fmla="*/ 537 w 868"/>
                  <a:gd name="T35" fmla="*/ 838 h 1216"/>
                  <a:gd name="T36" fmla="*/ 560 w 868"/>
                  <a:gd name="T37" fmla="*/ 757 h 1216"/>
                  <a:gd name="T38" fmla="*/ 580 w 868"/>
                  <a:gd name="T39" fmla="*/ 684 h 1216"/>
                  <a:gd name="T40" fmla="*/ 581 w 868"/>
                  <a:gd name="T41" fmla="*/ 642 h 1216"/>
                  <a:gd name="T42" fmla="*/ 597 w 868"/>
                  <a:gd name="T43" fmla="*/ 632 h 1216"/>
                  <a:gd name="T44" fmla="*/ 586 w 868"/>
                  <a:gd name="T45" fmla="*/ 573 h 1216"/>
                  <a:gd name="T46" fmla="*/ 582 w 868"/>
                  <a:gd name="T47" fmla="*/ 525 h 1216"/>
                  <a:gd name="T48" fmla="*/ 551 w 868"/>
                  <a:gd name="T49" fmla="*/ 533 h 1216"/>
                  <a:gd name="T50" fmla="*/ 551 w 868"/>
                  <a:gd name="T51" fmla="*/ 475 h 1216"/>
                  <a:gd name="T52" fmla="*/ 562 w 868"/>
                  <a:gd name="T53" fmla="*/ 466 h 1216"/>
                  <a:gd name="T54" fmla="*/ 535 w 868"/>
                  <a:gd name="T55" fmla="*/ 436 h 1216"/>
                  <a:gd name="T56" fmla="*/ 505 w 868"/>
                  <a:gd name="T57" fmla="*/ 418 h 1216"/>
                  <a:gd name="T58" fmla="*/ 463 w 868"/>
                  <a:gd name="T59" fmla="*/ 412 h 1216"/>
                  <a:gd name="T60" fmla="*/ 446 w 868"/>
                  <a:gd name="T61" fmla="*/ 406 h 1216"/>
                  <a:gd name="T62" fmla="*/ 441 w 868"/>
                  <a:gd name="T63" fmla="*/ 397 h 1216"/>
                  <a:gd name="T64" fmla="*/ 431 w 868"/>
                  <a:gd name="T65" fmla="*/ 384 h 1216"/>
                  <a:gd name="T66" fmla="*/ 411 w 868"/>
                  <a:gd name="T67" fmla="*/ 376 h 1216"/>
                  <a:gd name="T68" fmla="*/ 399 w 868"/>
                  <a:gd name="T69" fmla="*/ 364 h 1216"/>
                  <a:gd name="T70" fmla="*/ 392 w 868"/>
                  <a:gd name="T71" fmla="*/ 317 h 1216"/>
                  <a:gd name="T72" fmla="*/ 383 w 868"/>
                  <a:gd name="T73" fmla="*/ 307 h 1216"/>
                  <a:gd name="T74" fmla="*/ 394 w 868"/>
                  <a:gd name="T75" fmla="*/ 289 h 1216"/>
                  <a:gd name="T76" fmla="*/ 456 w 868"/>
                  <a:gd name="T77" fmla="*/ 263 h 1216"/>
                  <a:gd name="T78" fmla="*/ 482 w 868"/>
                  <a:gd name="T79" fmla="*/ 227 h 1216"/>
                  <a:gd name="T80" fmla="*/ 570 w 868"/>
                  <a:gd name="T81" fmla="*/ 222 h 1216"/>
                  <a:gd name="T82" fmla="*/ 590 w 868"/>
                  <a:gd name="T83" fmla="*/ 208 h 1216"/>
                  <a:gd name="T84" fmla="*/ 608 w 868"/>
                  <a:gd name="T85" fmla="*/ 191 h 1216"/>
                  <a:gd name="T86" fmla="*/ 688 w 868"/>
                  <a:gd name="T87" fmla="*/ 184 h 1216"/>
                  <a:gd name="T88" fmla="*/ 763 w 868"/>
                  <a:gd name="T89" fmla="*/ 134 h 1216"/>
                  <a:gd name="T90" fmla="*/ 784 w 868"/>
                  <a:gd name="T91" fmla="*/ 52 h 1216"/>
                  <a:gd name="T92" fmla="*/ 843 w 868"/>
                  <a:gd name="T93" fmla="*/ 0 h 1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68" h="1216">
                    <a:moveTo>
                      <a:pt x="0" y="1216"/>
                    </a:moveTo>
                    <a:lnTo>
                      <a:pt x="18" y="1212"/>
                    </a:lnTo>
                    <a:lnTo>
                      <a:pt x="19" y="1195"/>
                    </a:lnTo>
                    <a:lnTo>
                      <a:pt x="28" y="1178"/>
                    </a:lnTo>
                    <a:lnTo>
                      <a:pt x="19" y="1153"/>
                    </a:lnTo>
                    <a:lnTo>
                      <a:pt x="39" y="1139"/>
                    </a:lnTo>
                    <a:lnTo>
                      <a:pt x="47" y="1113"/>
                    </a:lnTo>
                    <a:lnTo>
                      <a:pt x="29" y="1095"/>
                    </a:lnTo>
                    <a:lnTo>
                      <a:pt x="48" y="1078"/>
                    </a:lnTo>
                    <a:lnTo>
                      <a:pt x="71" y="1065"/>
                    </a:lnTo>
                    <a:lnTo>
                      <a:pt x="79" y="1054"/>
                    </a:lnTo>
                    <a:lnTo>
                      <a:pt x="79" y="1020"/>
                    </a:lnTo>
                    <a:lnTo>
                      <a:pt x="96" y="995"/>
                    </a:lnTo>
                    <a:lnTo>
                      <a:pt x="130" y="984"/>
                    </a:lnTo>
                    <a:lnTo>
                      <a:pt x="126" y="918"/>
                    </a:lnTo>
                    <a:lnTo>
                      <a:pt x="138" y="912"/>
                    </a:lnTo>
                    <a:lnTo>
                      <a:pt x="172" y="909"/>
                    </a:lnTo>
                    <a:lnTo>
                      <a:pt x="200" y="880"/>
                    </a:lnTo>
                    <a:lnTo>
                      <a:pt x="225" y="887"/>
                    </a:lnTo>
                    <a:lnTo>
                      <a:pt x="242" y="898"/>
                    </a:lnTo>
                    <a:lnTo>
                      <a:pt x="267" y="880"/>
                    </a:lnTo>
                    <a:lnTo>
                      <a:pt x="283" y="913"/>
                    </a:lnTo>
                    <a:lnTo>
                      <a:pt x="316" y="899"/>
                    </a:lnTo>
                    <a:lnTo>
                      <a:pt x="337" y="914"/>
                    </a:lnTo>
                    <a:lnTo>
                      <a:pt x="354" y="932"/>
                    </a:lnTo>
                    <a:lnTo>
                      <a:pt x="354" y="906"/>
                    </a:lnTo>
                    <a:lnTo>
                      <a:pt x="368" y="863"/>
                    </a:lnTo>
                    <a:lnTo>
                      <a:pt x="388" y="863"/>
                    </a:lnTo>
                    <a:lnTo>
                      <a:pt x="413" y="846"/>
                    </a:lnTo>
                    <a:lnTo>
                      <a:pt x="420" y="837"/>
                    </a:lnTo>
                    <a:lnTo>
                      <a:pt x="437" y="839"/>
                    </a:lnTo>
                    <a:lnTo>
                      <a:pt x="465" y="857"/>
                    </a:lnTo>
                    <a:lnTo>
                      <a:pt x="484" y="852"/>
                    </a:lnTo>
                    <a:lnTo>
                      <a:pt x="501" y="874"/>
                    </a:lnTo>
                    <a:lnTo>
                      <a:pt x="526" y="864"/>
                    </a:lnTo>
                    <a:lnTo>
                      <a:pt x="537" y="838"/>
                    </a:lnTo>
                    <a:lnTo>
                      <a:pt x="584" y="806"/>
                    </a:lnTo>
                    <a:lnTo>
                      <a:pt x="560" y="757"/>
                    </a:lnTo>
                    <a:lnTo>
                      <a:pt x="603" y="742"/>
                    </a:lnTo>
                    <a:lnTo>
                      <a:pt x="580" y="684"/>
                    </a:lnTo>
                    <a:lnTo>
                      <a:pt x="604" y="655"/>
                    </a:lnTo>
                    <a:lnTo>
                      <a:pt x="581" y="642"/>
                    </a:lnTo>
                    <a:lnTo>
                      <a:pt x="581" y="636"/>
                    </a:lnTo>
                    <a:lnTo>
                      <a:pt x="597" y="632"/>
                    </a:lnTo>
                    <a:lnTo>
                      <a:pt x="581" y="615"/>
                    </a:lnTo>
                    <a:lnTo>
                      <a:pt x="586" y="573"/>
                    </a:lnTo>
                    <a:lnTo>
                      <a:pt x="562" y="539"/>
                    </a:lnTo>
                    <a:lnTo>
                      <a:pt x="582" y="525"/>
                    </a:lnTo>
                    <a:lnTo>
                      <a:pt x="575" y="519"/>
                    </a:lnTo>
                    <a:lnTo>
                      <a:pt x="551" y="533"/>
                    </a:lnTo>
                    <a:lnTo>
                      <a:pt x="529" y="481"/>
                    </a:lnTo>
                    <a:lnTo>
                      <a:pt x="551" y="475"/>
                    </a:lnTo>
                    <a:lnTo>
                      <a:pt x="562" y="475"/>
                    </a:lnTo>
                    <a:lnTo>
                      <a:pt x="562" y="466"/>
                    </a:lnTo>
                    <a:lnTo>
                      <a:pt x="540" y="450"/>
                    </a:lnTo>
                    <a:lnTo>
                      <a:pt x="535" y="436"/>
                    </a:lnTo>
                    <a:lnTo>
                      <a:pt x="523" y="435"/>
                    </a:lnTo>
                    <a:lnTo>
                      <a:pt x="505" y="418"/>
                    </a:lnTo>
                    <a:lnTo>
                      <a:pt x="488" y="430"/>
                    </a:lnTo>
                    <a:lnTo>
                      <a:pt x="463" y="412"/>
                    </a:lnTo>
                    <a:lnTo>
                      <a:pt x="455" y="397"/>
                    </a:lnTo>
                    <a:lnTo>
                      <a:pt x="446" y="406"/>
                    </a:lnTo>
                    <a:lnTo>
                      <a:pt x="431" y="406"/>
                    </a:lnTo>
                    <a:lnTo>
                      <a:pt x="441" y="397"/>
                    </a:lnTo>
                    <a:lnTo>
                      <a:pt x="441" y="373"/>
                    </a:lnTo>
                    <a:lnTo>
                      <a:pt x="431" y="384"/>
                    </a:lnTo>
                    <a:lnTo>
                      <a:pt x="424" y="391"/>
                    </a:lnTo>
                    <a:lnTo>
                      <a:pt x="411" y="376"/>
                    </a:lnTo>
                    <a:lnTo>
                      <a:pt x="411" y="364"/>
                    </a:lnTo>
                    <a:lnTo>
                      <a:pt x="399" y="364"/>
                    </a:lnTo>
                    <a:lnTo>
                      <a:pt x="399" y="331"/>
                    </a:lnTo>
                    <a:lnTo>
                      <a:pt x="392" y="317"/>
                    </a:lnTo>
                    <a:lnTo>
                      <a:pt x="394" y="314"/>
                    </a:lnTo>
                    <a:lnTo>
                      <a:pt x="383" y="307"/>
                    </a:lnTo>
                    <a:lnTo>
                      <a:pt x="392" y="302"/>
                    </a:lnTo>
                    <a:lnTo>
                      <a:pt x="394" y="289"/>
                    </a:lnTo>
                    <a:lnTo>
                      <a:pt x="432" y="279"/>
                    </a:lnTo>
                    <a:lnTo>
                      <a:pt x="456" y="263"/>
                    </a:lnTo>
                    <a:lnTo>
                      <a:pt x="470" y="238"/>
                    </a:lnTo>
                    <a:lnTo>
                      <a:pt x="482" y="227"/>
                    </a:lnTo>
                    <a:lnTo>
                      <a:pt x="525" y="238"/>
                    </a:lnTo>
                    <a:lnTo>
                      <a:pt x="570" y="222"/>
                    </a:lnTo>
                    <a:lnTo>
                      <a:pt x="571" y="197"/>
                    </a:lnTo>
                    <a:lnTo>
                      <a:pt x="590" y="208"/>
                    </a:lnTo>
                    <a:lnTo>
                      <a:pt x="590" y="191"/>
                    </a:lnTo>
                    <a:lnTo>
                      <a:pt x="608" y="191"/>
                    </a:lnTo>
                    <a:lnTo>
                      <a:pt x="654" y="184"/>
                    </a:lnTo>
                    <a:lnTo>
                      <a:pt x="688" y="184"/>
                    </a:lnTo>
                    <a:lnTo>
                      <a:pt x="750" y="140"/>
                    </a:lnTo>
                    <a:lnTo>
                      <a:pt x="763" y="134"/>
                    </a:lnTo>
                    <a:lnTo>
                      <a:pt x="789" y="102"/>
                    </a:lnTo>
                    <a:lnTo>
                      <a:pt x="784" y="52"/>
                    </a:lnTo>
                    <a:lnTo>
                      <a:pt x="795" y="31"/>
                    </a:lnTo>
                    <a:lnTo>
                      <a:pt x="843" y="0"/>
                    </a:lnTo>
                    <a:lnTo>
                      <a:pt x="868" y="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532">
                <a:extLst>
                  <a:ext uri="{FF2B5EF4-FFF2-40B4-BE49-F238E27FC236}">
                    <a16:creationId xmlns:a16="http://schemas.microsoft.com/office/drawing/2014/main" id="{CACBFE4D-9208-B9A4-2CA9-D30DC45E06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9" y="819"/>
                <a:ext cx="95" cy="71"/>
              </a:xfrm>
              <a:custGeom>
                <a:avLst/>
                <a:gdLst>
                  <a:gd name="T0" fmla="*/ 0 w 284"/>
                  <a:gd name="T1" fmla="*/ 17 h 214"/>
                  <a:gd name="T2" fmla="*/ 17 w 284"/>
                  <a:gd name="T3" fmla="*/ 7 h 214"/>
                  <a:gd name="T4" fmla="*/ 32 w 284"/>
                  <a:gd name="T5" fmla="*/ 0 h 214"/>
                  <a:gd name="T6" fmla="*/ 76 w 284"/>
                  <a:gd name="T7" fmla="*/ 1 h 214"/>
                  <a:gd name="T8" fmla="*/ 88 w 284"/>
                  <a:gd name="T9" fmla="*/ 8 h 214"/>
                  <a:gd name="T10" fmla="*/ 88 w 284"/>
                  <a:gd name="T11" fmla="*/ 16 h 214"/>
                  <a:gd name="T12" fmla="*/ 97 w 284"/>
                  <a:gd name="T13" fmla="*/ 16 h 214"/>
                  <a:gd name="T14" fmla="*/ 88 w 284"/>
                  <a:gd name="T15" fmla="*/ 18 h 214"/>
                  <a:gd name="T16" fmla="*/ 70 w 284"/>
                  <a:gd name="T17" fmla="*/ 57 h 214"/>
                  <a:gd name="T18" fmla="*/ 51 w 284"/>
                  <a:gd name="T19" fmla="*/ 68 h 214"/>
                  <a:gd name="T20" fmla="*/ 45 w 284"/>
                  <a:gd name="T21" fmla="*/ 83 h 214"/>
                  <a:gd name="T22" fmla="*/ 38 w 284"/>
                  <a:gd name="T23" fmla="*/ 96 h 214"/>
                  <a:gd name="T24" fmla="*/ 31 w 284"/>
                  <a:gd name="T25" fmla="*/ 115 h 214"/>
                  <a:gd name="T26" fmla="*/ 31 w 284"/>
                  <a:gd name="T27" fmla="*/ 133 h 214"/>
                  <a:gd name="T28" fmla="*/ 38 w 284"/>
                  <a:gd name="T29" fmla="*/ 140 h 214"/>
                  <a:gd name="T30" fmla="*/ 38 w 284"/>
                  <a:gd name="T31" fmla="*/ 141 h 214"/>
                  <a:gd name="T32" fmla="*/ 45 w 284"/>
                  <a:gd name="T33" fmla="*/ 141 h 214"/>
                  <a:gd name="T34" fmla="*/ 45 w 284"/>
                  <a:gd name="T35" fmla="*/ 149 h 214"/>
                  <a:gd name="T36" fmla="*/ 63 w 284"/>
                  <a:gd name="T37" fmla="*/ 150 h 214"/>
                  <a:gd name="T38" fmla="*/ 74 w 284"/>
                  <a:gd name="T39" fmla="*/ 121 h 214"/>
                  <a:gd name="T40" fmla="*/ 82 w 284"/>
                  <a:gd name="T41" fmla="*/ 116 h 214"/>
                  <a:gd name="T42" fmla="*/ 96 w 284"/>
                  <a:gd name="T43" fmla="*/ 110 h 214"/>
                  <a:gd name="T44" fmla="*/ 100 w 284"/>
                  <a:gd name="T45" fmla="*/ 110 h 214"/>
                  <a:gd name="T46" fmla="*/ 128 w 284"/>
                  <a:gd name="T47" fmla="*/ 85 h 214"/>
                  <a:gd name="T48" fmla="*/ 191 w 284"/>
                  <a:gd name="T49" fmla="*/ 45 h 214"/>
                  <a:gd name="T50" fmla="*/ 208 w 284"/>
                  <a:gd name="T51" fmla="*/ 58 h 214"/>
                  <a:gd name="T52" fmla="*/ 208 w 284"/>
                  <a:gd name="T53" fmla="*/ 78 h 214"/>
                  <a:gd name="T54" fmla="*/ 196 w 284"/>
                  <a:gd name="T55" fmla="*/ 92 h 214"/>
                  <a:gd name="T56" fmla="*/ 174 w 284"/>
                  <a:gd name="T57" fmla="*/ 111 h 214"/>
                  <a:gd name="T58" fmla="*/ 145 w 284"/>
                  <a:gd name="T59" fmla="*/ 142 h 214"/>
                  <a:gd name="T60" fmla="*/ 139 w 284"/>
                  <a:gd name="T61" fmla="*/ 159 h 214"/>
                  <a:gd name="T62" fmla="*/ 139 w 284"/>
                  <a:gd name="T63" fmla="*/ 184 h 214"/>
                  <a:gd name="T64" fmla="*/ 131 w 284"/>
                  <a:gd name="T65" fmla="*/ 184 h 214"/>
                  <a:gd name="T66" fmla="*/ 131 w 284"/>
                  <a:gd name="T67" fmla="*/ 193 h 214"/>
                  <a:gd name="T68" fmla="*/ 127 w 284"/>
                  <a:gd name="T69" fmla="*/ 198 h 214"/>
                  <a:gd name="T70" fmla="*/ 139 w 284"/>
                  <a:gd name="T71" fmla="*/ 210 h 214"/>
                  <a:gd name="T72" fmla="*/ 148 w 284"/>
                  <a:gd name="T73" fmla="*/ 202 h 214"/>
                  <a:gd name="T74" fmla="*/ 156 w 284"/>
                  <a:gd name="T75" fmla="*/ 193 h 214"/>
                  <a:gd name="T76" fmla="*/ 169 w 284"/>
                  <a:gd name="T77" fmla="*/ 184 h 214"/>
                  <a:gd name="T78" fmla="*/ 173 w 284"/>
                  <a:gd name="T79" fmla="*/ 175 h 214"/>
                  <a:gd name="T80" fmla="*/ 183 w 284"/>
                  <a:gd name="T81" fmla="*/ 160 h 214"/>
                  <a:gd name="T82" fmla="*/ 203 w 284"/>
                  <a:gd name="T83" fmla="*/ 155 h 214"/>
                  <a:gd name="T84" fmla="*/ 214 w 284"/>
                  <a:gd name="T85" fmla="*/ 155 h 214"/>
                  <a:gd name="T86" fmla="*/ 231 w 284"/>
                  <a:gd name="T87" fmla="*/ 160 h 214"/>
                  <a:gd name="T88" fmla="*/ 261 w 284"/>
                  <a:gd name="T89" fmla="*/ 203 h 214"/>
                  <a:gd name="T90" fmla="*/ 277 w 284"/>
                  <a:gd name="T91" fmla="*/ 214 h 214"/>
                  <a:gd name="T92" fmla="*/ 284 w 284"/>
                  <a:gd name="T93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4" h="214">
                    <a:moveTo>
                      <a:pt x="0" y="17"/>
                    </a:moveTo>
                    <a:lnTo>
                      <a:pt x="17" y="7"/>
                    </a:lnTo>
                    <a:lnTo>
                      <a:pt x="32" y="0"/>
                    </a:lnTo>
                    <a:lnTo>
                      <a:pt x="76" y="1"/>
                    </a:lnTo>
                    <a:lnTo>
                      <a:pt x="88" y="8"/>
                    </a:lnTo>
                    <a:lnTo>
                      <a:pt x="88" y="16"/>
                    </a:lnTo>
                    <a:lnTo>
                      <a:pt x="97" y="16"/>
                    </a:lnTo>
                    <a:lnTo>
                      <a:pt x="88" y="18"/>
                    </a:lnTo>
                    <a:lnTo>
                      <a:pt x="70" y="57"/>
                    </a:lnTo>
                    <a:lnTo>
                      <a:pt x="51" y="68"/>
                    </a:lnTo>
                    <a:lnTo>
                      <a:pt x="45" y="83"/>
                    </a:lnTo>
                    <a:lnTo>
                      <a:pt x="38" y="96"/>
                    </a:lnTo>
                    <a:lnTo>
                      <a:pt x="31" y="115"/>
                    </a:lnTo>
                    <a:lnTo>
                      <a:pt x="31" y="133"/>
                    </a:lnTo>
                    <a:lnTo>
                      <a:pt x="38" y="140"/>
                    </a:lnTo>
                    <a:lnTo>
                      <a:pt x="38" y="141"/>
                    </a:lnTo>
                    <a:lnTo>
                      <a:pt x="45" y="141"/>
                    </a:lnTo>
                    <a:lnTo>
                      <a:pt x="45" y="149"/>
                    </a:lnTo>
                    <a:lnTo>
                      <a:pt x="63" y="150"/>
                    </a:lnTo>
                    <a:lnTo>
                      <a:pt x="74" y="121"/>
                    </a:lnTo>
                    <a:lnTo>
                      <a:pt x="82" y="116"/>
                    </a:lnTo>
                    <a:lnTo>
                      <a:pt x="96" y="110"/>
                    </a:lnTo>
                    <a:lnTo>
                      <a:pt x="100" y="110"/>
                    </a:lnTo>
                    <a:lnTo>
                      <a:pt x="128" y="85"/>
                    </a:lnTo>
                    <a:lnTo>
                      <a:pt x="191" y="45"/>
                    </a:lnTo>
                    <a:lnTo>
                      <a:pt x="208" y="58"/>
                    </a:lnTo>
                    <a:lnTo>
                      <a:pt x="208" y="78"/>
                    </a:lnTo>
                    <a:lnTo>
                      <a:pt x="196" y="92"/>
                    </a:lnTo>
                    <a:lnTo>
                      <a:pt x="174" y="111"/>
                    </a:lnTo>
                    <a:lnTo>
                      <a:pt x="145" y="142"/>
                    </a:lnTo>
                    <a:lnTo>
                      <a:pt x="139" y="159"/>
                    </a:lnTo>
                    <a:lnTo>
                      <a:pt x="139" y="184"/>
                    </a:lnTo>
                    <a:lnTo>
                      <a:pt x="131" y="184"/>
                    </a:lnTo>
                    <a:lnTo>
                      <a:pt x="131" y="193"/>
                    </a:lnTo>
                    <a:lnTo>
                      <a:pt x="127" y="198"/>
                    </a:lnTo>
                    <a:lnTo>
                      <a:pt x="139" y="210"/>
                    </a:lnTo>
                    <a:lnTo>
                      <a:pt x="148" y="202"/>
                    </a:lnTo>
                    <a:lnTo>
                      <a:pt x="156" y="193"/>
                    </a:lnTo>
                    <a:lnTo>
                      <a:pt x="169" y="184"/>
                    </a:lnTo>
                    <a:lnTo>
                      <a:pt x="173" y="175"/>
                    </a:lnTo>
                    <a:lnTo>
                      <a:pt x="183" y="160"/>
                    </a:lnTo>
                    <a:lnTo>
                      <a:pt x="203" y="155"/>
                    </a:lnTo>
                    <a:lnTo>
                      <a:pt x="214" y="155"/>
                    </a:lnTo>
                    <a:lnTo>
                      <a:pt x="231" y="160"/>
                    </a:lnTo>
                    <a:lnTo>
                      <a:pt x="261" y="203"/>
                    </a:lnTo>
                    <a:lnTo>
                      <a:pt x="277" y="214"/>
                    </a:lnTo>
                    <a:lnTo>
                      <a:pt x="284" y="21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533">
                <a:extLst>
                  <a:ext uri="{FF2B5EF4-FFF2-40B4-BE49-F238E27FC236}">
                    <a16:creationId xmlns:a16="http://schemas.microsoft.com/office/drawing/2014/main" id="{666A8C78-0F49-565E-3EEA-2986BAE64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2" y="784"/>
                <a:ext cx="127" cy="58"/>
              </a:xfrm>
              <a:custGeom>
                <a:avLst/>
                <a:gdLst>
                  <a:gd name="T0" fmla="*/ 0 w 381"/>
                  <a:gd name="T1" fmla="*/ 16 h 173"/>
                  <a:gd name="T2" fmla="*/ 7 w 381"/>
                  <a:gd name="T3" fmla="*/ 27 h 173"/>
                  <a:gd name="T4" fmla="*/ 36 w 381"/>
                  <a:gd name="T5" fmla="*/ 38 h 173"/>
                  <a:gd name="T6" fmla="*/ 52 w 381"/>
                  <a:gd name="T7" fmla="*/ 24 h 173"/>
                  <a:gd name="T8" fmla="*/ 64 w 381"/>
                  <a:gd name="T9" fmla="*/ 2 h 173"/>
                  <a:gd name="T10" fmla="*/ 106 w 381"/>
                  <a:gd name="T11" fmla="*/ 0 h 173"/>
                  <a:gd name="T12" fmla="*/ 125 w 381"/>
                  <a:gd name="T13" fmla="*/ 25 h 173"/>
                  <a:gd name="T14" fmla="*/ 74 w 381"/>
                  <a:gd name="T15" fmla="*/ 44 h 173"/>
                  <a:gd name="T16" fmla="*/ 63 w 381"/>
                  <a:gd name="T17" fmla="*/ 61 h 173"/>
                  <a:gd name="T18" fmla="*/ 82 w 381"/>
                  <a:gd name="T19" fmla="*/ 81 h 173"/>
                  <a:gd name="T20" fmla="*/ 133 w 381"/>
                  <a:gd name="T21" fmla="*/ 76 h 173"/>
                  <a:gd name="T22" fmla="*/ 175 w 381"/>
                  <a:gd name="T23" fmla="*/ 120 h 173"/>
                  <a:gd name="T24" fmla="*/ 197 w 381"/>
                  <a:gd name="T25" fmla="*/ 120 h 173"/>
                  <a:gd name="T26" fmla="*/ 241 w 381"/>
                  <a:gd name="T27" fmla="*/ 104 h 173"/>
                  <a:gd name="T28" fmla="*/ 275 w 381"/>
                  <a:gd name="T29" fmla="*/ 96 h 173"/>
                  <a:gd name="T30" fmla="*/ 315 w 381"/>
                  <a:gd name="T31" fmla="*/ 96 h 173"/>
                  <a:gd name="T32" fmla="*/ 323 w 381"/>
                  <a:gd name="T33" fmla="*/ 104 h 173"/>
                  <a:gd name="T34" fmla="*/ 322 w 381"/>
                  <a:gd name="T35" fmla="*/ 146 h 173"/>
                  <a:gd name="T36" fmla="*/ 314 w 381"/>
                  <a:gd name="T37" fmla="*/ 160 h 173"/>
                  <a:gd name="T38" fmla="*/ 322 w 381"/>
                  <a:gd name="T39" fmla="*/ 165 h 173"/>
                  <a:gd name="T40" fmla="*/ 322 w 381"/>
                  <a:gd name="T41" fmla="*/ 172 h 173"/>
                  <a:gd name="T42" fmla="*/ 348 w 381"/>
                  <a:gd name="T43" fmla="*/ 173 h 173"/>
                  <a:gd name="T44" fmla="*/ 356 w 381"/>
                  <a:gd name="T45" fmla="*/ 166 h 173"/>
                  <a:gd name="T46" fmla="*/ 360 w 381"/>
                  <a:gd name="T47" fmla="*/ 166 h 173"/>
                  <a:gd name="T48" fmla="*/ 367 w 381"/>
                  <a:gd name="T49" fmla="*/ 161 h 173"/>
                  <a:gd name="T50" fmla="*/ 371 w 381"/>
                  <a:gd name="T51" fmla="*/ 161 h 173"/>
                  <a:gd name="T52" fmla="*/ 371 w 381"/>
                  <a:gd name="T53" fmla="*/ 147 h 173"/>
                  <a:gd name="T54" fmla="*/ 381 w 381"/>
                  <a:gd name="T55" fmla="*/ 131 h 173"/>
                  <a:gd name="T56" fmla="*/ 381 w 381"/>
                  <a:gd name="T57" fmla="*/ 122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81" h="173">
                    <a:moveTo>
                      <a:pt x="0" y="16"/>
                    </a:moveTo>
                    <a:lnTo>
                      <a:pt x="7" y="27"/>
                    </a:lnTo>
                    <a:lnTo>
                      <a:pt x="36" y="38"/>
                    </a:lnTo>
                    <a:lnTo>
                      <a:pt x="52" y="24"/>
                    </a:lnTo>
                    <a:lnTo>
                      <a:pt x="64" y="2"/>
                    </a:lnTo>
                    <a:lnTo>
                      <a:pt x="106" y="0"/>
                    </a:lnTo>
                    <a:lnTo>
                      <a:pt x="125" y="25"/>
                    </a:lnTo>
                    <a:lnTo>
                      <a:pt x="74" y="44"/>
                    </a:lnTo>
                    <a:lnTo>
                      <a:pt x="63" y="61"/>
                    </a:lnTo>
                    <a:lnTo>
                      <a:pt x="82" y="81"/>
                    </a:lnTo>
                    <a:lnTo>
                      <a:pt x="133" y="76"/>
                    </a:lnTo>
                    <a:lnTo>
                      <a:pt x="175" y="120"/>
                    </a:lnTo>
                    <a:lnTo>
                      <a:pt x="197" y="120"/>
                    </a:lnTo>
                    <a:lnTo>
                      <a:pt x="241" y="104"/>
                    </a:lnTo>
                    <a:lnTo>
                      <a:pt x="275" y="96"/>
                    </a:lnTo>
                    <a:lnTo>
                      <a:pt x="315" y="96"/>
                    </a:lnTo>
                    <a:lnTo>
                      <a:pt x="323" y="104"/>
                    </a:lnTo>
                    <a:lnTo>
                      <a:pt x="322" y="146"/>
                    </a:lnTo>
                    <a:lnTo>
                      <a:pt x="314" y="160"/>
                    </a:lnTo>
                    <a:lnTo>
                      <a:pt x="322" y="165"/>
                    </a:lnTo>
                    <a:lnTo>
                      <a:pt x="322" y="172"/>
                    </a:lnTo>
                    <a:lnTo>
                      <a:pt x="348" y="173"/>
                    </a:lnTo>
                    <a:lnTo>
                      <a:pt x="356" y="166"/>
                    </a:lnTo>
                    <a:lnTo>
                      <a:pt x="360" y="166"/>
                    </a:lnTo>
                    <a:lnTo>
                      <a:pt x="367" y="161"/>
                    </a:lnTo>
                    <a:lnTo>
                      <a:pt x="371" y="161"/>
                    </a:lnTo>
                    <a:lnTo>
                      <a:pt x="371" y="147"/>
                    </a:lnTo>
                    <a:lnTo>
                      <a:pt x="381" y="131"/>
                    </a:lnTo>
                    <a:lnTo>
                      <a:pt x="381" y="12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534">
                <a:extLst>
                  <a:ext uri="{FF2B5EF4-FFF2-40B4-BE49-F238E27FC236}">
                    <a16:creationId xmlns:a16="http://schemas.microsoft.com/office/drawing/2014/main" id="{8263C44F-4C64-8794-876F-8234D956C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691"/>
                <a:ext cx="74" cy="98"/>
              </a:xfrm>
              <a:custGeom>
                <a:avLst/>
                <a:gdLst>
                  <a:gd name="T0" fmla="*/ 0 w 222"/>
                  <a:gd name="T1" fmla="*/ 0 h 294"/>
                  <a:gd name="T2" fmla="*/ 26 w 222"/>
                  <a:gd name="T3" fmla="*/ 15 h 294"/>
                  <a:gd name="T4" fmla="*/ 26 w 222"/>
                  <a:gd name="T5" fmla="*/ 75 h 294"/>
                  <a:gd name="T6" fmla="*/ 0 w 222"/>
                  <a:gd name="T7" fmla="*/ 85 h 294"/>
                  <a:gd name="T8" fmla="*/ 7 w 222"/>
                  <a:gd name="T9" fmla="*/ 109 h 294"/>
                  <a:gd name="T10" fmla="*/ 18 w 222"/>
                  <a:gd name="T11" fmla="*/ 123 h 294"/>
                  <a:gd name="T12" fmla="*/ 63 w 222"/>
                  <a:gd name="T13" fmla="*/ 97 h 294"/>
                  <a:gd name="T14" fmla="*/ 90 w 222"/>
                  <a:gd name="T15" fmla="*/ 75 h 294"/>
                  <a:gd name="T16" fmla="*/ 114 w 222"/>
                  <a:gd name="T17" fmla="*/ 70 h 294"/>
                  <a:gd name="T18" fmla="*/ 124 w 222"/>
                  <a:gd name="T19" fmla="*/ 93 h 294"/>
                  <a:gd name="T20" fmla="*/ 113 w 222"/>
                  <a:gd name="T21" fmla="*/ 109 h 294"/>
                  <a:gd name="T22" fmla="*/ 83 w 222"/>
                  <a:gd name="T23" fmla="*/ 128 h 294"/>
                  <a:gd name="T24" fmla="*/ 83 w 222"/>
                  <a:gd name="T25" fmla="*/ 139 h 294"/>
                  <a:gd name="T26" fmla="*/ 120 w 222"/>
                  <a:gd name="T27" fmla="*/ 169 h 294"/>
                  <a:gd name="T28" fmla="*/ 203 w 222"/>
                  <a:gd name="T29" fmla="*/ 262 h 294"/>
                  <a:gd name="T30" fmla="*/ 222 w 222"/>
                  <a:gd name="T31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2" h="294">
                    <a:moveTo>
                      <a:pt x="0" y="0"/>
                    </a:moveTo>
                    <a:lnTo>
                      <a:pt x="26" y="15"/>
                    </a:lnTo>
                    <a:lnTo>
                      <a:pt x="26" y="75"/>
                    </a:lnTo>
                    <a:lnTo>
                      <a:pt x="0" y="85"/>
                    </a:lnTo>
                    <a:lnTo>
                      <a:pt x="7" y="109"/>
                    </a:lnTo>
                    <a:lnTo>
                      <a:pt x="18" y="123"/>
                    </a:lnTo>
                    <a:lnTo>
                      <a:pt x="63" y="97"/>
                    </a:lnTo>
                    <a:lnTo>
                      <a:pt x="90" y="75"/>
                    </a:lnTo>
                    <a:lnTo>
                      <a:pt x="114" y="70"/>
                    </a:lnTo>
                    <a:lnTo>
                      <a:pt x="124" y="93"/>
                    </a:lnTo>
                    <a:lnTo>
                      <a:pt x="113" y="109"/>
                    </a:lnTo>
                    <a:lnTo>
                      <a:pt x="83" y="128"/>
                    </a:lnTo>
                    <a:lnTo>
                      <a:pt x="83" y="139"/>
                    </a:lnTo>
                    <a:lnTo>
                      <a:pt x="120" y="169"/>
                    </a:lnTo>
                    <a:lnTo>
                      <a:pt x="203" y="262"/>
                    </a:lnTo>
                    <a:lnTo>
                      <a:pt x="222" y="29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535">
                <a:extLst>
                  <a:ext uri="{FF2B5EF4-FFF2-40B4-BE49-F238E27FC236}">
                    <a16:creationId xmlns:a16="http://schemas.microsoft.com/office/drawing/2014/main" id="{9916021C-3B17-5DDF-797B-C073B54F22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5" y="691"/>
                <a:ext cx="199" cy="358"/>
              </a:xfrm>
              <a:custGeom>
                <a:avLst/>
                <a:gdLst>
                  <a:gd name="T0" fmla="*/ 293 w 596"/>
                  <a:gd name="T1" fmla="*/ 0 h 1072"/>
                  <a:gd name="T2" fmla="*/ 293 w 596"/>
                  <a:gd name="T3" fmla="*/ 5 h 1072"/>
                  <a:gd name="T4" fmla="*/ 318 w 596"/>
                  <a:gd name="T5" fmla="*/ 14 h 1072"/>
                  <a:gd name="T6" fmla="*/ 332 w 596"/>
                  <a:gd name="T7" fmla="*/ 49 h 1072"/>
                  <a:gd name="T8" fmla="*/ 318 w 596"/>
                  <a:gd name="T9" fmla="*/ 69 h 1072"/>
                  <a:gd name="T10" fmla="*/ 297 w 596"/>
                  <a:gd name="T11" fmla="*/ 105 h 1072"/>
                  <a:gd name="T12" fmla="*/ 292 w 596"/>
                  <a:gd name="T13" fmla="*/ 138 h 1072"/>
                  <a:gd name="T14" fmla="*/ 305 w 596"/>
                  <a:gd name="T15" fmla="*/ 151 h 1072"/>
                  <a:gd name="T16" fmla="*/ 305 w 596"/>
                  <a:gd name="T17" fmla="*/ 179 h 1072"/>
                  <a:gd name="T18" fmla="*/ 308 w 596"/>
                  <a:gd name="T19" fmla="*/ 205 h 1072"/>
                  <a:gd name="T20" fmla="*/ 322 w 596"/>
                  <a:gd name="T21" fmla="*/ 227 h 1072"/>
                  <a:gd name="T22" fmla="*/ 374 w 596"/>
                  <a:gd name="T23" fmla="*/ 256 h 1072"/>
                  <a:gd name="T24" fmla="*/ 420 w 596"/>
                  <a:gd name="T25" fmla="*/ 302 h 1072"/>
                  <a:gd name="T26" fmla="*/ 436 w 596"/>
                  <a:gd name="T27" fmla="*/ 337 h 1072"/>
                  <a:gd name="T28" fmla="*/ 460 w 596"/>
                  <a:gd name="T29" fmla="*/ 362 h 1072"/>
                  <a:gd name="T30" fmla="*/ 477 w 596"/>
                  <a:gd name="T31" fmla="*/ 386 h 1072"/>
                  <a:gd name="T32" fmla="*/ 469 w 596"/>
                  <a:gd name="T33" fmla="*/ 404 h 1072"/>
                  <a:gd name="T34" fmla="*/ 481 w 596"/>
                  <a:gd name="T35" fmla="*/ 452 h 1072"/>
                  <a:gd name="T36" fmla="*/ 506 w 596"/>
                  <a:gd name="T37" fmla="*/ 469 h 1072"/>
                  <a:gd name="T38" fmla="*/ 514 w 596"/>
                  <a:gd name="T39" fmla="*/ 488 h 1072"/>
                  <a:gd name="T40" fmla="*/ 499 w 596"/>
                  <a:gd name="T41" fmla="*/ 519 h 1072"/>
                  <a:gd name="T42" fmla="*/ 468 w 596"/>
                  <a:gd name="T43" fmla="*/ 520 h 1072"/>
                  <a:gd name="T44" fmla="*/ 454 w 596"/>
                  <a:gd name="T45" fmla="*/ 532 h 1072"/>
                  <a:gd name="T46" fmla="*/ 447 w 596"/>
                  <a:gd name="T47" fmla="*/ 544 h 1072"/>
                  <a:gd name="T48" fmla="*/ 422 w 596"/>
                  <a:gd name="T49" fmla="*/ 561 h 1072"/>
                  <a:gd name="T50" fmla="*/ 422 w 596"/>
                  <a:gd name="T51" fmla="*/ 579 h 1072"/>
                  <a:gd name="T52" fmla="*/ 434 w 596"/>
                  <a:gd name="T53" fmla="*/ 609 h 1072"/>
                  <a:gd name="T54" fmla="*/ 447 w 596"/>
                  <a:gd name="T55" fmla="*/ 619 h 1072"/>
                  <a:gd name="T56" fmla="*/ 467 w 596"/>
                  <a:gd name="T57" fmla="*/ 628 h 1072"/>
                  <a:gd name="T58" fmla="*/ 466 w 596"/>
                  <a:gd name="T59" fmla="*/ 667 h 1072"/>
                  <a:gd name="T60" fmla="*/ 474 w 596"/>
                  <a:gd name="T61" fmla="*/ 696 h 1072"/>
                  <a:gd name="T62" fmla="*/ 497 w 596"/>
                  <a:gd name="T63" fmla="*/ 727 h 1072"/>
                  <a:gd name="T64" fmla="*/ 534 w 596"/>
                  <a:gd name="T65" fmla="*/ 742 h 1072"/>
                  <a:gd name="T66" fmla="*/ 561 w 596"/>
                  <a:gd name="T67" fmla="*/ 768 h 1072"/>
                  <a:gd name="T68" fmla="*/ 567 w 596"/>
                  <a:gd name="T69" fmla="*/ 805 h 1072"/>
                  <a:gd name="T70" fmla="*/ 596 w 596"/>
                  <a:gd name="T71" fmla="*/ 884 h 1072"/>
                  <a:gd name="T72" fmla="*/ 548 w 596"/>
                  <a:gd name="T73" fmla="*/ 952 h 1072"/>
                  <a:gd name="T74" fmla="*/ 527 w 596"/>
                  <a:gd name="T75" fmla="*/ 961 h 1072"/>
                  <a:gd name="T76" fmla="*/ 513 w 596"/>
                  <a:gd name="T77" fmla="*/ 1030 h 1072"/>
                  <a:gd name="T78" fmla="*/ 513 w 596"/>
                  <a:gd name="T79" fmla="*/ 1047 h 1072"/>
                  <a:gd name="T80" fmla="*/ 488 w 596"/>
                  <a:gd name="T81" fmla="*/ 1068 h 1072"/>
                  <a:gd name="T82" fmla="*/ 476 w 596"/>
                  <a:gd name="T83" fmla="*/ 1072 h 1072"/>
                  <a:gd name="T84" fmla="*/ 430 w 596"/>
                  <a:gd name="T85" fmla="*/ 1043 h 1072"/>
                  <a:gd name="T86" fmla="*/ 405 w 596"/>
                  <a:gd name="T87" fmla="*/ 1035 h 1072"/>
                  <a:gd name="T88" fmla="*/ 388 w 596"/>
                  <a:gd name="T89" fmla="*/ 1010 h 1072"/>
                  <a:gd name="T90" fmla="*/ 359 w 596"/>
                  <a:gd name="T91" fmla="*/ 995 h 1072"/>
                  <a:gd name="T92" fmla="*/ 342 w 596"/>
                  <a:gd name="T93" fmla="*/ 1002 h 1072"/>
                  <a:gd name="T94" fmla="*/ 317 w 596"/>
                  <a:gd name="T95" fmla="*/ 994 h 1072"/>
                  <a:gd name="T96" fmla="*/ 296 w 596"/>
                  <a:gd name="T97" fmla="*/ 994 h 1072"/>
                  <a:gd name="T98" fmla="*/ 290 w 596"/>
                  <a:gd name="T99" fmla="*/ 969 h 1072"/>
                  <a:gd name="T100" fmla="*/ 243 w 596"/>
                  <a:gd name="T101" fmla="*/ 950 h 1072"/>
                  <a:gd name="T102" fmla="*/ 238 w 596"/>
                  <a:gd name="T103" fmla="*/ 950 h 1072"/>
                  <a:gd name="T104" fmla="*/ 196 w 596"/>
                  <a:gd name="T105" fmla="*/ 935 h 1072"/>
                  <a:gd name="T106" fmla="*/ 152 w 596"/>
                  <a:gd name="T107" fmla="*/ 912 h 1072"/>
                  <a:gd name="T108" fmla="*/ 26 w 596"/>
                  <a:gd name="T109" fmla="*/ 865 h 1072"/>
                  <a:gd name="T110" fmla="*/ 10 w 596"/>
                  <a:gd name="T111" fmla="*/ 865 h 1072"/>
                  <a:gd name="T112" fmla="*/ 0 w 596"/>
                  <a:gd name="T113" fmla="*/ 858 h 10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96" h="1072">
                    <a:moveTo>
                      <a:pt x="293" y="0"/>
                    </a:moveTo>
                    <a:lnTo>
                      <a:pt x="293" y="5"/>
                    </a:lnTo>
                    <a:lnTo>
                      <a:pt x="318" y="14"/>
                    </a:lnTo>
                    <a:lnTo>
                      <a:pt x="332" y="49"/>
                    </a:lnTo>
                    <a:lnTo>
                      <a:pt x="318" y="69"/>
                    </a:lnTo>
                    <a:lnTo>
                      <a:pt x="297" y="105"/>
                    </a:lnTo>
                    <a:lnTo>
                      <a:pt x="292" y="138"/>
                    </a:lnTo>
                    <a:lnTo>
                      <a:pt x="305" y="151"/>
                    </a:lnTo>
                    <a:lnTo>
                      <a:pt x="305" y="179"/>
                    </a:lnTo>
                    <a:lnTo>
                      <a:pt x="308" y="205"/>
                    </a:lnTo>
                    <a:lnTo>
                      <a:pt x="322" y="227"/>
                    </a:lnTo>
                    <a:lnTo>
                      <a:pt x="374" y="256"/>
                    </a:lnTo>
                    <a:lnTo>
                      <a:pt x="420" y="302"/>
                    </a:lnTo>
                    <a:lnTo>
                      <a:pt x="436" y="337"/>
                    </a:lnTo>
                    <a:lnTo>
                      <a:pt x="460" y="362"/>
                    </a:lnTo>
                    <a:lnTo>
                      <a:pt x="477" y="386"/>
                    </a:lnTo>
                    <a:lnTo>
                      <a:pt x="469" y="404"/>
                    </a:lnTo>
                    <a:lnTo>
                      <a:pt x="481" y="452"/>
                    </a:lnTo>
                    <a:lnTo>
                      <a:pt x="506" y="469"/>
                    </a:lnTo>
                    <a:lnTo>
                      <a:pt x="514" y="488"/>
                    </a:lnTo>
                    <a:lnTo>
                      <a:pt x="499" y="519"/>
                    </a:lnTo>
                    <a:lnTo>
                      <a:pt x="468" y="520"/>
                    </a:lnTo>
                    <a:lnTo>
                      <a:pt x="454" y="532"/>
                    </a:lnTo>
                    <a:lnTo>
                      <a:pt x="447" y="544"/>
                    </a:lnTo>
                    <a:lnTo>
                      <a:pt x="422" y="561"/>
                    </a:lnTo>
                    <a:lnTo>
                      <a:pt x="422" y="579"/>
                    </a:lnTo>
                    <a:lnTo>
                      <a:pt x="434" y="609"/>
                    </a:lnTo>
                    <a:lnTo>
                      <a:pt x="447" y="619"/>
                    </a:lnTo>
                    <a:lnTo>
                      <a:pt x="467" y="628"/>
                    </a:lnTo>
                    <a:lnTo>
                      <a:pt x="466" y="667"/>
                    </a:lnTo>
                    <a:lnTo>
                      <a:pt x="474" y="696"/>
                    </a:lnTo>
                    <a:lnTo>
                      <a:pt x="497" y="727"/>
                    </a:lnTo>
                    <a:lnTo>
                      <a:pt x="534" y="742"/>
                    </a:lnTo>
                    <a:lnTo>
                      <a:pt x="561" y="768"/>
                    </a:lnTo>
                    <a:lnTo>
                      <a:pt x="567" y="805"/>
                    </a:lnTo>
                    <a:lnTo>
                      <a:pt x="596" y="884"/>
                    </a:lnTo>
                    <a:lnTo>
                      <a:pt x="548" y="952"/>
                    </a:lnTo>
                    <a:lnTo>
                      <a:pt x="527" y="961"/>
                    </a:lnTo>
                    <a:lnTo>
                      <a:pt x="513" y="1030"/>
                    </a:lnTo>
                    <a:lnTo>
                      <a:pt x="513" y="1047"/>
                    </a:lnTo>
                    <a:lnTo>
                      <a:pt x="488" y="1068"/>
                    </a:lnTo>
                    <a:lnTo>
                      <a:pt x="476" y="1072"/>
                    </a:lnTo>
                    <a:lnTo>
                      <a:pt x="430" y="1043"/>
                    </a:lnTo>
                    <a:lnTo>
                      <a:pt x="405" y="1035"/>
                    </a:lnTo>
                    <a:lnTo>
                      <a:pt x="388" y="1010"/>
                    </a:lnTo>
                    <a:lnTo>
                      <a:pt x="359" y="995"/>
                    </a:lnTo>
                    <a:lnTo>
                      <a:pt x="342" y="1002"/>
                    </a:lnTo>
                    <a:lnTo>
                      <a:pt x="317" y="994"/>
                    </a:lnTo>
                    <a:lnTo>
                      <a:pt x="296" y="994"/>
                    </a:lnTo>
                    <a:lnTo>
                      <a:pt x="290" y="969"/>
                    </a:lnTo>
                    <a:lnTo>
                      <a:pt x="243" y="950"/>
                    </a:lnTo>
                    <a:lnTo>
                      <a:pt x="238" y="950"/>
                    </a:lnTo>
                    <a:lnTo>
                      <a:pt x="196" y="935"/>
                    </a:lnTo>
                    <a:lnTo>
                      <a:pt x="152" y="912"/>
                    </a:lnTo>
                    <a:lnTo>
                      <a:pt x="26" y="865"/>
                    </a:lnTo>
                    <a:lnTo>
                      <a:pt x="10" y="865"/>
                    </a:lnTo>
                    <a:lnTo>
                      <a:pt x="0" y="85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Line 536">
                <a:extLst>
                  <a:ext uri="{FF2B5EF4-FFF2-40B4-BE49-F238E27FC236}">
                    <a16:creationId xmlns:a16="http://schemas.microsoft.com/office/drawing/2014/main" id="{DAB44215-2940-41D4-8065-C5617CDD0C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3" y="691"/>
                <a:ext cx="15" cy="0"/>
              </a:xfrm>
              <a:prstGeom prst="line">
                <a:avLst/>
              </a:pr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537">
                <a:extLst>
                  <a:ext uri="{FF2B5EF4-FFF2-40B4-BE49-F238E27FC236}">
                    <a16:creationId xmlns:a16="http://schemas.microsoft.com/office/drawing/2014/main" id="{3E3FE7CA-2586-71A6-D5CE-B12DA8E13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2" y="1039"/>
                <a:ext cx="514" cy="311"/>
              </a:xfrm>
              <a:custGeom>
                <a:avLst/>
                <a:gdLst>
                  <a:gd name="T0" fmla="*/ 1404 w 1541"/>
                  <a:gd name="T1" fmla="*/ 15 h 933"/>
                  <a:gd name="T2" fmla="*/ 1425 w 1541"/>
                  <a:gd name="T3" fmla="*/ 151 h 933"/>
                  <a:gd name="T4" fmla="*/ 1481 w 1541"/>
                  <a:gd name="T5" fmla="*/ 187 h 933"/>
                  <a:gd name="T6" fmla="*/ 1506 w 1541"/>
                  <a:gd name="T7" fmla="*/ 224 h 933"/>
                  <a:gd name="T8" fmla="*/ 1509 w 1541"/>
                  <a:gd name="T9" fmla="*/ 273 h 933"/>
                  <a:gd name="T10" fmla="*/ 1541 w 1541"/>
                  <a:gd name="T11" fmla="*/ 299 h 933"/>
                  <a:gd name="T12" fmla="*/ 1517 w 1541"/>
                  <a:gd name="T13" fmla="*/ 320 h 933"/>
                  <a:gd name="T14" fmla="*/ 1463 w 1541"/>
                  <a:gd name="T15" fmla="*/ 340 h 933"/>
                  <a:gd name="T16" fmla="*/ 1445 w 1541"/>
                  <a:gd name="T17" fmla="*/ 388 h 933"/>
                  <a:gd name="T18" fmla="*/ 1434 w 1541"/>
                  <a:gd name="T19" fmla="*/ 404 h 933"/>
                  <a:gd name="T20" fmla="*/ 1434 w 1541"/>
                  <a:gd name="T21" fmla="*/ 435 h 933"/>
                  <a:gd name="T22" fmla="*/ 1395 w 1541"/>
                  <a:gd name="T23" fmla="*/ 456 h 933"/>
                  <a:gd name="T24" fmla="*/ 1407 w 1541"/>
                  <a:gd name="T25" fmla="*/ 493 h 933"/>
                  <a:gd name="T26" fmla="*/ 1407 w 1541"/>
                  <a:gd name="T27" fmla="*/ 520 h 933"/>
                  <a:gd name="T28" fmla="*/ 1374 w 1541"/>
                  <a:gd name="T29" fmla="*/ 557 h 933"/>
                  <a:gd name="T30" fmla="*/ 1379 w 1541"/>
                  <a:gd name="T31" fmla="*/ 595 h 933"/>
                  <a:gd name="T32" fmla="*/ 1308 w 1541"/>
                  <a:gd name="T33" fmla="*/ 636 h 933"/>
                  <a:gd name="T34" fmla="*/ 1278 w 1541"/>
                  <a:gd name="T35" fmla="*/ 677 h 933"/>
                  <a:gd name="T36" fmla="*/ 1219 w 1541"/>
                  <a:gd name="T37" fmla="*/ 706 h 933"/>
                  <a:gd name="T38" fmla="*/ 1192 w 1541"/>
                  <a:gd name="T39" fmla="*/ 688 h 933"/>
                  <a:gd name="T40" fmla="*/ 1169 w 1541"/>
                  <a:gd name="T41" fmla="*/ 728 h 933"/>
                  <a:gd name="T42" fmla="*/ 1120 w 1541"/>
                  <a:gd name="T43" fmla="*/ 717 h 933"/>
                  <a:gd name="T44" fmla="*/ 1103 w 1541"/>
                  <a:gd name="T45" fmla="*/ 759 h 933"/>
                  <a:gd name="T46" fmla="*/ 1033 w 1541"/>
                  <a:gd name="T47" fmla="*/ 721 h 933"/>
                  <a:gd name="T48" fmla="*/ 974 w 1541"/>
                  <a:gd name="T49" fmla="*/ 741 h 933"/>
                  <a:gd name="T50" fmla="*/ 919 w 1541"/>
                  <a:gd name="T51" fmla="*/ 745 h 933"/>
                  <a:gd name="T52" fmla="*/ 850 w 1541"/>
                  <a:gd name="T53" fmla="*/ 762 h 933"/>
                  <a:gd name="T54" fmla="*/ 816 w 1541"/>
                  <a:gd name="T55" fmla="*/ 778 h 933"/>
                  <a:gd name="T56" fmla="*/ 791 w 1541"/>
                  <a:gd name="T57" fmla="*/ 815 h 933"/>
                  <a:gd name="T58" fmla="*/ 749 w 1541"/>
                  <a:gd name="T59" fmla="*/ 838 h 933"/>
                  <a:gd name="T60" fmla="*/ 650 w 1541"/>
                  <a:gd name="T61" fmla="*/ 843 h 933"/>
                  <a:gd name="T62" fmla="*/ 599 w 1541"/>
                  <a:gd name="T63" fmla="*/ 842 h 933"/>
                  <a:gd name="T64" fmla="*/ 591 w 1541"/>
                  <a:gd name="T65" fmla="*/ 865 h 933"/>
                  <a:gd name="T66" fmla="*/ 550 w 1541"/>
                  <a:gd name="T67" fmla="*/ 845 h 933"/>
                  <a:gd name="T68" fmla="*/ 524 w 1541"/>
                  <a:gd name="T69" fmla="*/ 811 h 933"/>
                  <a:gd name="T70" fmla="*/ 493 w 1541"/>
                  <a:gd name="T71" fmla="*/ 781 h 933"/>
                  <a:gd name="T72" fmla="*/ 404 w 1541"/>
                  <a:gd name="T73" fmla="*/ 780 h 933"/>
                  <a:gd name="T74" fmla="*/ 290 w 1541"/>
                  <a:gd name="T75" fmla="*/ 796 h 933"/>
                  <a:gd name="T76" fmla="*/ 256 w 1541"/>
                  <a:gd name="T77" fmla="*/ 816 h 933"/>
                  <a:gd name="T78" fmla="*/ 148 w 1541"/>
                  <a:gd name="T79" fmla="*/ 861 h 933"/>
                  <a:gd name="T80" fmla="*/ 98 w 1541"/>
                  <a:gd name="T81" fmla="*/ 852 h 933"/>
                  <a:gd name="T82" fmla="*/ 128 w 1541"/>
                  <a:gd name="T83" fmla="*/ 897 h 933"/>
                  <a:gd name="T84" fmla="*/ 65 w 1541"/>
                  <a:gd name="T85" fmla="*/ 910 h 933"/>
                  <a:gd name="T86" fmla="*/ 18 w 1541"/>
                  <a:gd name="T87" fmla="*/ 933 h 933"/>
                  <a:gd name="T88" fmla="*/ 0 w 1541"/>
                  <a:gd name="T89" fmla="*/ 928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41" h="933">
                    <a:moveTo>
                      <a:pt x="1393" y="0"/>
                    </a:moveTo>
                    <a:lnTo>
                      <a:pt x="1404" y="15"/>
                    </a:lnTo>
                    <a:lnTo>
                      <a:pt x="1403" y="105"/>
                    </a:lnTo>
                    <a:lnTo>
                      <a:pt x="1425" y="151"/>
                    </a:lnTo>
                    <a:lnTo>
                      <a:pt x="1447" y="176"/>
                    </a:lnTo>
                    <a:lnTo>
                      <a:pt x="1481" y="187"/>
                    </a:lnTo>
                    <a:lnTo>
                      <a:pt x="1510" y="210"/>
                    </a:lnTo>
                    <a:lnTo>
                      <a:pt x="1506" y="224"/>
                    </a:lnTo>
                    <a:lnTo>
                      <a:pt x="1510" y="253"/>
                    </a:lnTo>
                    <a:lnTo>
                      <a:pt x="1509" y="273"/>
                    </a:lnTo>
                    <a:lnTo>
                      <a:pt x="1521" y="293"/>
                    </a:lnTo>
                    <a:lnTo>
                      <a:pt x="1541" y="299"/>
                    </a:lnTo>
                    <a:lnTo>
                      <a:pt x="1509" y="304"/>
                    </a:lnTo>
                    <a:lnTo>
                      <a:pt x="1517" y="320"/>
                    </a:lnTo>
                    <a:lnTo>
                      <a:pt x="1480" y="340"/>
                    </a:lnTo>
                    <a:lnTo>
                      <a:pt x="1463" y="340"/>
                    </a:lnTo>
                    <a:lnTo>
                      <a:pt x="1469" y="379"/>
                    </a:lnTo>
                    <a:lnTo>
                      <a:pt x="1445" y="388"/>
                    </a:lnTo>
                    <a:lnTo>
                      <a:pt x="1445" y="404"/>
                    </a:lnTo>
                    <a:lnTo>
                      <a:pt x="1434" y="404"/>
                    </a:lnTo>
                    <a:lnTo>
                      <a:pt x="1422" y="412"/>
                    </a:lnTo>
                    <a:lnTo>
                      <a:pt x="1434" y="435"/>
                    </a:lnTo>
                    <a:lnTo>
                      <a:pt x="1427" y="437"/>
                    </a:lnTo>
                    <a:lnTo>
                      <a:pt x="1395" y="456"/>
                    </a:lnTo>
                    <a:lnTo>
                      <a:pt x="1395" y="468"/>
                    </a:lnTo>
                    <a:lnTo>
                      <a:pt x="1407" y="493"/>
                    </a:lnTo>
                    <a:lnTo>
                      <a:pt x="1414" y="509"/>
                    </a:lnTo>
                    <a:lnTo>
                      <a:pt x="1407" y="520"/>
                    </a:lnTo>
                    <a:lnTo>
                      <a:pt x="1387" y="525"/>
                    </a:lnTo>
                    <a:lnTo>
                      <a:pt x="1374" y="557"/>
                    </a:lnTo>
                    <a:lnTo>
                      <a:pt x="1379" y="577"/>
                    </a:lnTo>
                    <a:lnTo>
                      <a:pt x="1379" y="595"/>
                    </a:lnTo>
                    <a:lnTo>
                      <a:pt x="1342" y="602"/>
                    </a:lnTo>
                    <a:lnTo>
                      <a:pt x="1308" y="636"/>
                    </a:lnTo>
                    <a:lnTo>
                      <a:pt x="1278" y="653"/>
                    </a:lnTo>
                    <a:lnTo>
                      <a:pt x="1278" y="677"/>
                    </a:lnTo>
                    <a:lnTo>
                      <a:pt x="1273" y="701"/>
                    </a:lnTo>
                    <a:lnTo>
                      <a:pt x="1219" y="706"/>
                    </a:lnTo>
                    <a:lnTo>
                      <a:pt x="1195" y="718"/>
                    </a:lnTo>
                    <a:lnTo>
                      <a:pt x="1192" y="688"/>
                    </a:lnTo>
                    <a:lnTo>
                      <a:pt x="1181" y="688"/>
                    </a:lnTo>
                    <a:lnTo>
                      <a:pt x="1169" y="728"/>
                    </a:lnTo>
                    <a:lnTo>
                      <a:pt x="1157" y="717"/>
                    </a:lnTo>
                    <a:lnTo>
                      <a:pt x="1120" y="717"/>
                    </a:lnTo>
                    <a:lnTo>
                      <a:pt x="1120" y="754"/>
                    </a:lnTo>
                    <a:lnTo>
                      <a:pt x="1103" y="759"/>
                    </a:lnTo>
                    <a:lnTo>
                      <a:pt x="1066" y="727"/>
                    </a:lnTo>
                    <a:lnTo>
                      <a:pt x="1033" y="721"/>
                    </a:lnTo>
                    <a:lnTo>
                      <a:pt x="1008" y="735"/>
                    </a:lnTo>
                    <a:lnTo>
                      <a:pt x="974" y="741"/>
                    </a:lnTo>
                    <a:lnTo>
                      <a:pt x="958" y="726"/>
                    </a:lnTo>
                    <a:lnTo>
                      <a:pt x="919" y="745"/>
                    </a:lnTo>
                    <a:lnTo>
                      <a:pt x="896" y="763"/>
                    </a:lnTo>
                    <a:lnTo>
                      <a:pt x="850" y="762"/>
                    </a:lnTo>
                    <a:lnTo>
                      <a:pt x="822" y="774"/>
                    </a:lnTo>
                    <a:lnTo>
                      <a:pt x="816" y="778"/>
                    </a:lnTo>
                    <a:lnTo>
                      <a:pt x="800" y="778"/>
                    </a:lnTo>
                    <a:lnTo>
                      <a:pt x="791" y="815"/>
                    </a:lnTo>
                    <a:lnTo>
                      <a:pt x="767" y="821"/>
                    </a:lnTo>
                    <a:lnTo>
                      <a:pt x="749" y="838"/>
                    </a:lnTo>
                    <a:lnTo>
                      <a:pt x="721" y="825"/>
                    </a:lnTo>
                    <a:lnTo>
                      <a:pt x="650" y="843"/>
                    </a:lnTo>
                    <a:lnTo>
                      <a:pt x="620" y="836"/>
                    </a:lnTo>
                    <a:lnTo>
                      <a:pt x="599" y="842"/>
                    </a:lnTo>
                    <a:lnTo>
                      <a:pt x="603" y="857"/>
                    </a:lnTo>
                    <a:lnTo>
                      <a:pt x="591" y="865"/>
                    </a:lnTo>
                    <a:lnTo>
                      <a:pt x="568" y="845"/>
                    </a:lnTo>
                    <a:lnTo>
                      <a:pt x="550" y="845"/>
                    </a:lnTo>
                    <a:lnTo>
                      <a:pt x="545" y="824"/>
                    </a:lnTo>
                    <a:lnTo>
                      <a:pt x="524" y="811"/>
                    </a:lnTo>
                    <a:lnTo>
                      <a:pt x="508" y="818"/>
                    </a:lnTo>
                    <a:lnTo>
                      <a:pt x="493" y="781"/>
                    </a:lnTo>
                    <a:lnTo>
                      <a:pt x="463" y="786"/>
                    </a:lnTo>
                    <a:lnTo>
                      <a:pt x="404" y="780"/>
                    </a:lnTo>
                    <a:lnTo>
                      <a:pt x="386" y="794"/>
                    </a:lnTo>
                    <a:lnTo>
                      <a:pt x="290" y="796"/>
                    </a:lnTo>
                    <a:lnTo>
                      <a:pt x="277" y="821"/>
                    </a:lnTo>
                    <a:lnTo>
                      <a:pt x="256" y="816"/>
                    </a:lnTo>
                    <a:lnTo>
                      <a:pt x="223" y="816"/>
                    </a:lnTo>
                    <a:lnTo>
                      <a:pt x="148" y="861"/>
                    </a:lnTo>
                    <a:lnTo>
                      <a:pt x="116" y="848"/>
                    </a:lnTo>
                    <a:lnTo>
                      <a:pt x="98" y="852"/>
                    </a:lnTo>
                    <a:lnTo>
                      <a:pt x="111" y="885"/>
                    </a:lnTo>
                    <a:lnTo>
                      <a:pt x="128" y="897"/>
                    </a:lnTo>
                    <a:lnTo>
                      <a:pt x="110" y="925"/>
                    </a:lnTo>
                    <a:lnTo>
                      <a:pt x="65" y="910"/>
                    </a:lnTo>
                    <a:lnTo>
                      <a:pt x="34" y="919"/>
                    </a:lnTo>
                    <a:lnTo>
                      <a:pt x="18" y="933"/>
                    </a:lnTo>
                    <a:lnTo>
                      <a:pt x="7" y="928"/>
                    </a:lnTo>
                    <a:lnTo>
                      <a:pt x="0" y="92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538">
                <a:extLst>
                  <a:ext uri="{FF2B5EF4-FFF2-40B4-BE49-F238E27FC236}">
                    <a16:creationId xmlns:a16="http://schemas.microsoft.com/office/drawing/2014/main" id="{7CE1F72A-7EAF-A5FB-DF27-E6DC0D8681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1" y="950"/>
                <a:ext cx="207" cy="110"/>
              </a:xfrm>
              <a:custGeom>
                <a:avLst/>
                <a:gdLst>
                  <a:gd name="T0" fmla="*/ 0 w 623"/>
                  <a:gd name="T1" fmla="*/ 135 h 331"/>
                  <a:gd name="T2" fmla="*/ 62 w 623"/>
                  <a:gd name="T3" fmla="*/ 158 h 331"/>
                  <a:gd name="T4" fmla="*/ 86 w 623"/>
                  <a:gd name="T5" fmla="*/ 197 h 331"/>
                  <a:gd name="T6" fmla="*/ 141 w 623"/>
                  <a:gd name="T7" fmla="*/ 212 h 331"/>
                  <a:gd name="T8" fmla="*/ 137 w 623"/>
                  <a:gd name="T9" fmla="*/ 245 h 331"/>
                  <a:gd name="T10" fmla="*/ 158 w 623"/>
                  <a:gd name="T11" fmla="*/ 253 h 331"/>
                  <a:gd name="T12" fmla="*/ 144 w 623"/>
                  <a:gd name="T13" fmla="*/ 270 h 331"/>
                  <a:gd name="T14" fmla="*/ 143 w 623"/>
                  <a:gd name="T15" fmla="*/ 280 h 331"/>
                  <a:gd name="T16" fmla="*/ 207 w 623"/>
                  <a:gd name="T17" fmla="*/ 266 h 331"/>
                  <a:gd name="T18" fmla="*/ 209 w 623"/>
                  <a:gd name="T19" fmla="*/ 266 h 331"/>
                  <a:gd name="T20" fmla="*/ 209 w 623"/>
                  <a:gd name="T21" fmla="*/ 271 h 331"/>
                  <a:gd name="T22" fmla="*/ 225 w 623"/>
                  <a:gd name="T23" fmla="*/ 288 h 331"/>
                  <a:gd name="T24" fmla="*/ 248 w 623"/>
                  <a:gd name="T25" fmla="*/ 276 h 331"/>
                  <a:gd name="T26" fmla="*/ 268 w 623"/>
                  <a:gd name="T27" fmla="*/ 288 h 331"/>
                  <a:gd name="T28" fmla="*/ 275 w 623"/>
                  <a:gd name="T29" fmla="*/ 306 h 331"/>
                  <a:gd name="T30" fmla="*/ 297 w 623"/>
                  <a:gd name="T31" fmla="*/ 299 h 331"/>
                  <a:gd name="T32" fmla="*/ 345 w 623"/>
                  <a:gd name="T33" fmla="*/ 331 h 331"/>
                  <a:gd name="T34" fmla="*/ 356 w 623"/>
                  <a:gd name="T35" fmla="*/ 324 h 331"/>
                  <a:gd name="T36" fmla="*/ 362 w 623"/>
                  <a:gd name="T37" fmla="*/ 312 h 331"/>
                  <a:gd name="T38" fmla="*/ 373 w 623"/>
                  <a:gd name="T39" fmla="*/ 324 h 331"/>
                  <a:gd name="T40" fmla="*/ 381 w 623"/>
                  <a:gd name="T41" fmla="*/ 306 h 331"/>
                  <a:gd name="T42" fmla="*/ 390 w 623"/>
                  <a:gd name="T43" fmla="*/ 317 h 331"/>
                  <a:gd name="T44" fmla="*/ 404 w 623"/>
                  <a:gd name="T45" fmla="*/ 307 h 331"/>
                  <a:gd name="T46" fmla="*/ 404 w 623"/>
                  <a:gd name="T47" fmla="*/ 283 h 331"/>
                  <a:gd name="T48" fmla="*/ 415 w 623"/>
                  <a:gd name="T49" fmla="*/ 283 h 331"/>
                  <a:gd name="T50" fmla="*/ 429 w 623"/>
                  <a:gd name="T51" fmla="*/ 290 h 331"/>
                  <a:gd name="T52" fmla="*/ 429 w 623"/>
                  <a:gd name="T53" fmla="*/ 278 h 331"/>
                  <a:gd name="T54" fmla="*/ 449 w 623"/>
                  <a:gd name="T55" fmla="*/ 283 h 331"/>
                  <a:gd name="T56" fmla="*/ 457 w 623"/>
                  <a:gd name="T57" fmla="*/ 273 h 331"/>
                  <a:gd name="T58" fmla="*/ 440 w 623"/>
                  <a:gd name="T59" fmla="*/ 256 h 331"/>
                  <a:gd name="T60" fmla="*/ 457 w 623"/>
                  <a:gd name="T61" fmla="*/ 248 h 331"/>
                  <a:gd name="T62" fmla="*/ 445 w 623"/>
                  <a:gd name="T63" fmla="*/ 231 h 331"/>
                  <a:gd name="T64" fmla="*/ 457 w 623"/>
                  <a:gd name="T65" fmla="*/ 224 h 331"/>
                  <a:gd name="T66" fmla="*/ 475 w 623"/>
                  <a:gd name="T67" fmla="*/ 184 h 331"/>
                  <a:gd name="T68" fmla="*/ 464 w 623"/>
                  <a:gd name="T69" fmla="*/ 165 h 331"/>
                  <a:gd name="T70" fmla="*/ 476 w 623"/>
                  <a:gd name="T71" fmla="*/ 162 h 331"/>
                  <a:gd name="T72" fmla="*/ 480 w 623"/>
                  <a:gd name="T73" fmla="*/ 114 h 331"/>
                  <a:gd name="T74" fmla="*/ 494 w 623"/>
                  <a:gd name="T75" fmla="*/ 78 h 331"/>
                  <a:gd name="T76" fmla="*/ 528 w 623"/>
                  <a:gd name="T77" fmla="*/ 91 h 331"/>
                  <a:gd name="T78" fmla="*/ 548 w 623"/>
                  <a:gd name="T79" fmla="*/ 79 h 331"/>
                  <a:gd name="T80" fmla="*/ 549 w 623"/>
                  <a:gd name="T81" fmla="*/ 46 h 331"/>
                  <a:gd name="T82" fmla="*/ 574 w 623"/>
                  <a:gd name="T83" fmla="*/ 21 h 331"/>
                  <a:gd name="T84" fmla="*/ 611 w 623"/>
                  <a:gd name="T85" fmla="*/ 7 h 331"/>
                  <a:gd name="T86" fmla="*/ 623 w 623"/>
                  <a:gd name="T8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23" h="331">
                    <a:moveTo>
                      <a:pt x="0" y="135"/>
                    </a:moveTo>
                    <a:lnTo>
                      <a:pt x="62" y="158"/>
                    </a:lnTo>
                    <a:lnTo>
                      <a:pt x="86" y="197"/>
                    </a:lnTo>
                    <a:lnTo>
                      <a:pt x="141" y="212"/>
                    </a:lnTo>
                    <a:lnTo>
                      <a:pt x="137" y="245"/>
                    </a:lnTo>
                    <a:lnTo>
                      <a:pt x="158" y="253"/>
                    </a:lnTo>
                    <a:lnTo>
                      <a:pt x="144" y="270"/>
                    </a:lnTo>
                    <a:lnTo>
                      <a:pt x="143" y="280"/>
                    </a:lnTo>
                    <a:lnTo>
                      <a:pt x="207" y="266"/>
                    </a:lnTo>
                    <a:lnTo>
                      <a:pt x="209" y="266"/>
                    </a:lnTo>
                    <a:lnTo>
                      <a:pt x="209" y="271"/>
                    </a:lnTo>
                    <a:lnTo>
                      <a:pt x="225" y="288"/>
                    </a:lnTo>
                    <a:lnTo>
                      <a:pt x="248" y="276"/>
                    </a:lnTo>
                    <a:lnTo>
                      <a:pt x="268" y="288"/>
                    </a:lnTo>
                    <a:lnTo>
                      <a:pt x="275" y="306"/>
                    </a:lnTo>
                    <a:lnTo>
                      <a:pt x="297" y="299"/>
                    </a:lnTo>
                    <a:lnTo>
                      <a:pt x="345" y="331"/>
                    </a:lnTo>
                    <a:lnTo>
                      <a:pt x="356" y="324"/>
                    </a:lnTo>
                    <a:lnTo>
                      <a:pt x="362" y="312"/>
                    </a:lnTo>
                    <a:lnTo>
                      <a:pt x="373" y="324"/>
                    </a:lnTo>
                    <a:lnTo>
                      <a:pt x="381" y="306"/>
                    </a:lnTo>
                    <a:lnTo>
                      <a:pt x="390" y="317"/>
                    </a:lnTo>
                    <a:lnTo>
                      <a:pt x="404" y="307"/>
                    </a:lnTo>
                    <a:lnTo>
                      <a:pt x="404" y="283"/>
                    </a:lnTo>
                    <a:lnTo>
                      <a:pt x="415" y="283"/>
                    </a:lnTo>
                    <a:lnTo>
                      <a:pt x="429" y="290"/>
                    </a:lnTo>
                    <a:lnTo>
                      <a:pt x="429" y="278"/>
                    </a:lnTo>
                    <a:lnTo>
                      <a:pt x="449" y="283"/>
                    </a:lnTo>
                    <a:lnTo>
                      <a:pt x="457" y="273"/>
                    </a:lnTo>
                    <a:lnTo>
                      <a:pt x="440" y="256"/>
                    </a:lnTo>
                    <a:lnTo>
                      <a:pt x="457" y="248"/>
                    </a:lnTo>
                    <a:lnTo>
                      <a:pt x="445" y="231"/>
                    </a:lnTo>
                    <a:lnTo>
                      <a:pt x="457" y="224"/>
                    </a:lnTo>
                    <a:lnTo>
                      <a:pt x="475" y="184"/>
                    </a:lnTo>
                    <a:lnTo>
                      <a:pt x="464" y="165"/>
                    </a:lnTo>
                    <a:lnTo>
                      <a:pt x="476" y="162"/>
                    </a:lnTo>
                    <a:lnTo>
                      <a:pt x="480" y="114"/>
                    </a:lnTo>
                    <a:lnTo>
                      <a:pt x="494" y="78"/>
                    </a:lnTo>
                    <a:lnTo>
                      <a:pt x="528" y="91"/>
                    </a:lnTo>
                    <a:lnTo>
                      <a:pt x="548" y="79"/>
                    </a:lnTo>
                    <a:lnTo>
                      <a:pt x="549" y="46"/>
                    </a:lnTo>
                    <a:lnTo>
                      <a:pt x="574" y="21"/>
                    </a:lnTo>
                    <a:lnTo>
                      <a:pt x="611" y="7"/>
                    </a:lnTo>
                    <a:lnTo>
                      <a:pt x="623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539">
                <a:extLst>
                  <a:ext uri="{FF2B5EF4-FFF2-40B4-BE49-F238E27FC236}">
                    <a16:creationId xmlns:a16="http://schemas.microsoft.com/office/drawing/2014/main" id="{E5F832D8-EAB1-B11F-DC74-17E3307301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3" y="967"/>
                <a:ext cx="93" cy="283"/>
              </a:xfrm>
              <a:custGeom>
                <a:avLst/>
                <a:gdLst>
                  <a:gd name="T0" fmla="*/ 0 w 279"/>
                  <a:gd name="T1" fmla="*/ 849 h 849"/>
                  <a:gd name="T2" fmla="*/ 14 w 279"/>
                  <a:gd name="T3" fmla="*/ 754 h 849"/>
                  <a:gd name="T4" fmla="*/ 18 w 279"/>
                  <a:gd name="T5" fmla="*/ 743 h 849"/>
                  <a:gd name="T6" fmla="*/ 6 w 279"/>
                  <a:gd name="T7" fmla="*/ 715 h 849"/>
                  <a:gd name="T8" fmla="*/ 31 w 279"/>
                  <a:gd name="T9" fmla="*/ 702 h 849"/>
                  <a:gd name="T10" fmla="*/ 63 w 279"/>
                  <a:gd name="T11" fmla="*/ 695 h 849"/>
                  <a:gd name="T12" fmla="*/ 65 w 279"/>
                  <a:gd name="T13" fmla="*/ 667 h 849"/>
                  <a:gd name="T14" fmla="*/ 78 w 279"/>
                  <a:gd name="T15" fmla="*/ 650 h 849"/>
                  <a:gd name="T16" fmla="*/ 78 w 279"/>
                  <a:gd name="T17" fmla="*/ 632 h 849"/>
                  <a:gd name="T18" fmla="*/ 120 w 279"/>
                  <a:gd name="T19" fmla="*/ 633 h 849"/>
                  <a:gd name="T20" fmla="*/ 153 w 279"/>
                  <a:gd name="T21" fmla="*/ 638 h 849"/>
                  <a:gd name="T22" fmla="*/ 177 w 279"/>
                  <a:gd name="T23" fmla="*/ 647 h 849"/>
                  <a:gd name="T24" fmla="*/ 173 w 279"/>
                  <a:gd name="T25" fmla="*/ 608 h 849"/>
                  <a:gd name="T26" fmla="*/ 190 w 279"/>
                  <a:gd name="T27" fmla="*/ 569 h 849"/>
                  <a:gd name="T28" fmla="*/ 203 w 279"/>
                  <a:gd name="T29" fmla="*/ 550 h 849"/>
                  <a:gd name="T30" fmla="*/ 198 w 279"/>
                  <a:gd name="T31" fmla="*/ 540 h 849"/>
                  <a:gd name="T32" fmla="*/ 213 w 279"/>
                  <a:gd name="T33" fmla="*/ 544 h 849"/>
                  <a:gd name="T34" fmla="*/ 213 w 279"/>
                  <a:gd name="T35" fmla="*/ 525 h 849"/>
                  <a:gd name="T36" fmla="*/ 231 w 279"/>
                  <a:gd name="T37" fmla="*/ 527 h 849"/>
                  <a:gd name="T38" fmla="*/ 256 w 279"/>
                  <a:gd name="T39" fmla="*/ 510 h 849"/>
                  <a:gd name="T40" fmla="*/ 250 w 279"/>
                  <a:gd name="T41" fmla="*/ 494 h 849"/>
                  <a:gd name="T42" fmla="*/ 262 w 279"/>
                  <a:gd name="T43" fmla="*/ 486 h 849"/>
                  <a:gd name="T44" fmla="*/ 279 w 279"/>
                  <a:gd name="T45" fmla="*/ 452 h 849"/>
                  <a:gd name="T46" fmla="*/ 276 w 279"/>
                  <a:gd name="T47" fmla="*/ 428 h 849"/>
                  <a:gd name="T48" fmla="*/ 257 w 279"/>
                  <a:gd name="T49" fmla="*/ 386 h 849"/>
                  <a:gd name="T50" fmla="*/ 257 w 279"/>
                  <a:gd name="T51" fmla="*/ 378 h 849"/>
                  <a:gd name="T52" fmla="*/ 246 w 279"/>
                  <a:gd name="T53" fmla="*/ 367 h 849"/>
                  <a:gd name="T54" fmla="*/ 258 w 279"/>
                  <a:gd name="T55" fmla="*/ 328 h 849"/>
                  <a:gd name="T56" fmla="*/ 264 w 279"/>
                  <a:gd name="T57" fmla="*/ 324 h 849"/>
                  <a:gd name="T58" fmla="*/ 252 w 279"/>
                  <a:gd name="T59" fmla="*/ 288 h 849"/>
                  <a:gd name="T60" fmla="*/ 233 w 279"/>
                  <a:gd name="T61" fmla="*/ 278 h 849"/>
                  <a:gd name="T62" fmla="*/ 205 w 279"/>
                  <a:gd name="T63" fmla="*/ 268 h 849"/>
                  <a:gd name="T64" fmla="*/ 152 w 279"/>
                  <a:gd name="T65" fmla="*/ 268 h 849"/>
                  <a:gd name="T66" fmla="*/ 131 w 279"/>
                  <a:gd name="T67" fmla="*/ 243 h 849"/>
                  <a:gd name="T68" fmla="*/ 124 w 279"/>
                  <a:gd name="T69" fmla="*/ 224 h 849"/>
                  <a:gd name="T70" fmla="*/ 124 w 279"/>
                  <a:gd name="T71" fmla="*/ 182 h 849"/>
                  <a:gd name="T72" fmla="*/ 136 w 279"/>
                  <a:gd name="T73" fmla="*/ 171 h 849"/>
                  <a:gd name="T74" fmla="*/ 124 w 279"/>
                  <a:gd name="T75" fmla="*/ 152 h 849"/>
                  <a:gd name="T76" fmla="*/ 107 w 279"/>
                  <a:gd name="T77" fmla="*/ 141 h 849"/>
                  <a:gd name="T78" fmla="*/ 88 w 279"/>
                  <a:gd name="T79" fmla="*/ 115 h 849"/>
                  <a:gd name="T80" fmla="*/ 83 w 279"/>
                  <a:gd name="T81" fmla="*/ 90 h 849"/>
                  <a:gd name="T82" fmla="*/ 89 w 279"/>
                  <a:gd name="T83" fmla="*/ 53 h 849"/>
                  <a:gd name="T84" fmla="*/ 71 w 279"/>
                  <a:gd name="T85" fmla="*/ 0 h 849"/>
                  <a:gd name="T86" fmla="*/ 90 w 279"/>
                  <a:gd name="T87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79" h="849">
                    <a:moveTo>
                      <a:pt x="0" y="849"/>
                    </a:moveTo>
                    <a:lnTo>
                      <a:pt x="14" y="754"/>
                    </a:lnTo>
                    <a:lnTo>
                      <a:pt x="18" y="743"/>
                    </a:lnTo>
                    <a:lnTo>
                      <a:pt x="6" y="715"/>
                    </a:lnTo>
                    <a:lnTo>
                      <a:pt x="31" y="702"/>
                    </a:lnTo>
                    <a:lnTo>
                      <a:pt x="63" y="695"/>
                    </a:lnTo>
                    <a:lnTo>
                      <a:pt x="65" y="667"/>
                    </a:lnTo>
                    <a:lnTo>
                      <a:pt x="78" y="650"/>
                    </a:lnTo>
                    <a:lnTo>
                      <a:pt x="78" y="632"/>
                    </a:lnTo>
                    <a:lnTo>
                      <a:pt x="120" y="633"/>
                    </a:lnTo>
                    <a:lnTo>
                      <a:pt x="153" y="638"/>
                    </a:lnTo>
                    <a:lnTo>
                      <a:pt x="177" y="647"/>
                    </a:lnTo>
                    <a:lnTo>
                      <a:pt x="173" y="608"/>
                    </a:lnTo>
                    <a:lnTo>
                      <a:pt x="190" y="569"/>
                    </a:lnTo>
                    <a:lnTo>
                      <a:pt x="203" y="550"/>
                    </a:lnTo>
                    <a:lnTo>
                      <a:pt x="198" y="540"/>
                    </a:lnTo>
                    <a:lnTo>
                      <a:pt x="213" y="544"/>
                    </a:lnTo>
                    <a:lnTo>
                      <a:pt x="213" y="525"/>
                    </a:lnTo>
                    <a:lnTo>
                      <a:pt x="231" y="527"/>
                    </a:lnTo>
                    <a:lnTo>
                      <a:pt x="256" y="510"/>
                    </a:lnTo>
                    <a:lnTo>
                      <a:pt x="250" y="494"/>
                    </a:lnTo>
                    <a:lnTo>
                      <a:pt x="262" y="486"/>
                    </a:lnTo>
                    <a:lnTo>
                      <a:pt x="279" y="452"/>
                    </a:lnTo>
                    <a:lnTo>
                      <a:pt x="276" y="428"/>
                    </a:lnTo>
                    <a:lnTo>
                      <a:pt x="257" y="386"/>
                    </a:lnTo>
                    <a:lnTo>
                      <a:pt x="257" y="378"/>
                    </a:lnTo>
                    <a:lnTo>
                      <a:pt x="246" y="367"/>
                    </a:lnTo>
                    <a:lnTo>
                      <a:pt x="258" y="328"/>
                    </a:lnTo>
                    <a:lnTo>
                      <a:pt x="264" y="324"/>
                    </a:lnTo>
                    <a:lnTo>
                      <a:pt x="252" y="288"/>
                    </a:lnTo>
                    <a:lnTo>
                      <a:pt x="233" y="278"/>
                    </a:lnTo>
                    <a:lnTo>
                      <a:pt x="205" y="268"/>
                    </a:lnTo>
                    <a:lnTo>
                      <a:pt x="152" y="268"/>
                    </a:lnTo>
                    <a:lnTo>
                      <a:pt x="131" y="243"/>
                    </a:lnTo>
                    <a:lnTo>
                      <a:pt x="124" y="224"/>
                    </a:lnTo>
                    <a:lnTo>
                      <a:pt x="124" y="182"/>
                    </a:lnTo>
                    <a:lnTo>
                      <a:pt x="136" y="171"/>
                    </a:lnTo>
                    <a:lnTo>
                      <a:pt x="124" y="152"/>
                    </a:lnTo>
                    <a:lnTo>
                      <a:pt x="107" y="141"/>
                    </a:lnTo>
                    <a:lnTo>
                      <a:pt x="88" y="115"/>
                    </a:lnTo>
                    <a:lnTo>
                      <a:pt x="83" y="90"/>
                    </a:lnTo>
                    <a:lnTo>
                      <a:pt x="89" y="53"/>
                    </a:lnTo>
                    <a:lnTo>
                      <a:pt x="71" y="0"/>
                    </a:lnTo>
                    <a:lnTo>
                      <a:pt x="90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540">
                <a:extLst>
                  <a:ext uri="{FF2B5EF4-FFF2-40B4-BE49-F238E27FC236}">
                    <a16:creationId xmlns:a16="http://schemas.microsoft.com/office/drawing/2014/main" id="{4F96C1BF-AD95-304D-02CB-BACC11288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2" y="919"/>
                <a:ext cx="144" cy="140"/>
              </a:xfrm>
              <a:custGeom>
                <a:avLst/>
                <a:gdLst>
                  <a:gd name="T0" fmla="*/ 335 w 433"/>
                  <a:gd name="T1" fmla="*/ 0 h 419"/>
                  <a:gd name="T2" fmla="*/ 382 w 433"/>
                  <a:gd name="T3" fmla="*/ 78 h 419"/>
                  <a:gd name="T4" fmla="*/ 392 w 433"/>
                  <a:gd name="T5" fmla="*/ 123 h 419"/>
                  <a:gd name="T6" fmla="*/ 386 w 433"/>
                  <a:gd name="T7" fmla="*/ 175 h 419"/>
                  <a:gd name="T8" fmla="*/ 419 w 433"/>
                  <a:gd name="T9" fmla="*/ 268 h 419"/>
                  <a:gd name="T10" fmla="*/ 433 w 433"/>
                  <a:gd name="T11" fmla="*/ 277 h 419"/>
                  <a:gd name="T12" fmla="*/ 380 w 433"/>
                  <a:gd name="T13" fmla="*/ 323 h 419"/>
                  <a:gd name="T14" fmla="*/ 371 w 433"/>
                  <a:gd name="T15" fmla="*/ 335 h 419"/>
                  <a:gd name="T16" fmla="*/ 371 w 433"/>
                  <a:gd name="T17" fmla="*/ 351 h 419"/>
                  <a:gd name="T18" fmla="*/ 332 w 433"/>
                  <a:gd name="T19" fmla="*/ 359 h 419"/>
                  <a:gd name="T20" fmla="*/ 307 w 433"/>
                  <a:gd name="T21" fmla="*/ 370 h 419"/>
                  <a:gd name="T22" fmla="*/ 298 w 433"/>
                  <a:gd name="T23" fmla="*/ 392 h 419"/>
                  <a:gd name="T24" fmla="*/ 286 w 433"/>
                  <a:gd name="T25" fmla="*/ 409 h 419"/>
                  <a:gd name="T26" fmla="*/ 249 w 433"/>
                  <a:gd name="T27" fmla="*/ 419 h 419"/>
                  <a:gd name="T28" fmla="*/ 179 w 433"/>
                  <a:gd name="T29" fmla="*/ 402 h 419"/>
                  <a:gd name="T30" fmla="*/ 161 w 433"/>
                  <a:gd name="T31" fmla="*/ 393 h 419"/>
                  <a:gd name="T32" fmla="*/ 133 w 433"/>
                  <a:gd name="T33" fmla="*/ 407 h 419"/>
                  <a:gd name="T34" fmla="*/ 103 w 433"/>
                  <a:gd name="T35" fmla="*/ 407 h 419"/>
                  <a:gd name="T36" fmla="*/ 65 w 433"/>
                  <a:gd name="T37" fmla="*/ 373 h 419"/>
                  <a:gd name="T38" fmla="*/ 45 w 433"/>
                  <a:gd name="T39" fmla="*/ 348 h 419"/>
                  <a:gd name="T40" fmla="*/ 26 w 433"/>
                  <a:gd name="T41" fmla="*/ 347 h 419"/>
                  <a:gd name="T42" fmla="*/ 0 w 433"/>
                  <a:gd name="T43" fmla="*/ 342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33" h="419">
                    <a:moveTo>
                      <a:pt x="335" y="0"/>
                    </a:moveTo>
                    <a:lnTo>
                      <a:pt x="382" y="78"/>
                    </a:lnTo>
                    <a:lnTo>
                      <a:pt x="392" y="123"/>
                    </a:lnTo>
                    <a:lnTo>
                      <a:pt x="386" y="175"/>
                    </a:lnTo>
                    <a:lnTo>
                      <a:pt x="419" y="268"/>
                    </a:lnTo>
                    <a:lnTo>
                      <a:pt x="433" y="277"/>
                    </a:lnTo>
                    <a:lnTo>
                      <a:pt x="380" y="323"/>
                    </a:lnTo>
                    <a:lnTo>
                      <a:pt x="371" y="335"/>
                    </a:lnTo>
                    <a:lnTo>
                      <a:pt x="371" y="351"/>
                    </a:lnTo>
                    <a:lnTo>
                      <a:pt x="332" y="359"/>
                    </a:lnTo>
                    <a:lnTo>
                      <a:pt x="307" y="370"/>
                    </a:lnTo>
                    <a:lnTo>
                      <a:pt x="298" y="392"/>
                    </a:lnTo>
                    <a:lnTo>
                      <a:pt x="286" y="409"/>
                    </a:lnTo>
                    <a:lnTo>
                      <a:pt x="249" y="419"/>
                    </a:lnTo>
                    <a:lnTo>
                      <a:pt x="179" y="402"/>
                    </a:lnTo>
                    <a:lnTo>
                      <a:pt x="161" y="393"/>
                    </a:lnTo>
                    <a:lnTo>
                      <a:pt x="133" y="407"/>
                    </a:lnTo>
                    <a:lnTo>
                      <a:pt x="103" y="407"/>
                    </a:lnTo>
                    <a:lnTo>
                      <a:pt x="65" y="373"/>
                    </a:lnTo>
                    <a:lnTo>
                      <a:pt x="45" y="348"/>
                    </a:lnTo>
                    <a:lnTo>
                      <a:pt x="26" y="347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541">
                <a:extLst>
                  <a:ext uri="{FF2B5EF4-FFF2-40B4-BE49-F238E27FC236}">
                    <a16:creationId xmlns:a16="http://schemas.microsoft.com/office/drawing/2014/main" id="{4430C1AB-7807-3DB0-BEF4-47A1882CC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8" y="1016"/>
                <a:ext cx="11" cy="105"/>
              </a:xfrm>
              <a:custGeom>
                <a:avLst/>
                <a:gdLst>
                  <a:gd name="T0" fmla="*/ 28 w 33"/>
                  <a:gd name="T1" fmla="*/ 15 h 317"/>
                  <a:gd name="T2" fmla="*/ 23 w 33"/>
                  <a:gd name="T3" fmla="*/ 7 h 317"/>
                  <a:gd name="T4" fmla="*/ 11 w 33"/>
                  <a:gd name="T5" fmla="*/ 0 h 317"/>
                  <a:gd name="T6" fmla="*/ 8 w 33"/>
                  <a:gd name="T7" fmla="*/ 26 h 317"/>
                  <a:gd name="T8" fmla="*/ 17 w 33"/>
                  <a:gd name="T9" fmla="*/ 64 h 317"/>
                  <a:gd name="T10" fmla="*/ 11 w 33"/>
                  <a:gd name="T11" fmla="*/ 64 h 317"/>
                  <a:gd name="T12" fmla="*/ 16 w 33"/>
                  <a:gd name="T13" fmla="*/ 95 h 317"/>
                  <a:gd name="T14" fmla="*/ 10 w 33"/>
                  <a:gd name="T15" fmla="*/ 109 h 317"/>
                  <a:gd name="T16" fmla="*/ 16 w 33"/>
                  <a:gd name="T17" fmla="*/ 130 h 317"/>
                  <a:gd name="T18" fmla="*/ 16 w 33"/>
                  <a:gd name="T19" fmla="*/ 159 h 317"/>
                  <a:gd name="T20" fmla="*/ 27 w 33"/>
                  <a:gd name="T21" fmla="*/ 175 h 317"/>
                  <a:gd name="T22" fmla="*/ 33 w 33"/>
                  <a:gd name="T23" fmla="*/ 198 h 317"/>
                  <a:gd name="T24" fmla="*/ 21 w 33"/>
                  <a:gd name="T25" fmla="*/ 242 h 317"/>
                  <a:gd name="T26" fmla="*/ 9 w 33"/>
                  <a:gd name="T27" fmla="*/ 242 h 317"/>
                  <a:gd name="T28" fmla="*/ 6 w 33"/>
                  <a:gd name="T29" fmla="*/ 251 h 317"/>
                  <a:gd name="T30" fmla="*/ 15 w 33"/>
                  <a:gd name="T31" fmla="*/ 257 h 317"/>
                  <a:gd name="T32" fmla="*/ 9 w 33"/>
                  <a:gd name="T33" fmla="*/ 265 h 317"/>
                  <a:gd name="T34" fmla="*/ 0 w 33"/>
                  <a:gd name="T35" fmla="*/ 267 h 317"/>
                  <a:gd name="T36" fmla="*/ 0 w 33"/>
                  <a:gd name="T37" fmla="*/ 288 h 317"/>
                  <a:gd name="T38" fmla="*/ 6 w 33"/>
                  <a:gd name="T39" fmla="*/ 306 h 317"/>
                  <a:gd name="T40" fmla="*/ 5 w 33"/>
                  <a:gd name="T41" fmla="*/ 317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317">
                    <a:moveTo>
                      <a:pt x="28" y="15"/>
                    </a:moveTo>
                    <a:lnTo>
                      <a:pt x="23" y="7"/>
                    </a:lnTo>
                    <a:lnTo>
                      <a:pt x="11" y="0"/>
                    </a:lnTo>
                    <a:lnTo>
                      <a:pt x="8" y="26"/>
                    </a:lnTo>
                    <a:lnTo>
                      <a:pt x="17" y="64"/>
                    </a:lnTo>
                    <a:lnTo>
                      <a:pt x="11" y="64"/>
                    </a:lnTo>
                    <a:lnTo>
                      <a:pt x="16" y="95"/>
                    </a:lnTo>
                    <a:lnTo>
                      <a:pt x="10" y="109"/>
                    </a:lnTo>
                    <a:lnTo>
                      <a:pt x="16" y="130"/>
                    </a:lnTo>
                    <a:lnTo>
                      <a:pt x="16" y="159"/>
                    </a:lnTo>
                    <a:lnTo>
                      <a:pt x="27" y="175"/>
                    </a:lnTo>
                    <a:lnTo>
                      <a:pt x="33" y="198"/>
                    </a:lnTo>
                    <a:lnTo>
                      <a:pt x="21" y="242"/>
                    </a:lnTo>
                    <a:lnTo>
                      <a:pt x="9" y="242"/>
                    </a:lnTo>
                    <a:lnTo>
                      <a:pt x="6" y="251"/>
                    </a:lnTo>
                    <a:lnTo>
                      <a:pt x="15" y="257"/>
                    </a:lnTo>
                    <a:lnTo>
                      <a:pt x="9" y="265"/>
                    </a:lnTo>
                    <a:lnTo>
                      <a:pt x="0" y="267"/>
                    </a:lnTo>
                    <a:lnTo>
                      <a:pt x="0" y="288"/>
                    </a:lnTo>
                    <a:lnTo>
                      <a:pt x="6" y="306"/>
                    </a:lnTo>
                    <a:lnTo>
                      <a:pt x="5" y="31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542">
                <a:extLst>
                  <a:ext uri="{FF2B5EF4-FFF2-40B4-BE49-F238E27FC236}">
                    <a16:creationId xmlns:a16="http://schemas.microsoft.com/office/drawing/2014/main" id="{032EEF1F-D97F-2369-45CF-ECCD7F67BC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0" y="1121"/>
                <a:ext cx="210" cy="221"/>
              </a:xfrm>
              <a:custGeom>
                <a:avLst/>
                <a:gdLst>
                  <a:gd name="T0" fmla="*/ 0 w 630"/>
                  <a:gd name="T1" fmla="*/ 663 h 663"/>
                  <a:gd name="T2" fmla="*/ 64 w 630"/>
                  <a:gd name="T3" fmla="*/ 650 h 663"/>
                  <a:gd name="T4" fmla="*/ 78 w 630"/>
                  <a:gd name="T5" fmla="*/ 650 h 663"/>
                  <a:gd name="T6" fmla="*/ 90 w 630"/>
                  <a:gd name="T7" fmla="*/ 642 h 663"/>
                  <a:gd name="T8" fmla="*/ 90 w 630"/>
                  <a:gd name="T9" fmla="*/ 617 h 663"/>
                  <a:gd name="T10" fmla="*/ 101 w 630"/>
                  <a:gd name="T11" fmla="*/ 605 h 663"/>
                  <a:gd name="T12" fmla="*/ 114 w 630"/>
                  <a:gd name="T13" fmla="*/ 598 h 663"/>
                  <a:gd name="T14" fmla="*/ 114 w 630"/>
                  <a:gd name="T15" fmla="*/ 579 h 663"/>
                  <a:gd name="T16" fmla="*/ 141 w 630"/>
                  <a:gd name="T17" fmla="*/ 579 h 663"/>
                  <a:gd name="T18" fmla="*/ 180 w 630"/>
                  <a:gd name="T19" fmla="*/ 573 h 663"/>
                  <a:gd name="T20" fmla="*/ 190 w 630"/>
                  <a:gd name="T21" fmla="*/ 578 h 663"/>
                  <a:gd name="T22" fmla="*/ 218 w 630"/>
                  <a:gd name="T23" fmla="*/ 578 h 663"/>
                  <a:gd name="T24" fmla="*/ 239 w 630"/>
                  <a:gd name="T25" fmla="*/ 588 h 663"/>
                  <a:gd name="T26" fmla="*/ 255 w 630"/>
                  <a:gd name="T27" fmla="*/ 588 h 663"/>
                  <a:gd name="T28" fmla="*/ 255 w 630"/>
                  <a:gd name="T29" fmla="*/ 574 h 663"/>
                  <a:gd name="T30" fmla="*/ 267 w 630"/>
                  <a:gd name="T31" fmla="*/ 540 h 663"/>
                  <a:gd name="T32" fmla="*/ 267 w 630"/>
                  <a:gd name="T33" fmla="*/ 531 h 663"/>
                  <a:gd name="T34" fmla="*/ 276 w 630"/>
                  <a:gd name="T35" fmla="*/ 517 h 663"/>
                  <a:gd name="T36" fmla="*/ 307 w 630"/>
                  <a:gd name="T37" fmla="*/ 491 h 663"/>
                  <a:gd name="T38" fmla="*/ 333 w 630"/>
                  <a:gd name="T39" fmla="*/ 484 h 663"/>
                  <a:gd name="T40" fmla="*/ 354 w 630"/>
                  <a:gd name="T41" fmla="*/ 473 h 663"/>
                  <a:gd name="T42" fmla="*/ 370 w 630"/>
                  <a:gd name="T43" fmla="*/ 485 h 663"/>
                  <a:gd name="T44" fmla="*/ 442 w 630"/>
                  <a:gd name="T45" fmla="*/ 455 h 663"/>
                  <a:gd name="T46" fmla="*/ 470 w 630"/>
                  <a:gd name="T47" fmla="*/ 449 h 663"/>
                  <a:gd name="T48" fmla="*/ 468 w 630"/>
                  <a:gd name="T49" fmla="*/ 416 h 663"/>
                  <a:gd name="T50" fmla="*/ 485 w 630"/>
                  <a:gd name="T51" fmla="*/ 391 h 663"/>
                  <a:gd name="T52" fmla="*/ 468 w 630"/>
                  <a:gd name="T53" fmla="*/ 386 h 663"/>
                  <a:gd name="T54" fmla="*/ 471 w 630"/>
                  <a:gd name="T55" fmla="*/ 357 h 663"/>
                  <a:gd name="T56" fmla="*/ 468 w 630"/>
                  <a:gd name="T57" fmla="*/ 332 h 663"/>
                  <a:gd name="T58" fmla="*/ 520 w 630"/>
                  <a:gd name="T59" fmla="*/ 286 h 663"/>
                  <a:gd name="T60" fmla="*/ 520 w 630"/>
                  <a:gd name="T61" fmla="*/ 244 h 663"/>
                  <a:gd name="T62" fmla="*/ 540 w 630"/>
                  <a:gd name="T63" fmla="*/ 239 h 663"/>
                  <a:gd name="T64" fmla="*/ 546 w 630"/>
                  <a:gd name="T65" fmla="*/ 212 h 663"/>
                  <a:gd name="T66" fmla="*/ 552 w 630"/>
                  <a:gd name="T67" fmla="*/ 212 h 663"/>
                  <a:gd name="T68" fmla="*/ 552 w 630"/>
                  <a:gd name="T69" fmla="*/ 199 h 663"/>
                  <a:gd name="T70" fmla="*/ 558 w 630"/>
                  <a:gd name="T71" fmla="*/ 169 h 663"/>
                  <a:gd name="T72" fmla="*/ 558 w 630"/>
                  <a:gd name="T73" fmla="*/ 122 h 663"/>
                  <a:gd name="T74" fmla="*/ 530 w 630"/>
                  <a:gd name="T75" fmla="*/ 104 h 663"/>
                  <a:gd name="T76" fmla="*/ 567 w 630"/>
                  <a:gd name="T77" fmla="*/ 18 h 663"/>
                  <a:gd name="T78" fmla="*/ 616 w 630"/>
                  <a:gd name="T79" fmla="*/ 0 h 663"/>
                  <a:gd name="T80" fmla="*/ 630 w 630"/>
                  <a:gd name="T81" fmla="*/ 0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30" h="663">
                    <a:moveTo>
                      <a:pt x="0" y="663"/>
                    </a:moveTo>
                    <a:lnTo>
                      <a:pt x="64" y="650"/>
                    </a:lnTo>
                    <a:lnTo>
                      <a:pt x="78" y="650"/>
                    </a:lnTo>
                    <a:lnTo>
                      <a:pt x="90" y="642"/>
                    </a:lnTo>
                    <a:lnTo>
                      <a:pt x="90" y="617"/>
                    </a:lnTo>
                    <a:lnTo>
                      <a:pt x="101" y="605"/>
                    </a:lnTo>
                    <a:lnTo>
                      <a:pt x="114" y="598"/>
                    </a:lnTo>
                    <a:lnTo>
                      <a:pt x="114" y="579"/>
                    </a:lnTo>
                    <a:lnTo>
                      <a:pt x="141" y="579"/>
                    </a:lnTo>
                    <a:lnTo>
                      <a:pt x="180" y="573"/>
                    </a:lnTo>
                    <a:lnTo>
                      <a:pt x="190" y="578"/>
                    </a:lnTo>
                    <a:lnTo>
                      <a:pt x="218" y="578"/>
                    </a:lnTo>
                    <a:lnTo>
                      <a:pt x="239" y="588"/>
                    </a:lnTo>
                    <a:lnTo>
                      <a:pt x="255" y="588"/>
                    </a:lnTo>
                    <a:lnTo>
                      <a:pt x="255" y="574"/>
                    </a:lnTo>
                    <a:lnTo>
                      <a:pt x="267" y="540"/>
                    </a:lnTo>
                    <a:lnTo>
                      <a:pt x="267" y="531"/>
                    </a:lnTo>
                    <a:lnTo>
                      <a:pt x="276" y="517"/>
                    </a:lnTo>
                    <a:lnTo>
                      <a:pt x="307" y="491"/>
                    </a:lnTo>
                    <a:lnTo>
                      <a:pt x="333" y="484"/>
                    </a:lnTo>
                    <a:lnTo>
                      <a:pt x="354" y="473"/>
                    </a:lnTo>
                    <a:lnTo>
                      <a:pt x="370" y="485"/>
                    </a:lnTo>
                    <a:lnTo>
                      <a:pt x="442" y="455"/>
                    </a:lnTo>
                    <a:lnTo>
                      <a:pt x="470" y="449"/>
                    </a:lnTo>
                    <a:lnTo>
                      <a:pt x="468" y="416"/>
                    </a:lnTo>
                    <a:lnTo>
                      <a:pt x="485" y="391"/>
                    </a:lnTo>
                    <a:lnTo>
                      <a:pt x="468" y="386"/>
                    </a:lnTo>
                    <a:lnTo>
                      <a:pt x="471" y="357"/>
                    </a:lnTo>
                    <a:lnTo>
                      <a:pt x="468" y="332"/>
                    </a:lnTo>
                    <a:lnTo>
                      <a:pt x="520" y="286"/>
                    </a:lnTo>
                    <a:lnTo>
                      <a:pt x="520" y="244"/>
                    </a:lnTo>
                    <a:lnTo>
                      <a:pt x="540" y="239"/>
                    </a:lnTo>
                    <a:lnTo>
                      <a:pt x="546" y="212"/>
                    </a:lnTo>
                    <a:lnTo>
                      <a:pt x="552" y="212"/>
                    </a:lnTo>
                    <a:lnTo>
                      <a:pt x="552" y="199"/>
                    </a:lnTo>
                    <a:lnTo>
                      <a:pt x="558" y="169"/>
                    </a:lnTo>
                    <a:lnTo>
                      <a:pt x="558" y="122"/>
                    </a:lnTo>
                    <a:lnTo>
                      <a:pt x="530" y="104"/>
                    </a:lnTo>
                    <a:lnTo>
                      <a:pt x="567" y="18"/>
                    </a:lnTo>
                    <a:lnTo>
                      <a:pt x="616" y="0"/>
                    </a:lnTo>
                    <a:lnTo>
                      <a:pt x="630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543">
                <a:extLst>
                  <a:ext uri="{FF2B5EF4-FFF2-40B4-BE49-F238E27FC236}">
                    <a16:creationId xmlns:a16="http://schemas.microsoft.com/office/drawing/2014/main" id="{2B4A0CFF-E45B-323B-55DE-DA606BA78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8" y="1421"/>
                <a:ext cx="107" cy="55"/>
              </a:xfrm>
              <a:custGeom>
                <a:avLst/>
                <a:gdLst>
                  <a:gd name="T0" fmla="*/ 0 w 321"/>
                  <a:gd name="T1" fmla="*/ 0 h 165"/>
                  <a:gd name="T2" fmla="*/ 64 w 321"/>
                  <a:gd name="T3" fmla="*/ 61 h 165"/>
                  <a:gd name="T4" fmla="*/ 154 w 321"/>
                  <a:gd name="T5" fmla="*/ 123 h 165"/>
                  <a:gd name="T6" fmla="*/ 222 w 321"/>
                  <a:gd name="T7" fmla="*/ 134 h 165"/>
                  <a:gd name="T8" fmla="*/ 281 w 321"/>
                  <a:gd name="T9" fmla="*/ 165 h 165"/>
                  <a:gd name="T10" fmla="*/ 321 w 321"/>
                  <a:gd name="T11" fmla="*/ 152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1" h="165">
                    <a:moveTo>
                      <a:pt x="0" y="0"/>
                    </a:moveTo>
                    <a:lnTo>
                      <a:pt x="64" y="61"/>
                    </a:lnTo>
                    <a:lnTo>
                      <a:pt x="154" y="123"/>
                    </a:lnTo>
                    <a:lnTo>
                      <a:pt x="222" y="134"/>
                    </a:lnTo>
                    <a:lnTo>
                      <a:pt x="281" y="165"/>
                    </a:lnTo>
                    <a:lnTo>
                      <a:pt x="321" y="15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544">
                <a:extLst>
                  <a:ext uri="{FF2B5EF4-FFF2-40B4-BE49-F238E27FC236}">
                    <a16:creationId xmlns:a16="http://schemas.microsoft.com/office/drawing/2014/main" id="{8A733242-F9F0-4000-2A28-C2239564F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5" y="1404"/>
                <a:ext cx="256" cy="68"/>
              </a:xfrm>
              <a:custGeom>
                <a:avLst/>
                <a:gdLst>
                  <a:gd name="T0" fmla="*/ 0 w 767"/>
                  <a:gd name="T1" fmla="*/ 202 h 202"/>
                  <a:gd name="T2" fmla="*/ 14 w 767"/>
                  <a:gd name="T3" fmla="*/ 197 h 202"/>
                  <a:gd name="T4" fmla="*/ 96 w 767"/>
                  <a:gd name="T5" fmla="*/ 147 h 202"/>
                  <a:gd name="T6" fmla="*/ 207 w 767"/>
                  <a:gd name="T7" fmla="*/ 54 h 202"/>
                  <a:gd name="T8" fmla="*/ 355 w 767"/>
                  <a:gd name="T9" fmla="*/ 20 h 202"/>
                  <a:gd name="T10" fmla="*/ 492 w 767"/>
                  <a:gd name="T11" fmla="*/ 15 h 202"/>
                  <a:gd name="T12" fmla="*/ 506 w 767"/>
                  <a:gd name="T13" fmla="*/ 4 h 202"/>
                  <a:gd name="T14" fmla="*/ 563 w 767"/>
                  <a:gd name="T15" fmla="*/ 4 h 202"/>
                  <a:gd name="T16" fmla="*/ 670 w 767"/>
                  <a:gd name="T17" fmla="*/ 47 h 202"/>
                  <a:gd name="T18" fmla="*/ 725 w 767"/>
                  <a:gd name="T19" fmla="*/ 39 h 202"/>
                  <a:gd name="T20" fmla="*/ 754 w 767"/>
                  <a:gd name="T21" fmla="*/ 6 h 202"/>
                  <a:gd name="T22" fmla="*/ 767 w 767"/>
                  <a:gd name="T23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7" h="202">
                    <a:moveTo>
                      <a:pt x="0" y="202"/>
                    </a:moveTo>
                    <a:lnTo>
                      <a:pt x="14" y="197"/>
                    </a:lnTo>
                    <a:lnTo>
                      <a:pt x="96" y="147"/>
                    </a:lnTo>
                    <a:lnTo>
                      <a:pt x="207" y="54"/>
                    </a:lnTo>
                    <a:lnTo>
                      <a:pt x="355" y="20"/>
                    </a:lnTo>
                    <a:lnTo>
                      <a:pt x="492" y="15"/>
                    </a:lnTo>
                    <a:lnTo>
                      <a:pt x="506" y="4"/>
                    </a:lnTo>
                    <a:lnTo>
                      <a:pt x="563" y="4"/>
                    </a:lnTo>
                    <a:lnTo>
                      <a:pt x="670" y="47"/>
                    </a:lnTo>
                    <a:lnTo>
                      <a:pt x="725" y="39"/>
                    </a:lnTo>
                    <a:lnTo>
                      <a:pt x="754" y="6"/>
                    </a:lnTo>
                    <a:lnTo>
                      <a:pt x="767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545">
                <a:extLst>
                  <a:ext uri="{FF2B5EF4-FFF2-40B4-BE49-F238E27FC236}">
                    <a16:creationId xmlns:a16="http://schemas.microsoft.com/office/drawing/2014/main" id="{F03D2CFB-964F-883E-F629-97866A0B0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5" y="1472"/>
                <a:ext cx="268" cy="235"/>
              </a:xfrm>
              <a:custGeom>
                <a:avLst/>
                <a:gdLst>
                  <a:gd name="T0" fmla="*/ 0 w 804"/>
                  <a:gd name="T1" fmla="*/ 0 h 706"/>
                  <a:gd name="T2" fmla="*/ 43 w 804"/>
                  <a:gd name="T3" fmla="*/ 26 h 706"/>
                  <a:gd name="T4" fmla="*/ 56 w 804"/>
                  <a:gd name="T5" fmla="*/ 37 h 706"/>
                  <a:gd name="T6" fmla="*/ 65 w 804"/>
                  <a:gd name="T7" fmla="*/ 42 h 706"/>
                  <a:gd name="T8" fmla="*/ 77 w 804"/>
                  <a:gd name="T9" fmla="*/ 54 h 706"/>
                  <a:gd name="T10" fmla="*/ 113 w 804"/>
                  <a:gd name="T11" fmla="*/ 59 h 706"/>
                  <a:gd name="T12" fmla="*/ 133 w 804"/>
                  <a:gd name="T13" fmla="*/ 72 h 706"/>
                  <a:gd name="T14" fmla="*/ 182 w 804"/>
                  <a:gd name="T15" fmla="*/ 92 h 706"/>
                  <a:gd name="T16" fmla="*/ 252 w 804"/>
                  <a:gd name="T17" fmla="*/ 170 h 706"/>
                  <a:gd name="T18" fmla="*/ 273 w 804"/>
                  <a:gd name="T19" fmla="*/ 201 h 706"/>
                  <a:gd name="T20" fmla="*/ 438 w 804"/>
                  <a:gd name="T21" fmla="*/ 256 h 706"/>
                  <a:gd name="T22" fmla="*/ 468 w 804"/>
                  <a:gd name="T23" fmla="*/ 276 h 706"/>
                  <a:gd name="T24" fmla="*/ 480 w 804"/>
                  <a:gd name="T25" fmla="*/ 294 h 706"/>
                  <a:gd name="T26" fmla="*/ 512 w 804"/>
                  <a:gd name="T27" fmla="*/ 299 h 706"/>
                  <a:gd name="T28" fmla="*/ 532 w 804"/>
                  <a:gd name="T29" fmla="*/ 340 h 706"/>
                  <a:gd name="T30" fmla="*/ 526 w 804"/>
                  <a:gd name="T31" fmla="*/ 353 h 706"/>
                  <a:gd name="T32" fmla="*/ 594 w 804"/>
                  <a:gd name="T33" fmla="*/ 437 h 706"/>
                  <a:gd name="T34" fmla="*/ 605 w 804"/>
                  <a:gd name="T35" fmla="*/ 448 h 706"/>
                  <a:gd name="T36" fmla="*/ 710 w 804"/>
                  <a:gd name="T37" fmla="*/ 538 h 706"/>
                  <a:gd name="T38" fmla="*/ 722 w 804"/>
                  <a:gd name="T39" fmla="*/ 588 h 706"/>
                  <a:gd name="T40" fmla="*/ 740 w 804"/>
                  <a:gd name="T41" fmla="*/ 612 h 706"/>
                  <a:gd name="T42" fmla="*/ 771 w 804"/>
                  <a:gd name="T43" fmla="*/ 621 h 706"/>
                  <a:gd name="T44" fmla="*/ 775 w 804"/>
                  <a:gd name="T45" fmla="*/ 646 h 706"/>
                  <a:gd name="T46" fmla="*/ 797 w 804"/>
                  <a:gd name="T47" fmla="*/ 684 h 706"/>
                  <a:gd name="T48" fmla="*/ 797 w 804"/>
                  <a:gd name="T49" fmla="*/ 695 h 706"/>
                  <a:gd name="T50" fmla="*/ 804 w 804"/>
                  <a:gd name="T51" fmla="*/ 706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4" h="706">
                    <a:moveTo>
                      <a:pt x="0" y="0"/>
                    </a:moveTo>
                    <a:lnTo>
                      <a:pt x="43" y="26"/>
                    </a:lnTo>
                    <a:lnTo>
                      <a:pt x="56" y="37"/>
                    </a:lnTo>
                    <a:lnTo>
                      <a:pt x="65" y="42"/>
                    </a:lnTo>
                    <a:lnTo>
                      <a:pt x="77" y="54"/>
                    </a:lnTo>
                    <a:lnTo>
                      <a:pt x="113" y="59"/>
                    </a:lnTo>
                    <a:lnTo>
                      <a:pt x="133" y="72"/>
                    </a:lnTo>
                    <a:lnTo>
                      <a:pt x="182" y="92"/>
                    </a:lnTo>
                    <a:lnTo>
                      <a:pt x="252" y="170"/>
                    </a:lnTo>
                    <a:lnTo>
                      <a:pt x="273" y="201"/>
                    </a:lnTo>
                    <a:lnTo>
                      <a:pt x="438" y="256"/>
                    </a:lnTo>
                    <a:lnTo>
                      <a:pt x="468" y="276"/>
                    </a:lnTo>
                    <a:lnTo>
                      <a:pt x="480" y="294"/>
                    </a:lnTo>
                    <a:lnTo>
                      <a:pt x="512" y="299"/>
                    </a:lnTo>
                    <a:lnTo>
                      <a:pt x="532" y="340"/>
                    </a:lnTo>
                    <a:lnTo>
                      <a:pt x="526" y="353"/>
                    </a:lnTo>
                    <a:lnTo>
                      <a:pt x="594" y="437"/>
                    </a:lnTo>
                    <a:lnTo>
                      <a:pt x="605" y="448"/>
                    </a:lnTo>
                    <a:lnTo>
                      <a:pt x="710" y="538"/>
                    </a:lnTo>
                    <a:lnTo>
                      <a:pt x="722" y="588"/>
                    </a:lnTo>
                    <a:lnTo>
                      <a:pt x="740" y="612"/>
                    </a:lnTo>
                    <a:lnTo>
                      <a:pt x="771" y="621"/>
                    </a:lnTo>
                    <a:lnTo>
                      <a:pt x="775" y="646"/>
                    </a:lnTo>
                    <a:lnTo>
                      <a:pt x="797" y="684"/>
                    </a:lnTo>
                    <a:lnTo>
                      <a:pt x="797" y="695"/>
                    </a:lnTo>
                    <a:lnTo>
                      <a:pt x="804" y="70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546">
                <a:extLst>
                  <a:ext uri="{FF2B5EF4-FFF2-40B4-BE49-F238E27FC236}">
                    <a16:creationId xmlns:a16="http://schemas.microsoft.com/office/drawing/2014/main" id="{A93EB136-AF27-D1B3-1C66-861D080C0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0" y="1645"/>
                <a:ext cx="183" cy="164"/>
              </a:xfrm>
              <a:custGeom>
                <a:avLst/>
                <a:gdLst>
                  <a:gd name="T0" fmla="*/ 5 w 547"/>
                  <a:gd name="T1" fmla="*/ 493 h 493"/>
                  <a:gd name="T2" fmla="*/ 0 w 547"/>
                  <a:gd name="T3" fmla="*/ 476 h 493"/>
                  <a:gd name="T4" fmla="*/ 5 w 547"/>
                  <a:gd name="T5" fmla="*/ 459 h 493"/>
                  <a:gd name="T6" fmla="*/ 12 w 547"/>
                  <a:gd name="T7" fmla="*/ 453 h 493"/>
                  <a:gd name="T8" fmla="*/ 1 w 547"/>
                  <a:gd name="T9" fmla="*/ 422 h 493"/>
                  <a:gd name="T10" fmla="*/ 23 w 547"/>
                  <a:gd name="T11" fmla="*/ 406 h 493"/>
                  <a:gd name="T12" fmla="*/ 59 w 547"/>
                  <a:gd name="T13" fmla="*/ 386 h 493"/>
                  <a:gd name="T14" fmla="*/ 77 w 547"/>
                  <a:gd name="T15" fmla="*/ 352 h 493"/>
                  <a:gd name="T16" fmla="*/ 78 w 547"/>
                  <a:gd name="T17" fmla="*/ 290 h 493"/>
                  <a:gd name="T18" fmla="*/ 94 w 547"/>
                  <a:gd name="T19" fmla="*/ 284 h 493"/>
                  <a:gd name="T20" fmla="*/ 106 w 547"/>
                  <a:gd name="T21" fmla="*/ 304 h 493"/>
                  <a:gd name="T22" fmla="*/ 110 w 547"/>
                  <a:gd name="T23" fmla="*/ 295 h 493"/>
                  <a:gd name="T24" fmla="*/ 110 w 547"/>
                  <a:gd name="T25" fmla="*/ 290 h 493"/>
                  <a:gd name="T26" fmla="*/ 106 w 547"/>
                  <a:gd name="T27" fmla="*/ 266 h 493"/>
                  <a:gd name="T28" fmla="*/ 130 w 547"/>
                  <a:gd name="T29" fmla="*/ 259 h 493"/>
                  <a:gd name="T30" fmla="*/ 155 w 547"/>
                  <a:gd name="T31" fmla="*/ 248 h 493"/>
                  <a:gd name="T32" fmla="*/ 168 w 547"/>
                  <a:gd name="T33" fmla="*/ 248 h 493"/>
                  <a:gd name="T34" fmla="*/ 202 w 547"/>
                  <a:gd name="T35" fmla="*/ 227 h 493"/>
                  <a:gd name="T36" fmla="*/ 212 w 547"/>
                  <a:gd name="T37" fmla="*/ 227 h 493"/>
                  <a:gd name="T38" fmla="*/ 213 w 547"/>
                  <a:gd name="T39" fmla="*/ 202 h 493"/>
                  <a:gd name="T40" fmla="*/ 220 w 547"/>
                  <a:gd name="T41" fmla="*/ 202 h 493"/>
                  <a:gd name="T42" fmla="*/ 236 w 547"/>
                  <a:gd name="T43" fmla="*/ 214 h 493"/>
                  <a:gd name="T44" fmla="*/ 241 w 547"/>
                  <a:gd name="T45" fmla="*/ 209 h 493"/>
                  <a:gd name="T46" fmla="*/ 247 w 547"/>
                  <a:gd name="T47" fmla="*/ 197 h 493"/>
                  <a:gd name="T48" fmla="*/ 265 w 547"/>
                  <a:gd name="T49" fmla="*/ 186 h 493"/>
                  <a:gd name="T50" fmla="*/ 252 w 547"/>
                  <a:gd name="T51" fmla="*/ 175 h 493"/>
                  <a:gd name="T52" fmla="*/ 247 w 547"/>
                  <a:gd name="T53" fmla="*/ 164 h 493"/>
                  <a:gd name="T54" fmla="*/ 261 w 547"/>
                  <a:gd name="T55" fmla="*/ 151 h 493"/>
                  <a:gd name="T56" fmla="*/ 265 w 547"/>
                  <a:gd name="T57" fmla="*/ 151 h 493"/>
                  <a:gd name="T58" fmla="*/ 272 w 547"/>
                  <a:gd name="T59" fmla="*/ 146 h 493"/>
                  <a:gd name="T60" fmla="*/ 272 w 547"/>
                  <a:gd name="T61" fmla="*/ 127 h 493"/>
                  <a:gd name="T62" fmla="*/ 290 w 547"/>
                  <a:gd name="T63" fmla="*/ 127 h 493"/>
                  <a:gd name="T64" fmla="*/ 305 w 547"/>
                  <a:gd name="T65" fmla="*/ 132 h 493"/>
                  <a:gd name="T66" fmla="*/ 329 w 547"/>
                  <a:gd name="T67" fmla="*/ 111 h 493"/>
                  <a:gd name="T68" fmla="*/ 342 w 547"/>
                  <a:gd name="T69" fmla="*/ 103 h 493"/>
                  <a:gd name="T70" fmla="*/ 348 w 547"/>
                  <a:gd name="T71" fmla="*/ 92 h 493"/>
                  <a:gd name="T72" fmla="*/ 348 w 547"/>
                  <a:gd name="T73" fmla="*/ 74 h 493"/>
                  <a:gd name="T74" fmla="*/ 354 w 547"/>
                  <a:gd name="T75" fmla="*/ 70 h 493"/>
                  <a:gd name="T76" fmla="*/ 348 w 547"/>
                  <a:gd name="T77" fmla="*/ 58 h 493"/>
                  <a:gd name="T78" fmla="*/ 354 w 547"/>
                  <a:gd name="T79" fmla="*/ 53 h 493"/>
                  <a:gd name="T80" fmla="*/ 360 w 547"/>
                  <a:gd name="T81" fmla="*/ 30 h 493"/>
                  <a:gd name="T82" fmla="*/ 373 w 547"/>
                  <a:gd name="T83" fmla="*/ 17 h 493"/>
                  <a:gd name="T84" fmla="*/ 373 w 547"/>
                  <a:gd name="T85" fmla="*/ 8 h 493"/>
                  <a:gd name="T86" fmla="*/ 382 w 547"/>
                  <a:gd name="T87" fmla="*/ 0 h 493"/>
                  <a:gd name="T88" fmla="*/ 395 w 547"/>
                  <a:gd name="T89" fmla="*/ 11 h 493"/>
                  <a:gd name="T90" fmla="*/ 402 w 547"/>
                  <a:gd name="T91" fmla="*/ 25 h 493"/>
                  <a:gd name="T92" fmla="*/ 412 w 547"/>
                  <a:gd name="T93" fmla="*/ 25 h 493"/>
                  <a:gd name="T94" fmla="*/ 431 w 547"/>
                  <a:gd name="T95" fmla="*/ 33 h 493"/>
                  <a:gd name="T96" fmla="*/ 437 w 547"/>
                  <a:gd name="T97" fmla="*/ 33 h 493"/>
                  <a:gd name="T98" fmla="*/ 471 w 547"/>
                  <a:gd name="T99" fmla="*/ 60 h 493"/>
                  <a:gd name="T100" fmla="*/ 513 w 547"/>
                  <a:gd name="T101" fmla="*/ 76 h 493"/>
                  <a:gd name="T102" fmla="*/ 535 w 547"/>
                  <a:gd name="T103" fmla="*/ 76 h 493"/>
                  <a:gd name="T104" fmla="*/ 547 w 547"/>
                  <a:gd name="T105" fmla="*/ 85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7" h="493">
                    <a:moveTo>
                      <a:pt x="5" y="493"/>
                    </a:moveTo>
                    <a:lnTo>
                      <a:pt x="0" y="476"/>
                    </a:lnTo>
                    <a:lnTo>
                      <a:pt x="5" y="459"/>
                    </a:lnTo>
                    <a:lnTo>
                      <a:pt x="12" y="453"/>
                    </a:lnTo>
                    <a:lnTo>
                      <a:pt x="1" y="422"/>
                    </a:lnTo>
                    <a:lnTo>
                      <a:pt x="23" y="406"/>
                    </a:lnTo>
                    <a:lnTo>
                      <a:pt x="59" y="386"/>
                    </a:lnTo>
                    <a:lnTo>
                      <a:pt x="77" y="352"/>
                    </a:lnTo>
                    <a:lnTo>
                      <a:pt x="78" y="290"/>
                    </a:lnTo>
                    <a:lnTo>
                      <a:pt x="94" y="284"/>
                    </a:lnTo>
                    <a:lnTo>
                      <a:pt x="106" y="304"/>
                    </a:lnTo>
                    <a:lnTo>
                      <a:pt x="110" y="295"/>
                    </a:lnTo>
                    <a:lnTo>
                      <a:pt x="110" y="290"/>
                    </a:lnTo>
                    <a:lnTo>
                      <a:pt x="106" y="266"/>
                    </a:lnTo>
                    <a:lnTo>
                      <a:pt x="130" y="259"/>
                    </a:lnTo>
                    <a:lnTo>
                      <a:pt x="155" y="248"/>
                    </a:lnTo>
                    <a:lnTo>
                      <a:pt x="168" y="248"/>
                    </a:lnTo>
                    <a:lnTo>
                      <a:pt x="202" y="227"/>
                    </a:lnTo>
                    <a:lnTo>
                      <a:pt x="212" y="227"/>
                    </a:lnTo>
                    <a:lnTo>
                      <a:pt x="213" y="202"/>
                    </a:lnTo>
                    <a:lnTo>
                      <a:pt x="220" y="202"/>
                    </a:lnTo>
                    <a:lnTo>
                      <a:pt x="236" y="214"/>
                    </a:lnTo>
                    <a:lnTo>
                      <a:pt x="241" y="209"/>
                    </a:lnTo>
                    <a:lnTo>
                      <a:pt x="247" y="197"/>
                    </a:lnTo>
                    <a:lnTo>
                      <a:pt x="265" y="186"/>
                    </a:lnTo>
                    <a:lnTo>
                      <a:pt x="252" y="175"/>
                    </a:lnTo>
                    <a:lnTo>
                      <a:pt x="247" y="164"/>
                    </a:lnTo>
                    <a:lnTo>
                      <a:pt x="261" y="151"/>
                    </a:lnTo>
                    <a:lnTo>
                      <a:pt x="265" y="151"/>
                    </a:lnTo>
                    <a:lnTo>
                      <a:pt x="272" y="146"/>
                    </a:lnTo>
                    <a:lnTo>
                      <a:pt x="272" y="127"/>
                    </a:lnTo>
                    <a:lnTo>
                      <a:pt x="290" y="127"/>
                    </a:lnTo>
                    <a:lnTo>
                      <a:pt x="305" y="132"/>
                    </a:lnTo>
                    <a:lnTo>
                      <a:pt x="329" y="111"/>
                    </a:lnTo>
                    <a:lnTo>
                      <a:pt x="342" y="103"/>
                    </a:lnTo>
                    <a:lnTo>
                      <a:pt x="348" y="92"/>
                    </a:lnTo>
                    <a:lnTo>
                      <a:pt x="348" y="74"/>
                    </a:lnTo>
                    <a:lnTo>
                      <a:pt x="354" y="70"/>
                    </a:lnTo>
                    <a:lnTo>
                      <a:pt x="348" y="58"/>
                    </a:lnTo>
                    <a:lnTo>
                      <a:pt x="354" y="53"/>
                    </a:lnTo>
                    <a:lnTo>
                      <a:pt x="360" y="30"/>
                    </a:lnTo>
                    <a:lnTo>
                      <a:pt x="373" y="17"/>
                    </a:lnTo>
                    <a:lnTo>
                      <a:pt x="373" y="8"/>
                    </a:lnTo>
                    <a:lnTo>
                      <a:pt x="382" y="0"/>
                    </a:lnTo>
                    <a:lnTo>
                      <a:pt x="395" y="11"/>
                    </a:lnTo>
                    <a:lnTo>
                      <a:pt x="402" y="25"/>
                    </a:lnTo>
                    <a:lnTo>
                      <a:pt x="412" y="25"/>
                    </a:lnTo>
                    <a:lnTo>
                      <a:pt x="431" y="33"/>
                    </a:lnTo>
                    <a:lnTo>
                      <a:pt x="437" y="33"/>
                    </a:lnTo>
                    <a:lnTo>
                      <a:pt x="471" y="60"/>
                    </a:lnTo>
                    <a:lnTo>
                      <a:pt x="513" y="76"/>
                    </a:lnTo>
                    <a:lnTo>
                      <a:pt x="535" y="76"/>
                    </a:lnTo>
                    <a:lnTo>
                      <a:pt x="547" y="8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547">
                <a:extLst>
                  <a:ext uri="{FF2B5EF4-FFF2-40B4-BE49-F238E27FC236}">
                    <a16:creationId xmlns:a16="http://schemas.microsoft.com/office/drawing/2014/main" id="{3AC5C9A0-52C5-359C-B460-940C518978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3" y="1792"/>
                <a:ext cx="293" cy="48"/>
              </a:xfrm>
              <a:custGeom>
                <a:avLst/>
                <a:gdLst>
                  <a:gd name="T0" fmla="*/ 0 w 881"/>
                  <a:gd name="T1" fmla="*/ 91 h 142"/>
                  <a:gd name="T2" fmla="*/ 34 w 881"/>
                  <a:gd name="T3" fmla="*/ 77 h 142"/>
                  <a:gd name="T4" fmla="*/ 42 w 881"/>
                  <a:gd name="T5" fmla="*/ 72 h 142"/>
                  <a:gd name="T6" fmla="*/ 190 w 881"/>
                  <a:gd name="T7" fmla="*/ 85 h 142"/>
                  <a:gd name="T8" fmla="*/ 216 w 881"/>
                  <a:gd name="T9" fmla="*/ 68 h 142"/>
                  <a:gd name="T10" fmla="*/ 247 w 881"/>
                  <a:gd name="T11" fmla="*/ 54 h 142"/>
                  <a:gd name="T12" fmla="*/ 257 w 881"/>
                  <a:gd name="T13" fmla="*/ 63 h 142"/>
                  <a:gd name="T14" fmla="*/ 265 w 881"/>
                  <a:gd name="T15" fmla="*/ 68 h 142"/>
                  <a:gd name="T16" fmla="*/ 285 w 881"/>
                  <a:gd name="T17" fmla="*/ 86 h 142"/>
                  <a:gd name="T18" fmla="*/ 304 w 881"/>
                  <a:gd name="T19" fmla="*/ 80 h 142"/>
                  <a:gd name="T20" fmla="*/ 329 w 881"/>
                  <a:gd name="T21" fmla="*/ 97 h 142"/>
                  <a:gd name="T22" fmla="*/ 354 w 881"/>
                  <a:gd name="T23" fmla="*/ 109 h 142"/>
                  <a:gd name="T24" fmla="*/ 367 w 881"/>
                  <a:gd name="T25" fmla="*/ 94 h 142"/>
                  <a:gd name="T26" fmla="*/ 407 w 881"/>
                  <a:gd name="T27" fmla="*/ 98 h 142"/>
                  <a:gd name="T28" fmla="*/ 455 w 881"/>
                  <a:gd name="T29" fmla="*/ 87 h 142"/>
                  <a:gd name="T30" fmla="*/ 474 w 881"/>
                  <a:gd name="T31" fmla="*/ 87 h 142"/>
                  <a:gd name="T32" fmla="*/ 480 w 881"/>
                  <a:gd name="T33" fmla="*/ 98 h 142"/>
                  <a:gd name="T34" fmla="*/ 497 w 881"/>
                  <a:gd name="T35" fmla="*/ 77 h 142"/>
                  <a:gd name="T36" fmla="*/ 502 w 881"/>
                  <a:gd name="T37" fmla="*/ 82 h 142"/>
                  <a:gd name="T38" fmla="*/ 509 w 881"/>
                  <a:gd name="T39" fmla="*/ 96 h 142"/>
                  <a:gd name="T40" fmla="*/ 514 w 881"/>
                  <a:gd name="T41" fmla="*/ 82 h 142"/>
                  <a:gd name="T42" fmla="*/ 538 w 881"/>
                  <a:gd name="T43" fmla="*/ 82 h 142"/>
                  <a:gd name="T44" fmla="*/ 538 w 881"/>
                  <a:gd name="T45" fmla="*/ 66 h 142"/>
                  <a:gd name="T46" fmla="*/ 544 w 881"/>
                  <a:gd name="T47" fmla="*/ 57 h 142"/>
                  <a:gd name="T48" fmla="*/ 532 w 881"/>
                  <a:gd name="T49" fmla="*/ 46 h 142"/>
                  <a:gd name="T50" fmla="*/ 544 w 881"/>
                  <a:gd name="T51" fmla="*/ 40 h 142"/>
                  <a:gd name="T52" fmla="*/ 547 w 881"/>
                  <a:gd name="T53" fmla="*/ 32 h 142"/>
                  <a:gd name="T54" fmla="*/ 547 w 881"/>
                  <a:gd name="T55" fmla="*/ 27 h 142"/>
                  <a:gd name="T56" fmla="*/ 532 w 881"/>
                  <a:gd name="T57" fmla="*/ 32 h 142"/>
                  <a:gd name="T58" fmla="*/ 527 w 881"/>
                  <a:gd name="T59" fmla="*/ 26 h 142"/>
                  <a:gd name="T60" fmla="*/ 544 w 881"/>
                  <a:gd name="T61" fmla="*/ 19 h 142"/>
                  <a:gd name="T62" fmla="*/ 532 w 881"/>
                  <a:gd name="T63" fmla="*/ 12 h 142"/>
                  <a:gd name="T64" fmla="*/ 538 w 881"/>
                  <a:gd name="T65" fmla="*/ 7 h 142"/>
                  <a:gd name="T66" fmla="*/ 547 w 881"/>
                  <a:gd name="T67" fmla="*/ 12 h 142"/>
                  <a:gd name="T68" fmla="*/ 561 w 881"/>
                  <a:gd name="T69" fmla="*/ 7 h 142"/>
                  <a:gd name="T70" fmla="*/ 567 w 881"/>
                  <a:gd name="T71" fmla="*/ 0 h 142"/>
                  <a:gd name="T72" fmla="*/ 577 w 881"/>
                  <a:gd name="T73" fmla="*/ 12 h 142"/>
                  <a:gd name="T74" fmla="*/ 591 w 881"/>
                  <a:gd name="T75" fmla="*/ 7 h 142"/>
                  <a:gd name="T76" fmla="*/ 609 w 881"/>
                  <a:gd name="T77" fmla="*/ 28 h 142"/>
                  <a:gd name="T78" fmla="*/ 614 w 881"/>
                  <a:gd name="T79" fmla="*/ 41 h 142"/>
                  <a:gd name="T80" fmla="*/ 624 w 881"/>
                  <a:gd name="T81" fmla="*/ 33 h 142"/>
                  <a:gd name="T82" fmla="*/ 655 w 881"/>
                  <a:gd name="T83" fmla="*/ 47 h 142"/>
                  <a:gd name="T84" fmla="*/ 660 w 881"/>
                  <a:gd name="T85" fmla="*/ 53 h 142"/>
                  <a:gd name="T86" fmla="*/ 672 w 881"/>
                  <a:gd name="T87" fmla="*/ 41 h 142"/>
                  <a:gd name="T88" fmla="*/ 731 w 881"/>
                  <a:gd name="T89" fmla="*/ 28 h 142"/>
                  <a:gd name="T90" fmla="*/ 731 w 881"/>
                  <a:gd name="T91" fmla="*/ 14 h 142"/>
                  <a:gd name="T92" fmla="*/ 742 w 881"/>
                  <a:gd name="T93" fmla="*/ 14 h 142"/>
                  <a:gd name="T94" fmla="*/ 751 w 881"/>
                  <a:gd name="T95" fmla="*/ 3 h 142"/>
                  <a:gd name="T96" fmla="*/ 765 w 881"/>
                  <a:gd name="T97" fmla="*/ 3 h 142"/>
                  <a:gd name="T98" fmla="*/ 776 w 881"/>
                  <a:gd name="T99" fmla="*/ 22 h 142"/>
                  <a:gd name="T100" fmla="*/ 785 w 881"/>
                  <a:gd name="T101" fmla="*/ 29 h 142"/>
                  <a:gd name="T102" fmla="*/ 814 w 881"/>
                  <a:gd name="T103" fmla="*/ 48 h 142"/>
                  <a:gd name="T104" fmla="*/ 824 w 881"/>
                  <a:gd name="T105" fmla="*/ 68 h 142"/>
                  <a:gd name="T106" fmla="*/ 855 w 881"/>
                  <a:gd name="T107" fmla="*/ 99 h 142"/>
                  <a:gd name="T108" fmla="*/ 881 w 881"/>
                  <a:gd name="T109" fmla="*/ 119 h 142"/>
                  <a:gd name="T110" fmla="*/ 837 w 881"/>
                  <a:gd name="T111" fmla="*/ 137 h 142"/>
                  <a:gd name="T112" fmla="*/ 832 w 881"/>
                  <a:gd name="T113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81" h="142">
                    <a:moveTo>
                      <a:pt x="0" y="91"/>
                    </a:moveTo>
                    <a:lnTo>
                      <a:pt x="34" y="77"/>
                    </a:lnTo>
                    <a:lnTo>
                      <a:pt x="42" y="72"/>
                    </a:lnTo>
                    <a:lnTo>
                      <a:pt x="190" y="85"/>
                    </a:lnTo>
                    <a:lnTo>
                      <a:pt x="216" y="68"/>
                    </a:lnTo>
                    <a:lnTo>
                      <a:pt x="247" y="54"/>
                    </a:lnTo>
                    <a:lnTo>
                      <a:pt x="257" y="63"/>
                    </a:lnTo>
                    <a:lnTo>
                      <a:pt x="265" y="68"/>
                    </a:lnTo>
                    <a:lnTo>
                      <a:pt x="285" y="86"/>
                    </a:lnTo>
                    <a:lnTo>
                      <a:pt x="304" y="80"/>
                    </a:lnTo>
                    <a:lnTo>
                      <a:pt x="329" y="97"/>
                    </a:lnTo>
                    <a:lnTo>
                      <a:pt x="354" y="109"/>
                    </a:lnTo>
                    <a:lnTo>
                      <a:pt x="367" y="94"/>
                    </a:lnTo>
                    <a:lnTo>
                      <a:pt x="407" y="98"/>
                    </a:lnTo>
                    <a:lnTo>
                      <a:pt x="455" y="87"/>
                    </a:lnTo>
                    <a:lnTo>
                      <a:pt x="474" y="87"/>
                    </a:lnTo>
                    <a:lnTo>
                      <a:pt x="480" y="98"/>
                    </a:lnTo>
                    <a:lnTo>
                      <a:pt x="497" y="77"/>
                    </a:lnTo>
                    <a:lnTo>
                      <a:pt x="502" y="82"/>
                    </a:lnTo>
                    <a:lnTo>
                      <a:pt x="509" y="96"/>
                    </a:lnTo>
                    <a:lnTo>
                      <a:pt x="514" y="82"/>
                    </a:lnTo>
                    <a:lnTo>
                      <a:pt x="538" y="82"/>
                    </a:lnTo>
                    <a:lnTo>
                      <a:pt x="538" y="66"/>
                    </a:lnTo>
                    <a:lnTo>
                      <a:pt x="544" y="57"/>
                    </a:lnTo>
                    <a:lnTo>
                      <a:pt x="532" y="46"/>
                    </a:lnTo>
                    <a:lnTo>
                      <a:pt x="544" y="40"/>
                    </a:lnTo>
                    <a:lnTo>
                      <a:pt x="547" y="32"/>
                    </a:lnTo>
                    <a:lnTo>
                      <a:pt x="547" y="27"/>
                    </a:lnTo>
                    <a:lnTo>
                      <a:pt x="532" y="32"/>
                    </a:lnTo>
                    <a:lnTo>
                      <a:pt x="527" y="26"/>
                    </a:lnTo>
                    <a:lnTo>
                      <a:pt x="544" y="19"/>
                    </a:lnTo>
                    <a:lnTo>
                      <a:pt x="532" y="12"/>
                    </a:lnTo>
                    <a:lnTo>
                      <a:pt x="538" y="7"/>
                    </a:lnTo>
                    <a:lnTo>
                      <a:pt x="547" y="12"/>
                    </a:lnTo>
                    <a:lnTo>
                      <a:pt x="561" y="7"/>
                    </a:lnTo>
                    <a:lnTo>
                      <a:pt x="567" y="0"/>
                    </a:lnTo>
                    <a:lnTo>
                      <a:pt x="577" y="12"/>
                    </a:lnTo>
                    <a:lnTo>
                      <a:pt x="591" y="7"/>
                    </a:lnTo>
                    <a:lnTo>
                      <a:pt x="609" y="28"/>
                    </a:lnTo>
                    <a:lnTo>
                      <a:pt x="614" y="41"/>
                    </a:lnTo>
                    <a:lnTo>
                      <a:pt x="624" y="33"/>
                    </a:lnTo>
                    <a:lnTo>
                      <a:pt x="655" y="47"/>
                    </a:lnTo>
                    <a:lnTo>
                      <a:pt x="660" y="53"/>
                    </a:lnTo>
                    <a:lnTo>
                      <a:pt x="672" y="41"/>
                    </a:lnTo>
                    <a:lnTo>
                      <a:pt x="731" y="28"/>
                    </a:lnTo>
                    <a:lnTo>
                      <a:pt x="731" y="14"/>
                    </a:lnTo>
                    <a:lnTo>
                      <a:pt x="742" y="14"/>
                    </a:lnTo>
                    <a:lnTo>
                      <a:pt x="751" y="3"/>
                    </a:lnTo>
                    <a:lnTo>
                      <a:pt x="765" y="3"/>
                    </a:lnTo>
                    <a:lnTo>
                      <a:pt x="776" y="22"/>
                    </a:lnTo>
                    <a:lnTo>
                      <a:pt x="785" y="29"/>
                    </a:lnTo>
                    <a:lnTo>
                      <a:pt x="814" y="48"/>
                    </a:lnTo>
                    <a:lnTo>
                      <a:pt x="824" y="68"/>
                    </a:lnTo>
                    <a:lnTo>
                      <a:pt x="855" y="99"/>
                    </a:lnTo>
                    <a:lnTo>
                      <a:pt x="881" y="119"/>
                    </a:lnTo>
                    <a:lnTo>
                      <a:pt x="837" y="137"/>
                    </a:lnTo>
                    <a:lnTo>
                      <a:pt x="832" y="14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548">
                <a:extLst>
                  <a:ext uri="{FF2B5EF4-FFF2-40B4-BE49-F238E27FC236}">
                    <a16:creationId xmlns:a16="http://schemas.microsoft.com/office/drawing/2014/main" id="{1A12082B-6D8E-AD21-B13B-E43737231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1358"/>
                <a:ext cx="345" cy="129"/>
              </a:xfrm>
              <a:custGeom>
                <a:avLst/>
                <a:gdLst>
                  <a:gd name="T0" fmla="*/ 0 w 1037"/>
                  <a:gd name="T1" fmla="*/ 357 h 385"/>
                  <a:gd name="T2" fmla="*/ 4 w 1037"/>
                  <a:gd name="T3" fmla="*/ 352 h 385"/>
                  <a:gd name="T4" fmla="*/ 41 w 1037"/>
                  <a:gd name="T5" fmla="*/ 358 h 385"/>
                  <a:gd name="T6" fmla="*/ 112 w 1037"/>
                  <a:gd name="T7" fmla="*/ 341 h 385"/>
                  <a:gd name="T8" fmla="*/ 115 w 1037"/>
                  <a:gd name="T9" fmla="*/ 328 h 385"/>
                  <a:gd name="T10" fmla="*/ 151 w 1037"/>
                  <a:gd name="T11" fmla="*/ 319 h 385"/>
                  <a:gd name="T12" fmla="*/ 176 w 1037"/>
                  <a:gd name="T13" fmla="*/ 326 h 385"/>
                  <a:gd name="T14" fmla="*/ 235 w 1037"/>
                  <a:gd name="T15" fmla="*/ 291 h 385"/>
                  <a:gd name="T16" fmla="*/ 263 w 1037"/>
                  <a:gd name="T17" fmla="*/ 260 h 385"/>
                  <a:gd name="T18" fmla="*/ 358 w 1037"/>
                  <a:gd name="T19" fmla="*/ 252 h 385"/>
                  <a:gd name="T20" fmla="*/ 375 w 1037"/>
                  <a:gd name="T21" fmla="*/ 233 h 385"/>
                  <a:gd name="T22" fmla="*/ 388 w 1037"/>
                  <a:gd name="T23" fmla="*/ 239 h 385"/>
                  <a:gd name="T24" fmla="*/ 535 w 1037"/>
                  <a:gd name="T25" fmla="*/ 164 h 385"/>
                  <a:gd name="T26" fmla="*/ 548 w 1037"/>
                  <a:gd name="T27" fmla="*/ 122 h 385"/>
                  <a:gd name="T28" fmla="*/ 571 w 1037"/>
                  <a:gd name="T29" fmla="*/ 101 h 385"/>
                  <a:gd name="T30" fmla="*/ 599 w 1037"/>
                  <a:gd name="T31" fmla="*/ 94 h 385"/>
                  <a:gd name="T32" fmla="*/ 607 w 1037"/>
                  <a:gd name="T33" fmla="*/ 70 h 385"/>
                  <a:gd name="T34" fmla="*/ 641 w 1037"/>
                  <a:gd name="T35" fmla="*/ 36 h 385"/>
                  <a:gd name="T36" fmla="*/ 678 w 1037"/>
                  <a:gd name="T37" fmla="*/ 31 h 385"/>
                  <a:gd name="T38" fmla="*/ 690 w 1037"/>
                  <a:gd name="T39" fmla="*/ 0 h 385"/>
                  <a:gd name="T40" fmla="*/ 711 w 1037"/>
                  <a:gd name="T41" fmla="*/ 7 h 385"/>
                  <a:gd name="T42" fmla="*/ 728 w 1037"/>
                  <a:gd name="T43" fmla="*/ 21 h 385"/>
                  <a:gd name="T44" fmla="*/ 752 w 1037"/>
                  <a:gd name="T45" fmla="*/ 26 h 385"/>
                  <a:gd name="T46" fmla="*/ 769 w 1037"/>
                  <a:gd name="T47" fmla="*/ 12 h 385"/>
                  <a:gd name="T48" fmla="*/ 837 w 1037"/>
                  <a:gd name="T49" fmla="*/ 27 h 385"/>
                  <a:gd name="T50" fmla="*/ 882 w 1037"/>
                  <a:gd name="T51" fmla="*/ 55 h 385"/>
                  <a:gd name="T52" fmla="*/ 907 w 1037"/>
                  <a:gd name="T53" fmla="*/ 80 h 385"/>
                  <a:gd name="T54" fmla="*/ 907 w 1037"/>
                  <a:gd name="T55" fmla="*/ 85 h 385"/>
                  <a:gd name="T56" fmla="*/ 927 w 1037"/>
                  <a:gd name="T57" fmla="*/ 97 h 385"/>
                  <a:gd name="T58" fmla="*/ 940 w 1037"/>
                  <a:gd name="T59" fmla="*/ 120 h 385"/>
                  <a:gd name="T60" fmla="*/ 976 w 1037"/>
                  <a:gd name="T61" fmla="*/ 131 h 385"/>
                  <a:gd name="T62" fmla="*/ 985 w 1037"/>
                  <a:gd name="T63" fmla="*/ 151 h 385"/>
                  <a:gd name="T64" fmla="*/ 982 w 1037"/>
                  <a:gd name="T65" fmla="*/ 176 h 385"/>
                  <a:gd name="T66" fmla="*/ 990 w 1037"/>
                  <a:gd name="T67" fmla="*/ 186 h 385"/>
                  <a:gd name="T68" fmla="*/ 1001 w 1037"/>
                  <a:gd name="T69" fmla="*/ 233 h 385"/>
                  <a:gd name="T70" fmla="*/ 1009 w 1037"/>
                  <a:gd name="T71" fmla="*/ 245 h 385"/>
                  <a:gd name="T72" fmla="*/ 1013 w 1037"/>
                  <a:gd name="T73" fmla="*/ 283 h 385"/>
                  <a:gd name="T74" fmla="*/ 1033 w 1037"/>
                  <a:gd name="T75" fmla="*/ 311 h 385"/>
                  <a:gd name="T76" fmla="*/ 1037 w 1037"/>
                  <a:gd name="T77" fmla="*/ 328 h 385"/>
                  <a:gd name="T78" fmla="*/ 1012 w 1037"/>
                  <a:gd name="T79" fmla="*/ 336 h 385"/>
                  <a:gd name="T80" fmla="*/ 1000 w 1037"/>
                  <a:gd name="T81" fmla="*/ 355 h 385"/>
                  <a:gd name="T82" fmla="*/ 1008 w 1037"/>
                  <a:gd name="T83" fmla="*/ 385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37" h="385">
                    <a:moveTo>
                      <a:pt x="0" y="357"/>
                    </a:moveTo>
                    <a:lnTo>
                      <a:pt x="4" y="352"/>
                    </a:lnTo>
                    <a:lnTo>
                      <a:pt x="41" y="358"/>
                    </a:lnTo>
                    <a:lnTo>
                      <a:pt x="112" y="341"/>
                    </a:lnTo>
                    <a:lnTo>
                      <a:pt x="115" y="328"/>
                    </a:lnTo>
                    <a:lnTo>
                      <a:pt x="151" y="319"/>
                    </a:lnTo>
                    <a:lnTo>
                      <a:pt x="176" y="326"/>
                    </a:lnTo>
                    <a:lnTo>
                      <a:pt x="235" y="291"/>
                    </a:lnTo>
                    <a:lnTo>
                      <a:pt x="263" y="260"/>
                    </a:lnTo>
                    <a:lnTo>
                      <a:pt x="358" y="252"/>
                    </a:lnTo>
                    <a:lnTo>
                      <a:pt x="375" y="233"/>
                    </a:lnTo>
                    <a:lnTo>
                      <a:pt x="388" y="239"/>
                    </a:lnTo>
                    <a:lnTo>
                      <a:pt x="535" y="164"/>
                    </a:lnTo>
                    <a:lnTo>
                      <a:pt x="548" y="122"/>
                    </a:lnTo>
                    <a:lnTo>
                      <a:pt x="571" y="101"/>
                    </a:lnTo>
                    <a:lnTo>
                      <a:pt x="599" y="94"/>
                    </a:lnTo>
                    <a:lnTo>
                      <a:pt x="607" y="70"/>
                    </a:lnTo>
                    <a:lnTo>
                      <a:pt x="641" y="36"/>
                    </a:lnTo>
                    <a:lnTo>
                      <a:pt x="678" y="31"/>
                    </a:lnTo>
                    <a:lnTo>
                      <a:pt x="690" y="0"/>
                    </a:lnTo>
                    <a:lnTo>
                      <a:pt x="711" y="7"/>
                    </a:lnTo>
                    <a:lnTo>
                      <a:pt x="728" y="21"/>
                    </a:lnTo>
                    <a:lnTo>
                      <a:pt x="752" y="26"/>
                    </a:lnTo>
                    <a:lnTo>
                      <a:pt x="769" y="12"/>
                    </a:lnTo>
                    <a:lnTo>
                      <a:pt x="837" y="27"/>
                    </a:lnTo>
                    <a:lnTo>
                      <a:pt x="882" y="55"/>
                    </a:lnTo>
                    <a:lnTo>
                      <a:pt x="907" y="80"/>
                    </a:lnTo>
                    <a:lnTo>
                      <a:pt x="907" y="85"/>
                    </a:lnTo>
                    <a:lnTo>
                      <a:pt x="927" y="97"/>
                    </a:lnTo>
                    <a:lnTo>
                      <a:pt x="940" y="120"/>
                    </a:lnTo>
                    <a:lnTo>
                      <a:pt x="976" y="131"/>
                    </a:lnTo>
                    <a:lnTo>
                      <a:pt x="985" y="151"/>
                    </a:lnTo>
                    <a:lnTo>
                      <a:pt x="982" y="176"/>
                    </a:lnTo>
                    <a:lnTo>
                      <a:pt x="990" y="186"/>
                    </a:lnTo>
                    <a:lnTo>
                      <a:pt x="1001" y="233"/>
                    </a:lnTo>
                    <a:lnTo>
                      <a:pt x="1009" y="245"/>
                    </a:lnTo>
                    <a:lnTo>
                      <a:pt x="1013" y="283"/>
                    </a:lnTo>
                    <a:lnTo>
                      <a:pt x="1033" y="311"/>
                    </a:lnTo>
                    <a:lnTo>
                      <a:pt x="1037" y="328"/>
                    </a:lnTo>
                    <a:lnTo>
                      <a:pt x="1012" y="336"/>
                    </a:lnTo>
                    <a:lnTo>
                      <a:pt x="1000" y="355"/>
                    </a:lnTo>
                    <a:lnTo>
                      <a:pt x="1008" y="38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549">
                <a:extLst>
                  <a:ext uri="{FF2B5EF4-FFF2-40B4-BE49-F238E27FC236}">
                    <a16:creationId xmlns:a16="http://schemas.microsoft.com/office/drawing/2014/main" id="{565A5262-7CC1-7F8D-E64A-012E29B008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1473"/>
                <a:ext cx="322" cy="523"/>
              </a:xfrm>
              <a:custGeom>
                <a:avLst/>
                <a:gdLst>
                  <a:gd name="T0" fmla="*/ 840 w 966"/>
                  <a:gd name="T1" fmla="*/ 1570 h 1570"/>
                  <a:gd name="T2" fmla="*/ 840 w 966"/>
                  <a:gd name="T3" fmla="*/ 1565 h 1570"/>
                  <a:gd name="T4" fmla="*/ 858 w 966"/>
                  <a:gd name="T5" fmla="*/ 1522 h 1570"/>
                  <a:gd name="T6" fmla="*/ 858 w 966"/>
                  <a:gd name="T7" fmla="*/ 1507 h 1570"/>
                  <a:gd name="T8" fmla="*/ 890 w 966"/>
                  <a:gd name="T9" fmla="*/ 1482 h 1570"/>
                  <a:gd name="T10" fmla="*/ 894 w 966"/>
                  <a:gd name="T11" fmla="*/ 1400 h 1570"/>
                  <a:gd name="T12" fmla="*/ 894 w 966"/>
                  <a:gd name="T13" fmla="*/ 1382 h 1570"/>
                  <a:gd name="T14" fmla="*/ 904 w 966"/>
                  <a:gd name="T15" fmla="*/ 1372 h 1570"/>
                  <a:gd name="T16" fmla="*/ 904 w 966"/>
                  <a:gd name="T17" fmla="*/ 1355 h 1570"/>
                  <a:gd name="T18" fmla="*/ 912 w 966"/>
                  <a:gd name="T19" fmla="*/ 1330 h 1570"/>
                  <a:gd name="T20" fmla="*/ 918 w 966"/>
                  <a:gd name="T21" fmla="*/ 1293 h 1570"/>
                  <a:gd name="T22" fmla="*/ 905 w 966"/>
                  <a:gd name="T23" fmla="*/ 1292 h 1570"/>
                  <a:gd name="T24" fmla="*/ 895 w 966"/>
                  <a:gd name="T25" fmla="*/ 1272 h 1570"/>
                  <a:gd name="T26" fmla="*/ 885 w 966"/>
                  <a:gd name="T27" fmla="*/ 1220 h 1570"/>
                  <a:gd name="T28" fmla="*/ 901 w 966"/>
                  <a:gd name="T29" fmla="*/ 1209 h 1570"/>
                  <a:gd name="T30" fmla="*/ 949 w 966"/>
                  <a:gd name="T31" fmla="*/ 1151 h 1570"/>
                  <a:gd name="T32" fmla="*/ 955 w 966"/>
                  <a:gd name="T33" fmla="*/ 1119 h 1570"/>
                  <a:gd name="T34" fmla="*/ 949 w 966"/>
                  <a:gd name="T35" fmla="*/ 1090 h 1570"/>
                  <a:gd name="T36" fmla="*/ 956 w 966"/>
                  <a:gd name="T37" fmla="*/ 1036 h 1570"/>
                  <a:gd name="T38" fmla="*/ 950 w 966"/>
                  <a:gd name="T39" fmla="*/ 1019 h 1570"/>
                  <a:gd name="T40" fmla="*/ 956 w 966"/>
                  <a:gd name="T41" fmla="*/ 1003 h 1570"/>
                  <a:gd name="T42" fmla="*/ 951 w 966"/>
                  <a:gd name="T43" fmla="*/ 968 h 1570"/>
                  <a:gd name="T44" fmla="*/ 958 w 966"/>
                  <a:gd name="T45" fmla="*/ 963 h 1570"/>
                  <a:gd name="T46" fmla="*/ 958 w 966"/>
                  <a:gd name="T47" fmla="*/ 936 h 1570"/>
                  <a:gd name="T48" fmla="*/ 966 w 966"/>
                  <a:gd name="T49" fmla="*/ 886 h 1570"/>
                  <a:gd name="T50" fmla="*/ 947 w 966"/>
                  <a:gd name="T51" fmla="*/ 769 h 1570"/>
                  <a:gd name="T52" fmla="*/ 948 w 966"/>
                  <a:gd name="T53" fmla="*/ 746 h 1570"/>
                  <a:gd name="T54" fmla="*/ 931 w 966"/>
                  <a:gd name="T55" fmla="*/ 732 h 1570"/>
                  <a:gd name="T56" fmla="*/ 923 w 966"/>
                  <a:gd name="T57" fmla="*/ 710 h 1570"/>
                  <a:gd name="T58" fmla="*/ 898 w 966"/>
                  <a:gd name="T59" fmla="*/ 700 h 1570"/>
                  <a:gd name="T60" fmla="*/ 885 w 966"/>
                  <a:gd name="T61" fmla="*/ 680 h 1570"/>
                  <a:gd name="T62" fmla="*/ 865 w 966"/>
                  <a:gd name="T63" fmla="*/ 661 h 1570"/>
                  <a:gd name="T64" fmla="*/ 865 w 966"/>
                  <a:gd name="T65" fmla="*/ 641 h 1570"/>
                  <a:gd name="T66" fmla="*/ 834 w 966"/>
                  <a:gd name="T67" fmla="*/ 641 h 1570"/>
                  <a:gd name="T68" fmla="*/ 820 w 966"/>
                  <a:gd name="T69" fmla="*/ 621 h 1570"/>
                  <a:gd name="T70" fmla="*/ 816 w 966"/>
                  <a:gd name="T71" fmla="*/ 597 h 1570"/>
                  <a:gd name="T72" fmla="*/ 795 w 966"/>
                  <a:gd name="T73" fmla="*/ 568 h 1570"/>
                  <a:gd name="T74" fmla="*/ 765 w 966"/>
                  <a:gd name="T75" fmla="*/ 543 h 1570"/>
                  <a:gd name="T76" fmla="*/ 734 w 966"/>
                  <a:gd name="T77" fmla="*/ 506 h 1570"/>
                  <a:gd name="T78" fmla="*/ 721 w 966"/>
                  <a:gd name="T79" fmla="*/ 502 h 1570"/>
                  <a:gd name="T80" fmla="*/ 717 w 966"/>
                  <a:gd name="T81" fmla="*/ 492 h 1570"/>
                  <a:gd name="T82" fmla="*/ 704 w 966"/>
                  <a:gd name="T83" fmla="*/ 437 h 1570"/>
                  <a:gd name="T84" fmla="*/ 697 w 966"/>
                  <a:gd name="T85" fmla="*/ 417 h 1570"/>
                  <a:gd name="T86" fmla="*/ 684 w 966"/>
                  <a:gd name="T87" fmla="*/ 397 h 1570"/>
                  <a:gd name="T88" fmla="*/ 659 w 966"/>
                  <a:gd name="T89" fmla="*/ 325 h 1570"/>
                  <a:gd name="T90" fmla="*/ 641 w 966"/>
                  <a:gd name="T91" fmla="*/ 302 h 1570"/>
                  <a:gd name="T92" fmla="*/ 636 w 966"/>
                  <a:gd name="T93" fmla="*/ 269 h 1570"/>
                  <a:gd name="T94" fmla="*/ 616 w 966"/>
                  <a:gd name="T95" fmla="*/ 219 h 1570"/>
                  <a:gd name="T96" fmla="*/ 608 w 966"/>
                  <a:gd name="T97" fmla="*/ 180 h 1570"/>
                  <a:gd name="T98" fmla="*/ 591 w 966"/>
                  <a:gd name="T99" fmla="*/ 137 h 1570"/>
                  <a:gd name="T100" fmla="*/ 538 w 966"/>
                  <a:gd name="T101" fmla="*/ 77 h 1570"/>
                  <a:gd name="T102" fmla="*/ 521 w 966"/>
                  <a:gd name="T103" fmla="*/ 71 h 1570"/>
                  <a:gd name="T104" fmla="*/ 465 w 966"/>
                  <a:gd name="T105" fmla="*/ 65 h 1570"/>
                  <a:gd name="T106" fmla="*/ 393 w 966"/>
                  <a:gd name="T107" fmla="*/ 31 h 1570"/>
                  <a:gd name="T108" fmla="*/ 286 w 966"/>
                  <a:gd name="T109" fmla="*/ 0 h 1570"/>
                  <a:gd name="T110" fmla="*/ 215 w 966"/>
                  <a:gd name="T111" fmla="*/ 29 h 1570"/>
                  <a:gd name="T112" fmla="*/ 182 w 966"/>
                  <a:gd name="T113" fmla="*/ 11 h 1570"/>
                  <a:gd name="T114" fmla="*/ 132 w 966"/>
                  <a:gd name="T115" fmla="*/ 10 h 1570"/>
                  <a:gd name="T116" fmla="*/ 44 w 966"/>
                  <a:gd name="T117" fmla="*/ 22 h 1570"/>
                  <a:gd name="T118" fmla="*/ 11 w 966"/>
                  <a:gd name="T119" fmla="*/ 20 h 1570"/>
                  <a:gd name="T120" fmla="*/ 0 w 966"/>
                  <a:gd name="T121" fmla="*/ 14 h 1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6" h="1570">
                    <a:moveTo>
                      <a:pt x="840" y="1570"/>
                    </a:moveTo>
                    <a:lnTo>
                      <a:pt x="840" y="1565"/>
                    </a:lnTo>
                    <a:lnTo>
                      <a:pt x="858" y="1522"/>
                    </a:lnTo>
                    <a:lnTo>
                      <a:pt x="858" y="1507"/>
                    </a:lnTo>
                    <a:lnTo>
                      <a:pt x="890" y="1482"/>
                    </a:lnTo>
                    <a:lnTo>
                      <a:pt x="894" y="1400"/>
                    </a:lnTo>
                    <a:lnTo>
                      <a:pt x="894" y="1382"/>
                    </a:lnTo>
                    <a:lnTo>
                      <a:pt x="904" y="1372"/>
                    </a:lnTo>
                    <a:lnTo>
                      <a:pt x="904" y="1355"/>
                    </a:lnTo>
                    <a:lnTo>
                      <a:pt x="912" y="1330"/>
                    </a:lnTo>
                    <a:lnTo>
                      <a:pt x="918" y="1293"/>
                    </a:lnTo>
                    <a:lnTo>
                      <a:pt x="905" y="1292"/>
                    </a:lnTo>
                    <a:lnTo>
                      <a:pt x="895" y="1272"/>
                    </a:lnTo>
                    <a:lnTo>
                      <a:pt x="885" y="1220"/>
                    </a:lnTo>
                    <a:lnTo>
                      <a:pt x="901" y="1209"/>
                    </a:lnTo>
                    <a:lnTo>
                      <a:pt x="949" y="1151"/>
                    </a:lnTo>
                    <a:lnTo>
                      <a:pt x="955" y="1119"/>
                    </a:lnTo>
                    <a:lnTo>
                      <a:pt x="949" y="1090"/>
                    </a:lnTo>
                    <a:lnTo>
                      <a:pt x="956" y="1036"/>
                    </a:lnTo>
                    <a:lnTo>
                      <a:pt x="950" y="1019"/>
                    </a:lnTo>
                    <a:lnTo>
                      <a:pt x="956" y="1003"/>
                    </a:lnTo>
                    <a:lnTo>
                      <a:pt x="951" y="968"/>
                    </a:lnTo>
                    <a:lnTo>
                      <a:pt x="958" y="963"/>
                    </a:lnTo>
                    <a:lnTo>
                      <a:pt x="958" y="936"/>
                    </a:lnTo>
                    <a:lnTo>
                      <a:pt x="966" y="886"/>
                    </a:lnTo>
                    <a:lnTo>
                      <a:pt x="947" y="769"/>
                    </a:lnTo>
                    <a:lnTo>
                      <a:pt x="948" y="746"/>
                    </a:lnTo>
                    <a:lnTo>
                      <a:pt x="931" y="732"/>
                    </a:lnTo>
                    <a:lnTo>
                      <a:pt x="923" y="710"/>
                    </a:lnTo>
                    <a:lnTo>
                      <a:pt x="898" y="700"/>
                    </a:lnTo>
                    <a:lnTo>
                      <a:pt x="885" y="680"/>
                    </a:lnTo>
                    <a:lnTo>
                      <a:pt x="865" y="661"/>
                    </a:lnTo>
                    <a:lnTo>
                      <a:pt x="865" y="641"/>
                    </a:lnTo>
                    <a:lnTo>
                      <a:pt x="834" y="641"/>
                    </a:lnTo>
                    <a:lnTo>
                      <a:pt x="820" y="621"/>
                    </a:lnTo>
                    <a:lnTo>
                      <a:pt x="816" y="597"/>
                    </a:lnTo>
                    <a:lnTo>
                      <a:pt x="795" y="568"/>
                    </a:lnTo>
                    <a:lnTo>
                      <a:pt x="765" y="543"/>
                    </a:lnTo>
                    <a:lnTo>
                      <a:pt x="734" y="506"/>
                    </a:lnTo>
                    <a:lnTo>
                      <a:pt x="721" y="502"/>
                    </a:lnTo>
                    <a:lnTo>
                      <a:pt x="717" y="492"/>
                    </a:lnTo>
                    <a:lnTo>
                      <a:pt x="704" y="437"/>
                    </a:lnTo>
                    <a:lnTo>
                      <a:pt x="697" y="417"/>
                    </a:lnTo>
                    <a:lnTo>
                      <a:pt x="684" y="397"/>
                    </a:lnTo>
                    <a:lnTo>
                      <a:pt x="659" y="325"/>
                    </a:lnTo>
                    <a:lnTo>
                      <a:pt x="641" y="302"/>
                    </a:lnTo>
                    <a:lnTo>
                      <a:pt x="636" y="269"/>
                    </a:lnTo>
                    <a:lnTo>
                      <a:pt x="616" y="219"/>
                    </a:lnTo>
                    <a:lnTo>
                      <a:pt x="608" y="180"/>
                    </a:lnTo>
                    <a:lnTo>
                      <a:pt x="591" y="137"/>
                    </a:lnTo>
                    <a:lnTo>
                      <a:pt x="538" y="77"/>
                    </a:lnTo>
                    <a:lnTo>
                      <a:pt x="521" y="71"/>
                    </a:lnTo>
                    <a:lnTo>
                      <a:pt x="465" y="65"/>
                    </a:lnTo>
                    <a:lnTo>
                      <a:pt x="393" y="31"/>
                    </a:lnTo>
                    <a:lnTo>
                      <a:pt x="286" y="0"/>
                    </a:lnTo>
                    <a:lnTo>
                      <a:pt x="215" y="29"/>
                    </a:lnTo>
                    <a:lnTo>
                      <a:pt x="182" y="11"/>
                    </a:lnTo>
                    <a:lnTo>
                      <a:pt x="132" y="10"/>
                    </a:lnTo>
                    <a:lnTo>
                      <a:pt x="44" y="22"/>
                    </a:lnTo>
                    <a:lnTo>
                      <a:pt x="11" y="20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550">
                <a:extLst>
                  <a:ext uri="{FF2B5EF4-FFF2-40B4-BE49-F238E27FC236}">
                    <a16:creationId xmlns:a16="http://schemas.microsoft.com/office/drawing/2014/main" id="{EA7AEAA2-1DB1-283A-A2F8-B222ABA79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1431"/>
                <a:ext cx="238" cy="46"/>
              </a:xfrm>
              <a:custGeom>
                <a:avLst/>
                <a:gdLst>
                  <a:gd name="T0" fmla="*/ 0 w 714"/>
                  <a:gd name="T1" fmla="*/ 33 h 139"/>
                  <a:gd name="T2" fmla="*/ 5 w 714"/>
                  <a:gd name="T3" fmla="*/ 33 h 139"/>
                  <a:gd name="T4" fmla="*/ 13 w 714"/>
                  <a:gd name="T5" fmla="*/ 29 h 139"/>
                  <a:gd name="T6" fmla="*/ 47 w 714"/>
                  <a:gd name="T7" fmla="*/ 25 h 139"/>
                  <a:gd name="T8" fmla="*/ 52 w 714"/>
                  <a:gd name="T9" fmla="*/ 11 h 139"/>
                  <a:gd name="T10" fmla="*/ 147 w 714"/>
                  <a:gd name="T11" fmla="*/ 0 h 139"/>
                  <a:gd name="T12" fmla="*/ 234 w 714"/>
                  <a:gd name="T13" fmla="*/ 1 h 139"/>
                  <a:gd name="T14" fmla="*/ 257 w 714"/>
                  <a:gd name="T15" fmla="*/ 13 h 139"/>
                  <a:gd name="T16" fmla="*/ 452 w 714"/>
                  <a:gd name="T17" fmla="*/ 73 h 139"/>
                  <a:gd name="T18" fmla="*/ 555 w 714"/>
                  <a:gd name="T19" fmla="*/ 54 h 139"/>
                  <a:gd name="T20" fmla="*/ 605 w 714"/>
                  <a:gd name="T21" fmla="*/ 54 h 139"/>
                  <a:gd name="T22" fmla="*/ 644 w 714"/>
                  <a:gd name="T23" fmla="*/ 75 h 139"/>
                  <a:gd name="T24" fmla="*/ 668 w 714"/>
                  <a:gd name="T25" fmla="*/ 106 h 139"/>
                  <a:gd name="T26" fmla="*/ 706 w 714"/>
                  <a:gd name="T27" fmla="*/ 139 h 139"/>
                  <a:gd name="T28" fmla="*/ 706 w 714"/>
                  <a:gd name="T29" fmla="*/ 134 h 139"/>
                  <a:gd name="T30" fmla="*/ 714 w 714"/>
                  <a:gd name="T31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14" h="139">
                    <a:moveTo>
                      <a:pt x="0" y="33"/>
                    </a:moveTo>
                    <a:lnTo>
                      <a:pt x="5" y="33"/>
                    </a:lnTo>
                    <a:lnTo>
                      <a:pt x="13" y="29"/>
                    </a:lnTo>
                    <a:lnTo>
                      <a:pt x="47" y="25"/>
                    </a:lnTo>
                    <a:lnTo>
                      <a:pt x="52" y="11"/>
                    </a:lnTo>
                    <a:lnTo>
                      <a:pt x="147" y="0"/>
                    </a:lnTo>
                    <a:lnTo>
                      <a:pt x="234" y="1"/>
                    </a:lnTo>
                    <a:lnTo>
                      <a:pt x="257" y="13"/>
                    </a:lnTo>
                    <a:lnTo>
                      <a:pt x="452" y="73"/>
                    </a:lnTo>
                    <a:lnTo>
                      <a:pt x="555" y="54"/>
                    </a:lnTo>
                    <a:lnTo>
                      <a:pt x="605" y="54"/>
                    </a:lnTo>
                    <a:lnTo>
                      <a:pt x="644" y="75"/>
                    </a:lnTo>
                    <a:lnTo>
                      <a:pt x="668" y="106"/>
                    </a:lnTo>
                    <a:lnTo>
                      <a:pt x="706" y="139"/>
                    </a:lnTo>
                    <a:lnTo>
                      <a:pt x="706" y="134"/>
                    </a:lnTo>
                    <a:lnTo>
                      <a:pt x="714" y="13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551">
                <a:extLst>
                  <a:ext uri="{FF2B5EF4-FFF2-40B4-BE49-F238E27FC236}">
                    <a16:creationId xmlns:a16="http://schemas.microsoft.com/office/drawing/2014/main" id="{26C0B2E4-A045-66F0-77CA-041F80B14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461"/>
                <a:ext cx="536" cy="336"/>
              </a:xfrm>
              <a:custGeom>
                <a:avLst/>
                <a:gdLst>
                  <a:gd name="T0" fmla="*/ 1596 w 1607"/>
                  <a:gd name="T1" fmla="*/ 1006 h 1010"/>
                  <a:gd name="T2" fmla="*/ 1550 w 1607"/>
                  <a:gd name="T3" fmla="*/ 976 h 1010"/>
                  <a:gd name="T4" fmla="*/ 1519 w 1607"/>
                  <a:gd name="T5" fmla="*/ 960 h 1010"/>
                  <a:gd name="T6" fmla="*/ 1474 w 1607"/>
                  <a:gd name="T7" fmla="*/ 941 h 1010"/>
                  <a:gd name="T8" fmla="*/ 1466 w 1607"/>
                  <a:gd name="T9" fmla="*/ 906 h 1010"/>
                  <a:gd name="T10" fmla="*/ 1439 w 1607"/>
                  <a:gd name="T11" fmla="*/ 864 h 1010"/>
                  <a:gd name="T12" fmla="*/ 1425 w 1607"/>
                  <a:gd name="T13" fmla="*/ 817 h 1010"/>
                  <a:gd name="T14" fmla="*/ 1374 w 1607"/>
                  <a:gd name="T15" fmla="*/ 757 h 1010"/>
                  <a:gd name="T16" fmla="*/ 1363 w 1607"/>
                  <a:gd name="T17" fmla="*/ 752 h 1010"/>
                  <a:gd name="T18" fmla="*/ 1323 w 1607"/>
                  <a:gd name="T19" fmla="*/ 735 h 1010"/>
                  <a:gd name="T20" fmla="*/ 1328 w 1607"/>
                  <a:gd name="T21" fmla="*/ 693 h 1010"/>
                  <a:gd name="T22" fmla="*/ 1318 w 1607"/>
                  <a:gd name="T23" fmla="*/ 672 h 1010"/>
                  <a:gd name="T24" fmla="*/ 1243 w 1607"/>
                  <a:gd name="T25" fmla="*/ 589 h 1010"/>
                  <a:gd name="T26" fmla="*/ 1203 w 1607"/>
                  <a:gd name="T27" fmla="*/ 551 h 1010"/>
                  <a:gd name="T28" fmla="*/ 1143 w 1607"/>
                  <a:gd name="T29" fmla="*/ 581 h 1010"/>
                  <a:gd name="T30" fmla="*/ 1091 w 1607"/>
                  <a:gd name="T31" fmla="*/ 555 h 1010"/>
                  <a:gd name="T32" fmla="*/ 1062 w 1607"/>
                  <a:gd name="T33" fmla="*/ 536 h 1010"/>
                  <a:gd name="T34" fmla="*/ 1051 w 1607"/>
                  <a:gd name="T35" fmla="*/ 532 h 1010"/>
                  <a:gd name="T36" fmla="*/ 998 w 1607"/>
                  <a:gd name="T37" fmla="*/ 515 h 1010"/>
                  <a:gd name="T38" fmla="*/ 950 w 1607"/>
                  <a:gd name="T39" fmla="*/ 446 h 1010"/>
                  <a:gd name="T40" fmla="*/ 910 w 1607"/>
                  <a:gd name="T41" fmla="*/ 420 h 1010"/>
                  <a:gd name="T42" fmla="*/ 816 w 1607"/>
                  <a:gd name="T43" fmla="*/ 394 h 1010"/>
                  <a:gd name="T44" fmla="*/ 707 w 1607"/>
                  <a:gd name="T45" fmla="*/ 259 h 1010"/>
                  <a:gd name="T46" fmla="*/ 655 w 1607"/>
                  <a:gd name="T47" fmla="*/ 193 h 1010"/>
                  <a:gd name="T48" fmla="*/ 625 w 1607"/>
                  <a:gd name="T49" fmla="*/ 110 h 1010"/>
                  <a:gd name="T50" fmla="*/ 540 w 1607"/>
                  <a:gd name="T51" fmla="*/ 29 h 1010"/>
                  <a:gd name="T52" fmla="*/ 482 w 1607"/>
                  <a:gd name="T53" fmla="*/ 12 h 1010"/>
                  <a:gd name="T54" fmla="*/ 440 w 1607"/>
                  <a:gd name="T55" fmla="*/ 1 h 1010"/>
                  <a:gd name="T56" fmla="*/ 394 w 1607"/>
                  <a:gd name="T57" fmla="*/ 0 h 1010"/>
                  <a:gd name="T58" fmla="*/ 353 w 1607"/>
                  <a:gd name="T59" fmla="*/ 11 h 1010"/>
                  <a:gd name="T60" fmla="*/ 304 w 1607"/>
                  <a:gd name="T61" fmla="*/ 39 h 1010"/>
                  <a:gd name="T62" fmla="*/ 265 w 1607"/>
                  <a:gd name="T63" fmla="*/ 44 h 1010"/>
                  <a:gd name="T64" fmla="*/ 175 w 1607"/>
                  <a:gd name="T65" fmla="*/ 9 h 1010"/>
                  <a:gd name="T66" fmla="*/ 129 w 1607"/>
                  <a:gd name="T67" fmla="*/ 26 h 1010"/>
                  <a:gd name="T68" fmla="*/ 17 w 1607"/>
                  <a:gd name="T69" fmla="*/ 60 h 10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07" h="1010">
                    <a:moveTo>
                      <a:pt x="1607" y="1010"/>
                    </a:moveTo>
                    <a:lnTo>
                      <a:pt x="1596" y="1006"/>
                    </a:lnTo>
                    <a:lnTo>
                      <a:pt x="1568" y="1001"/>
                    </a:lnTo>
                    <a:lnTo>
                      <a:pt x="1550" y="976"/>
                    </a:lnTo>
                    <a:lnTo>
                      <a:pt x="1519" y="968"/>
                    </a:lnTo>
                    <a:lnTo>
                      <a:pt x="1519" y="960"/>
                    </a:lnTo>
                    <a:lnTo>
                      <a:pt x="1485" y="960"/>
                    </a:lnTo>
                    <a:lnTo>
                      <a:pt x="1474" y="941"/>
                    </a:lnTo>
                    <a:lnTo>
                      <a:pt x="1480" y="911"/>
                    </a:lnTo>
                    <a:lnTo>
                      <a:pt x="1466" y="906"/>
                    </a:lnTo>
                    <a:lnTo>
                      <a:pt x="1456" y="876"/>
                    </a:lnTo>
                    <a:lnTo>
                      <a:pt x="1439" y="864"/>
                    </a:lnTo>
                    <a:lnTo>
                      <a:pt x="1436" y="827"/>
                    </a:lnTo>
                    <a:lnTo>
                      <a:pt x="1425" y="817"/>
                    </a:lnTo>
                    <a:lnTo>
                      <a:pt x="1394" y="768"/>
                    </a:lnTo>
                    <a:lnTo>
                      <a:pt x="1374" y="757"/>
                    </a:lnTo>
                    <a:lnTo>
                      <a:pt x="1370" y="757"/>
                    </a:lnTo>
                    <a:lnTo>
                      <a:pt x="1363" y="752"/>
                    </a:lnTo>
                    <a:lnTo>
                      <a:pt x="1335" y="746"/>
                    </a:lnTo>
                    <a:lnTo>
                      <a:pt x="1323" y="735"/>
                    </a:lnTo>
                    <a:lnTo>
                      <a:pt x="1328" y="723"/>
                    </a:lnTo>
                    <a:lnTo>
                      <a:pt x="1328" y="693"/>
                    </a:lnTo>
                    <a:lnTo>
                      <a:pt x="1318" y="685"/>
                    </a:lnTo>
                    <a:lnTo>
                      <a:pt x="1318" y="672"/>
                    </a:lnTo>
                    <a:lnTo>
                      <a:pt x="1306" y="663"/>
                    </a:lnTo>
                    <a:lnTo>
                      <a:pt x="1243" y="589"/>
                    </a:lnTo>
                    <a:lnTo>
                      <a:pt x="1223" y="575"/>
                    </a:lnTo>
                    <a:lnTo>
                      <a:pt x="1203" y="551"/>
                    </a:lnTo>
                    <a:lnTo>
                      <a:pt x="1152" y="593"/>
                    </a:lnTo>
                    <a:lnTo>
                      <a:pt x="1143" y="581"/>
                    </a:lnTo>
                    <a:lnTo>
                      <a:pt x="1114" y="556"/>
                    </a:lnTo>
                    <a:lnTo>
                      <a:pt x="1091" y="555"/>
                    </a:lnTo>
                    <a:lnTo>
                      <a:pt x="1075" y="550"/>
                    </a:lnTo>
                    <a:lnTo>
                      <a:pt x="1062" y="536"/>
                    </a:lnTo>
                    <a:lnTo>
                      <a:pt x="1057" y="536"/>
                    </a:lnTo>
                    <a:lnTo>
                      <a:pt x="1051" y="532"/>
                    </a:lnTo>
                    <a:lnTo>
                      <a:pt x="1020" y="524"/>
                    </a:lnTo>
                    <a:lnTo>
                      <a:pt x="998" y="515"/>
                    </a:lnTo>
                    <a:lnTo>
                      <a:pt x="987" y="491"/>
                    </a:lnTo>
                    <a:lnTo>
                      <a:pt x="950" y="446"/>
                    </a:lnTo>
                    <a:lnTo>
                      <a:pt x="933" y="438"/>
                    </a:lnTo>
                    <a:lnTo>
                      <a:pt x="910" y="420"/>
                    </a:lnTo>
                    <a:lnTo>
                      <a:pt x="863" y="419"/>
                    </a:lnTo>
                    <a:lnTo>
                      <a:pt x="816" y="394"/>
                    </a:lnTo>
                    <a:lnTo>
                      <a:pt x="727" y="296"/>
                    </a:lnTo>
                    <a:lnTo>
                      <a:pt x="707" y="259"/>
                    </a:lnTo>
                    <a:lnTo>
                      <a:pt x="677" y="239"/>
                    </a:lnTo>
                    <a:lnTo>
                      <a:pt x="655" y="193"/>
                    </a:lnTo>
                    <a:lnTo>
                      <a:pt x="660" y="182"/>
                    </a:lnTo>
                    <a:lnTo>
                      <a:pt x="625" y="110"/>
                    </a:lnTo>
                    <a:lnTo>
                      <a:pt x="578" y="72"/>
                    </a:lnTo>
                    <a:lnTo>
                      <a:pt x="540" y="29"/>
                    </a:lnTo>
                    <a:lnTo>
                      <a:pt x="509" y="29"/>
                    </a:lnTo>
                    <a:lnTo>
                      <a:pt x="482" y="12"/>
                    </a:lnTo>
                    <a:lnTo>
                      <a:pt x="452" y="6"/>
                    </a:lnTo>
                    <a:lnTo>
                      <a:pt x="440" y="1"/>
                    </a:lnTo>
                    <a:lnTo>
                      <a:pt x="416" y="11"/>
                    </a:lnTo>
                    <a:lnTo>
                      <a:pt x="394" y="0"/>
                    </a:lnTo>
                    <a:lnTo>
                      <a:pt x="368" y="14"/>
                    </a:lnTo>
                    <a:lnTo>
                      <a:pt x="353" y="11"/>
                    </a:lnTo>
                    <a:lnTo>
                      <a:pt x="336" y="33"/>
                    </a:lnTo>
                    <a:lnTo>
                      <a:pt x="304" y="39"/>
                    </a:lnTo>
                    <a:lnTo>
                      <a:pt x="291" y="50"/>
                    </a:lnTo>
                    <a:lnTo>
                      <a:pt x="265" y="44"/>
                    </a:lnTo>
                    <a:lnTo>
                      <a:pt x="240" y="44"/>
                    </a:lnTo>
                    <a:lnTo>
                      <a:pt x="175" y="9"/>
                    </a:lnTo>
                    <a:lnTo>
                      <a:pt x="152" y="9"/>
                    </a:lnTo>
                    <a:lnTo>
                      <a:pt x="129" y="26"/>
                    </a:lnTo>
                    <a:lnTo>
                      <a:pt x="35" y="60"/>
                    </a:lnTo>
                    <a:lnTo>
                      <a:pt x="17" y="60"/>
                    </a:lnTo>
                    <a:lnTo>
                      <a:pt x="0" y="5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552">
                <a:extLst>
                  <a:ext uri="{FF2B5EF4-FFF2-40B4-BE49-F238E27FC236}">
                    <a16:creationId xmlns:a16="http://schemas.microsoft.com/office/drawing/2014/main" id="{C6A8DBB0-E2D1-1BD7-4DC2-2FA48F60C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2" y="1658"/>
                <a:ext cx="350" cy="412"/>
              </a:xfrm>
              <a:custGeom>
                <a:avLst/>
                <a:gdLst>
                  <a:gd name="T0" fmla="*/ 12 w 1048"/>
                  <a:gd name="T1" fmla="*/ 3 h 1235"/>
                  <a:gd name="T2" fmla="*/ 29 w 1048"/>
                  <a:gd name="T3" fmla="*/ 14 h 1235"/>
                  <a:gd name="T4" fmla="*/ 50 w 1048"/>
                  <a:gd name="T5" fmla="*/ 28 h 1235"/>
                  <a:gd name="T6" fmla="*/ 82 w 1048"/>
                  <a:gd name="T7" fmla="*/ 40 h 1235"/>
                  <a:gd name="T8" fmla="*/ 87 w 1048"/>
                  <a:gd name="T9" fmla="*/ 72 h 1235"/>
                  <a:gd name="T10" fmla="*/ 120 w 1048"/>
                  <a:gd name="T11" fmla="*/ 134 h 1235"/>
                  <a:gd name="T12" fmla="*/ 151 w 1048"/>
                  <a:gd name="T13" fmla="*/ 164 h 1235"/>
                  <a:gd name="T14" fmla="*/ 190 w 1048"/>
                  <a:gd name="T15" fmla="*/ 189 h 1235"/>
                  <a:gd name="T16" fmla="*/ 255 w 1048"/>
                  <a:gd name="T17" fmla="*/ 195 h 1235"/>
                  <a:gd name="T18" fmla="*/ 308 w 1048"/>
                  <a:gd name="T19" fmla="*/ 202 h 1235"/>
                  <a:gd name="T20" fmla="*/ 393 w 1048"/>
                  <a:gd name="T21" fmla="*/ 180 h 1235"/>
                  <a:gd name="T22" fmla="*/ 443 w 1048"/>
                  <a:gd name="T23" fmla="*/ 183 h 1235"/>
                  <a:gd name="T24" fmla="*/ 479 w 1048"/>
                  <a:gd name="T25" fmla="*/ 184 h 1235"/>
                  <a:gd name="T26" fmla="*/ 519 w 1048"/>
                  <a:gd name="T27" fmla="*/ 217 h 1235"/>
                  <a:gd name="T28" fmla="*/ 578 w 1048"/>
                  <a:gd name="T29" fmla="*/ 293 h 1235"/>
                  <a:gd name="T30" fmla="*/ 594 w 1048"/>
                  <a:gd name="T31" fmla="*/ 333 h 1235"/>
                  <a:gd name="T32" fmla="*/ 608 w 1048"/>
                  <a:gd name="T33" fmla="*/ 372 h 1235"/>
                  <a:gd name="T34" fmla="*/ 613 w 1048"/>
                  <a:gd name="T35" fmla="*/ 409 h 1235"/>
                  <a:gd name="T36" fmla="*/ 617 w 1048"/>
                  <a:gd name="T37" fmla="*/ 443 h 1235"/>
                  <a:gd name="T38" fmla="*/ 638 w 1048"/>
                  <a:gd name="T39" fmla="*/ 480 h 1235"/>
                  <a:gd name="T40" fmla="*/ 693 w 1048"/>
                  <a:gd name="T41" fmla="*/ 515 h 1235"/>
                  <a:gd name="T42" fmla="*/ 733 w 1048"/>
                  <a:gd name="T43" fmla="*/ 568 h 1235"/>
                  <a:gd name="T44" fmla="*/ 758 w 1048"/>
                  <a:gd name="T45" fmla="*/ 576 h 1235"/>
                  <a:gd name="T46" fmla="*/ 775 w 1048"/>
                  <a:gd name="T47" fmla="*/ 579 h 1235"/>
                  <a:gd name="T48" fmla="*/ 792 w 1048"/>
                  <a:gd name="T49" fmla="*/ 601 h 1235"/>
                  <a:gd name="T50" fmla="*/ 817 w 1048"/>
                  <a:gd name="T51" fmla="*/ 622 h 1235"/>
                  <a:gd name="T52" fmla="*/ 836 w 1048"/>
                  <a:gd name="T53" fmla="*/ 647 h 1235"/>
                  <a:gd name="T54" fmla="*/ 854 w 1048"/>
                  <a:gd name="T55" fmla="*/ 693 h 1235"/>
                  <a:gd name="T56" fmla="*/ 923 w 1048"/>
                  <a:gd name="T57" fmla="*/ 775 h 1235"/>
                  <a:gd name="T58" fmla="*/ 954 w 1048"/>
                  <a:gd name="T59" fmla="*/ 810 h 1235"/>
                  <a:gd name="T60" fmla="*/ 970 w 1048"/>
                  <a:gd name="T61" fmla="*/ 857 h 1235"/>
                  <a:gd name="T62" fmla="*/ 1011 w 1048"/>
                  <a:gd name="T63" fmla="*/ 898 h 1235"/>
                  <a:gd name="T64" fmla="*/ 1041 w 1048"/>
                  <a:gd name="T65" fmla="*/ 948 h 1235"/>
                  <a:gd name="T66" fmla="*/ 1048 w 1048"/>
                  <a:gd name="T67" fmla="*/ 1000 h 1235"/>
                  <a:gd name="T68" fmla="*/ 1047 w 1048"/>
                  <a:gd name="T69" fmla="*/ 1045 h 1235"/>
                  <a:gd name="T70" fmla="*/ 1039 w 1048"/>
                  <a:gd name="T71" fmla="*/ 1094 h 1235"/>
                  <a:gd name="T72" fmla="*/ 1033 w 1048"/>
                  <a:gd name="T73" fmla="*/ 1164 h 1235"/>
                  <a:gd name="T74" fmla="*/ 1038 w 1048"/>
                  <a:gd name="T75" fmla="*/ 1222 h 1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8" h="1235">
                    <a:moveTo>
                      <a:pt x="0" y="0"/>
                    </a:moveTo>
                    <a:lnTo>
                      <a:pt x="12" y="3"/>
                    </a:lnTo>
                    <a:lnTo>
                      <a:pt x="29" y="4"/>
                    </a:lnTo>
                    <a:lnTo>
                      <a:pt x="29" y="14"/>
                    </a:lnTo>
                    <a:lnTo>
                      <a:pt x="50" y="14"/>
                    </a:lnTo>
                    <a:lnTo>
                      <a:pt x="50" y="28"/>
                    </a:lnTo>
                    <a:lnTo>
                      <a:pt x="63" y="28"/>
                    </a:lnTo>
                    <a:lnTo>
                      <a:pt x="82" y="40"/>
                    </a:lnTo>
                    <a:lnTo>
                      <a:pt x="96" y="64"/>
                    </a:lnTo>
                    <a:lnTo>
                      <a:pt x="87" y="72"/>
                    </a:lnTo>
                    <a:lnTo>
                      <a:pt x="111" y="123"/>
                    </a:lnTo>
                    <a:lnTo>
                      <a:pt x="120" y="134"/>
                    </a:lnTo>
                    <a:lnTo>
                      <a:pt x="140" y="142"/>
                    </a:lnTo>
                    <a:lnTo>
                      <a:pt x="151" y="164"/>
                    </a:lnTo>
                    <a:lnTo>
                      <a:pt x="175" y="177"/>
                    </a:lnTo>
                    <a:lnTo>
                      <a:pt x="190" y="189"/>
                    </a:lnTo>
                    <a:lnTo>
                      <a:pt x="221" y="181"/>
                    </a:lnTo>
                    <a:lnTo>
                      <a:pt x="255" y="195"/>
                    </a:lnTo>
                    <a:lnTo>
                      <a:pt x="277" y="190"/>
                    </a:lnTo>
                    <a:lnTo>
                      <a:pt x="308" y="202"/>
                    </a:lnTo>
                    <a:lnTo>
                      <a:pt x="313" y="195"/>
                    </a:lnTo>
                    <a:lnTo>
                      <a:pt x="393" y="180"/>
                    </a:lnTo>
                    <a:lnTo>
                      <a:pt x="412" y="191"/>
                    </a:lnTo>
                    <a:lnTo>
                      <a:pt x="443" y="183"/>
                    </a:lnTo>
                    <a:lnTo>
                      <a:pt x="461" y="191"/>
                    </a:lnTo>
                    <a:lnTo>
                      <a:pt x="479" y="184"/>
                    </a:lnTo>
                    <a:lnTo>
                      <a:pt x="500" y="197"/>
                    </a:lnTo>
                    <a:lnTo>
                      <a:pt x="519" y="217"/>
                    </a:lnTo>
                    <a:lnTo>
                      <a:pt x="558" y="275"/>
                    </a:lnTo>
                    <a:lnTo>
                      <a:pt x="578" y="293"/>
                    </a:lnTo>
                    <a:lnTo>
                      <a:pt x="582" y="315"/>
                    </a:lnTo>
                    <a:lnTo>
                      <a:pt x="594" y="333"/>
                    </a:lnTo>
                    <a:lnTo>
                      <a:pt x="588" y="364"/>
                    </a:lnTo>
                    <a:lnTo>
                      <a:pt x="608" y="372"/>
                    </a:lnTo>
                    <a:lnTo>
                      <a:pt x="608" y="392"/>
                    </a:lnTo>
                    <a:lnTo>
                      <a:pt x="613" y="409"/>
                    </a:lnTo>
                    <a:lnTo>
                      <a:pt x="612" y="427"/>
                    </a:lnTo>
                    <a:lnTo>
                      <a:pt x="617" y="443"/>
                    </a:lnTo>
                    <a:lnTo>
                      <a:pt x="617" y="460"/>
                    </a:lnTo>
                    <a:lnTo>
                      <a:pt x="638" y="480"/>
                    </a:lnTo>
                    <a:lnTo>
                      <a:pt x="659" y="472"/>
                    </a:lnTo>
                    <a:lnTo>
                      <a:pt x="693" y="515"/>
                    </a:lnTo>
                    <a:lnTo>
                      <a:pt x="696" y="527"/>
                    </a:lnTo>
                    <a:lnTo>
                      <a:pt x="733" y="568"/>
                    </a:lnTo>
                    <a:lnTo>
                      <a:pt x="744" y="563"/>
                    </a:lnTo>
                    <a:lnTo>
                      <a:pt x="758" y="576"/>
                    </a:lnTo>
                    <a:lnTo>
                      <a:pt x="764" y="576"/>
                    </a:lnTo>
                    <a:lnTo>
                      <a:pt x="775" y="579"/>
                    </a:lnTo>
                    <a:lnTo>
                      <a:pt x="779" y="588"/>
                    </a:lnTo>
                    <a:lnTo>
                      <a:pt x="792" y="601"/>
                    </a:lnTo>
                    <a:lnTo>
                      <a:pt x="817" y="616"/>
                    </a:lnTo>
                    <a:lnTo>
                      <a:pt x="817" y="622"/>
                    </a:lnTo>
                    <a:lnTo>
                      <a:pt x="827" y="622"/>
                    </a:lnTo>
                    <a:lnTo>
                      <a:pt x="836" y="647"/>
                    </a:lnTo>
                    <a:lnTo>
                      <a:pt x="854" y="667"/>
                    </a:lnTo>
                    <a:lnTo>
                      <a:pt x="854" y="693"/>
                    </a:lnTo>
                    <a:lnTo>
                      <a:pt x="874" y="705"/>
                    </a:lnTo>
                    <a:lnTo>
                      <a:pt x="923" y="775"/>
                    </a:lnTo>
                    <a:lnTo>
                      <a:pt x="936" y="782"/>
                    </a:lnTo>
                    <a:lnTo>
                      <a:pt x="954" y="810"/>
                    </a:lnTo>
                    <a:lnTo>
                      <a:pt x="970" y="827"/>
                    </a:lnTo>
                    <a:lnTo>
                      <a:pt x="970" y="857"/>
                    </a:lnTo>
                    <a:lnTo>
                      <a:pt x="991" y="870"/>
                    </a:lnTo>
                    <a:lnTo>
                      <a:pt x="1011" y="898"/>
                    </a:lnTo>
                    <a:lnTo>
                      <a:pt x="1016" y="923"/>
                    </a:lnTo>
                    <a:lnTo>
                      <a:pt x="1041" y="948"/>
                    </a:lnTo>
                    <a:lnTo>
                      <a:pt x="1048" y="963"/>
                    </a:lnTo>
                    <a:lnTo>
                      <a:pt x="1048" y="1000"/>
                    </a:lnTo>
                    <a:lnTo>
                      <a:pt x="1040" y="1023"/>
                    </a:lnTo>
                    <a:lnTo>
                      <a:pt x="1047" y="1045"/>
                    </a:lnTo>
                    <a:lnTo>
                      <a:pt x="1047" y="1090"/>
                    </a:lnTo>
                    <a:lnTo>
                      <a:pt x="1039" y="1094"/>
                    </a:lnTo>
                    <a:lnTo>
                      <a:pt x="1046" y="1123"/>
                    </a:lnTo>
                    <a:lnTo>
                      <a:pt x="1033" y="1164"/>
                    </a:lnTo>
                    <a:lnTo>
                      <a:pt x="1045" y="1193"/>
                    </a:lnTo>
                    <a:lnTo>
                      <a:pt x="1038" y="1222"/>
                    </a:lnTo>
                    <a:lnTo>
                      <a:pt x="1045" y="123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553">
                <a:extLst>
                  <a:ext uri="{FF2B5EF4-FFF2-40B4-BE49-F238E27FC236}">
                    <a16:creationId xmlns:a16="http://schemas.microsoft.com/office/drawing/2014/main" id="{3B4BE8F4-7B67-3DE8-36B7-CDAE2A8D46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1658"/>
                <a:ext cx="292" cy="284"/>
              </a:xfrm>
              <a:custGeom>
                <a:avLst/>
                <a:gdLst>
                  <a:gd name="T0" fmla="*/ 10 w 875"/>
                  <a:gd name="T1" fmla="*/ 8 h 850"/>
                  <a:gd name="T2" fmla="*/ 39 w 875"/>
                  <a:gd name="T3" fmla="*/ 40 h 850"/>
                  <a:gd name="T4" fmla="*/ 32 w 875"/>
                  <a:gd name="T5" fmla="*/ 72 h 850"/>
                  <a:gd name="T6" fmla="*/ 21 w 875"/>
                  <a:gd name="T7" fmla="*/ 105 h 850"/>
                  <a:gd name="T8" fmla="*/ 13 w 875"/>
                  <a:gd name="T9" fmla="*/ 155 h 850"/>
                  <a:gd name="T10" fmla="*/ 11 w 875"/>
                  <a:gd name="T11" fmla="*/ 315 h 850"/>
                  <a:gd name="T12" fmla="*/ 7 w 875"/>
                  <a:gd name="T13" fmla="*/ 338 h 850"/>
                  <a:gd name="T14" fmla="*/ 19 w 875"/>
                  <a:gd name="T15" fmla="*/ 366 h 850"/>
                  <a:gd name="T16" fmla="*/ 29 w 875"/>
                  <a:gd name="T17" fmla="*/ 475 h 850"/>
                  <a:gd name="T18" fmla="*/ 47 w 875"/>
                  <a:gd name="T19" fmla="*/ 520 h 850"/>
                  <a:gd name="T20" fmla="*/ 76 w 875"/>
                  <a:gd name="T21" fmla="*/ 544 h 850"/>
                  <a:gd name="T22" fmla="*/ 80 w 875"/>
                  <a:gd name="T23" fmla="*/ 561 h 850"/>
                  <a:gd name="T24" fmla="*/ 79 w 875"/>
                  <a:gd name="T25" fmla="*/ 665 h 850"/>
                  <a:gd name="T26" fmla="*/ 92 w 875"/>
                  <a:gd name="T27" fmla="*/ 685 h 850"/>
                  <a:gd name="T28" fmla="*/ 99 w 875"/>
                  <a:gd name="T29" fmla="*/ 711 h 850"/>
                  <a:gd name="T30" fmla="*/ 121 w 875"/>
                  <a:gd name="T31" fmla="*/ 743 h 850"/>
                  <a:gd name="T32" fmla="*/ 156 w 875"/>
                  <a:gd name="T33" fmla="*/ 732 h 850"/>
                  <a:gd name="T34" fmla="*/ 180 w 875"/>
                  <a:gd name="T35" fmla="*/ 724 h 850"/>
                  <a:gd name="T36" fmla="*/ 214 w 875"/>
                  <a:gd name="T37" fmla="*/ 738 h 850"/>
                  <a:gd name="T38" fmla="*/ 272 w 875"/>
                  <a:gd name="T39" fmla="*/ 757 h 850"/>
                  <a:gd name="T40" fmla="*/ 372 w 875"/>
                  <a:gd name="T41" fmla="*/ 769 h 850"/>
                  <a:gd name="T42" fmla="*/ 442 w 875"/>
                  <a:gd name="T43" fmla="*/ 782 h 850"/>
                  <a:gd name="T44" fmla="*/ 486 w 875"/>
                  <a:gd name="T45" fmla="*/ 778 h 850"/>
                  <a:gd name="T46" fmla="*/ 518 w 875"/>
                  <a:gd name="T47" fmla="*/ 759 h 850"/>
                  <a:gd name="T48" fmla="*/ 559 w 875"/>
                  <a:gd name="T49" fmla="*/ 726 h 850"/>
                  <a:gd name="T50" fmla="*/ 614 w 875"/>
                  <a:gd name="T51" fmla="*/ 716 h 850"/>
                  <a:gd name="T52" fmla="*/ 652 w 875"/>
                  <a:gd name="T53" fmla="*/ 727 h 850"/>
                  <a:gd name="T54" fmla="*/ 676 w 875"/>
                  <a:gd name="T55" fmla="*/ 748 h 850"/>
                  <a:gd name="T56" fmla="*/ 735 w 875"/>
                  <a:gd name="T57" fmla="*/ 766 h 850"/>
                  <a:gd name="T58" fmla="*/ 766 w 875"/>
                  <a:gd name="T59" fmla="*/ 792 h 850"/>
                  <a:gd name="T60" fmla="*/ 800 w 875"/>
                  <a:gd name="T61" fmla="*/ 808 h 850"/>
                  <a:gd name="T62" fmla="*/ 810 w 875"/>
                  <a:gd name="T63" fmla="*/ 839 h 850"/>
                  <a:gd name="T64" fmla="*/ 852 w 875"/>
                  <a:gd name="T65" fmla="*/ 850 h 850"/>
                  <a:gd name="T66" fmla="*/ 875 w 875"/>
                  <a:gd name="T67" fmla="*/ 844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75" h="850">
                    <a:moveTo>
                      <a:pt x="10" y="0"/>
                    </a:moveTo>
                    <a:lnTo>
                      <a:pt x="10" y="8"/>
                    </a:lnTo>
                    <a:lnTo>
                      <a:pt x="22" y="27"/>
                    </a:lnTo>
                    <a:lnTo>
                      <a:pt x="39" y="40"/>
                    </a:lnTo>
                    <a:lnTo>
                      <a:pt x="48" y="58"/>
                    </a:lnTo>
                    <a:lnTo>
                      <a:pt x="32" y="72"/>
                    </a:lnTo>
                    <a:lnTo>
                      <a:pt x="38" y="98"/>
                    </a:lnTo>
                    <a:lnTo>
                      <a:pt x="21" y="105"/>
                    </a:lnTo>
                    <a:lnTo>
                      <a:pt x="13" y="140"/>
                    </a:lnTo>
                    <a:lnTo>
                      <a:pt x="13" y="155"/>
                    </a:lnTo>
                    <a:lnTo>
                      <a:pt x="46" y="246"/>
                    </a:lnTo>
                    <a:lnTo>
                      <a:pt x="11" y="315"/>
                    </a:lnTo>
                    <a:lnTo>
                      <a:pt x="0" y="318"/>
                    </a:lnTo>
                    <a:lnTo>
                      <a:pt x="7" y="338"/>
                    </a:lnTo>
                    <a:lnTo>
                      <a:pt x="7" y="357"/>
                    </a:lnTo>
                    <a:lnTo>
                      <a:pt x="19" y="366"/>
                    </a:lnTo>
                    <a:lnTo>
                      <a:pt x="35" y="450"/>
                    </a:lnTo>
                    <a:lnTo>
                      <a:pt x="29" y="475"/>
                    </a:lnTo>
                    <a:lnTo>
                      <a:pt x="48" y="478"/>
                    </a:lnTo>
                    <a:lnTo>
                      <a:pt x="47" y="520"/>
                    </a:lnTo>
                    <a:lnTo>
                      <a:pt x="68" y="533"/>
                    </a:lnTo>
                    <a:lnTo>
                      <a:pt x="76" y="544"/>
                    </a:lnTo>
                    <a:lnTo>
                      <a:pt x="76" y="557"/>
                    </a:lnTo>
                    <a:lnTo>
                      <a:pt x="80" y="561"/>
                    </a:lnTo>
                    <a:lnTo>
                      <a:pt x="68" y="620"/>
                    </a:lnTo>
                    <a:lnTo>
                      <a:pt x="79" y="665"/>
                    </a:lnTo>
                    <a:lnTo>
                      <a:pt x="86" y="665"/>
                    </a:lnTo>
                    <a:lnTo>
                      <a:pt x="92" y="685"/>
                    </a:lnTo>
                    <a:lnTo>
                      <a:pt x="86" y="698"/>
                    </a:lnTo>
                    <a:lnTo>
                      <a:pt x="99" y="711"/>
                    </a:lnTo>
                    <a:lnTo>
                      <a:pt x="102" y="722"/>
                    </a:lnTo>
                    <a:lnTo>
                      <a:pt x="121" y="743"/>
                    </a:lnTo>
                    <a:lnTo>
                      <a:pt x="136" y="744"/>
                    </a:lnTo>
                    <a:lnTo>
                      <a:pt x="156" y="732"/>
                    </a:lnTo>
                    <a:lnTo>
                      <a:pt x="160" y="724"/>
                    </a:lnTo>
                    <a:lnTo>
                      <a:pt x="180" y="724"/>
                    </a:lnTo>
                    <a:lnTo>
                      <a:pt x="185" y="732"/>
                    </a:lnTo>
                    <a:lnTo>
                      <a:pt x="214" y="738"/>
                    </a:lnTo>
                    <a:lnTo>
                      <a:pt x="263" y="762"/>
                    </a:lnTo>
                    <a:lnTo>
                      <a:pt x="272" y="757"/>
                    </a:lnTo>
                    <a:lnTo>
                      <a:pt x="326" y="768"/>
                    </a:lnTo>
                    <a:lnTo>
                      <a:pt x="372" y="769"/>
                    </a:lnTo>
                    <a:lnTo>
                      <a:pt x="388" y="782"/>
                    </a:lnTo>
                    <a:lnTo>
                      <a:pt x="442" y="782"/>
                    </a:lnTo>
                    <a:lnTo>
                      <a:pt x="478" y="789"/>
                    </a:lnTo>
                    <a:lnTo>
                      <a:pt x="486" y="778"/>
                    </a:lnTo>
                    <a:lnTo>
                      <a:pt x="490" y="778"/>
                    </a:lnTo>
                    <a:lnTo>
                      <a:pt x="518" y="759"/>
                    </a:lnTo>
                    <a:lnTo>
                      <a:pt x="537" y="753"/>
                    </a:lnTo>
                    <a:lnTo>
                      <a:pt x="559" y="726"/>
                    </a:lnTo>
                    <a:lnTo>
                      <a:pt x="594" y="708"/>
                    </a:lnTo>
                    <a:lnTo>
                      <a:pt x="614" y="716"/>
                    </a:lnTo>
                    <a:lnTo>
                      <a:pt x="642" y="736"/>
                    </a:lnTo>
                    <a:lnTo>
                      <a:pt x="652" y="727"/>
                    </a:lnTo>
                    <a:lnTo>
                      <a:pt x="667" y="727"/>
                    </a:lnTo>
                    <a:lnTo>
                      <a:pt x="676" y="748"/>
                    </a:lnTo>
                    <a:lnTo>
                      <a:pt x="704" y="755"/>
                    </a:lnTo>
                    <a:lnTo>
                      <a:pt x="735" y="766"/>
                    </a:lnTo>
                    <a:lnTo>
                      <a:pt x="741" y="780"/>
                    </a:lnTo>
                    <a:lnTo>
                      <a:pt x="766" y="792"/>
                    </a:lnTo>
                    <a:lnTo>
                      <a:pt x="787" y="805"/>
                    </a:lnTo>
                    <a:lnTo>
                      <a:pt x="800" y="808"/>
                    </a:lnTo>
                    <a:lnTo>
                      <a:pt x="800" y="832"/>
                    </a:lnTo>
                    <a:lnTo>
                      <a:pt x="810" y="839"/>
                    </a:lnTo>
                    <a:lnTo>
                      <a:pt x="810" y="850"/>
                    </a:lnTo>
                    <a:lnTo>
                      <a:pt x="852" y="850"/>
                    </a:lnTo>
                    <a:lnTo>
                      <a:pt x="863" y="844"/>
                    </a:lnTo>
                    <a:lnTo>
                      <a:pt x="875" y="84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554">
                <a:extLst>
                  <a:ext uri="{FF2B5EF4-FFF2-40B4-BE49-F238E27FC236}">
                    <a16:creationId xmlns:a16="http://schemas.microsoft.com/office/drawing/2014/main" id="{F681AAA8-90BB-F727-5F9E-5993526515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442"/>
                <a:ext cx="85" cy="37"/>
              </a:xfrm>
              <a:custGeom>
                <a:avLst/>
                <a:gdLst>
                  <a:gd name="T0" fmla="*/ 0 w 253"/>
                  <a:gd name="T1" fmla="*/ 110 h 110"/>
                  <a:gd name="T2" fmla="*/ 17 w 253"/>
                  <a:gd name="T3" fmla="*/ 110 h 110"/>
                  <a:gd name="T4" fmla="*/ 81 w 253"/>
                  <a:gd name="T5" fmla="*/ 92 h 110"/>
                  <a:gd name="T6" fmla="*/ 123 w 253"/>
                  <a:gd name="T7" fmla="*/ 68 h 110"/>
                  <a:gd name="T8" fmla="*/ 137 w 253"/>
                  <a:gd name="T9" fmla="*/ 59 h 110"/>
                  <a:gd name="T10" fmla="*/ 196 w 253"/>
                  <a:gd name="T11" fmla="*/ 23 h 110"/>
                  <a:gd name="T12" fmla="*/ 229 w 253"/>
                  <a:gd name="T13" fmla="*/ 16 h 110"/>
                  <a:gd name="T14" fmla="*/ 253 w 253"/>
                  <a:gd name="T15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3" h="110">
                    <a:moveTo>
                      <a:pt x="0" y="110"/>
                    </a:moveTo>
                    <a:lnTo>
                      <a:pt x="17" y="110"/>
                    </a:lnTo>
                    <a:lnTo>
                      <a:pt x="81" y="92"/>
                    </a:lnTo>
                    <a:lnTo>
                      <a:pt x="123" y="68"/>
                    </a:lnTo>
                    <a:lnTo>
                      <a:pt x="137" y="59"/>
                    </a:lnTo>
                    <a:lnTo>
                      <a:pt x="196" y="23"/>
                    </a:lnTo>
                    <a:lnTo>
                      <a:pt x="229" y="16"/>
                    </a:lnTo>
                    <a:lnTo>
                      <a:pt x="253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555">
                <a:extLst>
                  <a:ext uri="{FF2B5EF4-FFF2-40B4-BE49-F238E27FC236}">
                    <a16:creationId xmlns:a16="http://schemas.microsoft.com/office/drawing/2014/main" id="{197DEF60-0E84-24A9-72C4-24A1AA551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1" y="1466"/>
                <a:ext cx="117" cy="249"/>
              </a:xfrm>
              <a:custGeom>
                <a:avLst/>
                <a:gdLst>
                  <a:gd name="T0" fmla="*/ 350 w 350"/>
                  <a:gd name="T1" fmla="*/ 0 h 746"/>
                  <a:gd name="T2" fmla="*/ 339 w 350"/>
                  <a:gd name="T3" fmla="*/ 17 h 746"/>
                  <a:gd name="T4" fmla="*/ 334 w 350"/>
                  <a:gd name="T5" fmla="*/ 64 h 746"/>
                  <a:gd name="T6" fmla="*/ 320 w 350"/>
                  <a:gd name="T7" fmla="*/ 94 h 746"/>
                  <a:gd name="T8" fmla="*/ 312 w 350"/>
                  <a:gd name="T9" fmla="*/ 97 h 746"/>
                  <a:gd name="T10" fmla="*/ 313 w 350"/>
                  <a:gd name="T11" fmla="*/ 111 h 746"/>
                  <a:gd name="T12" fmla="*/ 266 w 350"/>
                  <a:gd name="T13" fmla="*/ 152 h 746"/>
                  <a:gd name="T14" fmla="*/ 266 w 350"/>
                  <a:gd name="T15" fmla="*/ 161 h 746"/>
                  <a:gd name="T16" fmla="*/ 254 w 350"/>
                  <a:gd name="T17" fmla="*/ 155 h 746"/>
                  <a:gd name="T18" fmla="*/ 250 w 350"/>
                  <a:gd name="T19" fmla="*/ 175 h 746"/>
                  <a:gd name="T20" fmla="*/ 234 w 350"/>
                  <a:gd name="T21" fmla="*/ 193 h 746"/>
                  <a:gd name="T22" fmla="*/ 227 w 350"/>
                  <a:gd name="T23" fmla="*/ 213 h 746"/>
                  <a:gd name="T24" fmla="*/ 215 w 350"/>
                  <a:gd name="T25" fmla="*/ 220 h 746"/>
                  <a:gd name="T26" fmla="*/ 206 w 350"/>
                  <a:gd name="T27" fmla="*/ 256 h 746"/>
                  <a:gd name="T28" fmla="*/ 195 w 350"/>
                  <a:gd name="T29" fmla="*/ 283 h 746"/>
                  <a:gd name="T30" fmla="*/ 202 w 350"/>
                  <a:gd name="T31" fmla="*/ 320 h 746"/>
                  <a:gd name="T32" fmla="*/ 273 w 350"/>
                  <a:gd name="T33" fmla="*/ 361 h 746"/>
                  <a:gd name="T34" fmla="*/ 273 w 350"/>
                  <a:gd name="T35" fmla="*/ 385 h 746"/>
                  <a:gd name="T36" fmla="*/ 284 w 350"/>
                  <a:gd name="T37" fmla="*/ 392 h 746"/>
                  <a:gd name="T38" fmla="*/ 276 w 350"/>
                  <a:gd name="T39" fmla="*/ 437 h 746"/>
                  <a:gd name="T40" fmla="*/ 263 w 350"/>
                  <a:gd name="T41" fmla="*/ 437 h 746"/>
                  <a:gd name="T42" fmla="*/ 276 w 350"/>
                  <a:gd name="T43" fmla="*/ 462 h 746"/>
                  <a:gd name="T44" fmla="*/ 263 w 350"/>
                  <a:gd name="T45" fmla="*/ 485 h 746"/>
                  <a:gd name="T46" fmla="*/ 263 w 350"/>
                  <a:gd name="T47" fmla="*/ 525 h 746"/>
                  <a:gd name="T48" fmla="*/ 250 w 350"/>
                  <a:gd name="T49" fmla="*/ 543 h 746"/>
                  <a:gd name="T50" fmla="*/ 250 w 350"/>
                  <a:gd name="T51" fmla="*/ 572 h 746"/>
                  <a:gd name="T52" fmla="*/ 245 w 350"/>
                  <a:gd name="T53" fmla="*/ 572 h 746"/>
                  <a:gd name="T54" fmla="*/ 245 w 350"/>
                  <a:gd name="T55" fmla="*/ 596 h 746"/>
                  <a:gd name="T56" fmla="*/ 262 w 350"/>
                  <a:gd name="T57" fmla="*/ 620 h 746"/>
                  <a:gd name="T58" fmla="*/ 270 w 350"/>
                  <a:gd name="T59" fmla="*/ 640 h 746"/>
                  <a:gd name="T60" fmla="*/ 248 w 350"/>
                  <a:gd name="T61" fmla="*/ 679 h 746"/>
                  <a:gd name="T62" fmla="*/ 211 w 350"/>
                  <a:gd name="T63" fmla="*/ 690 h 746"/>
                  <a:gd name="T64" fmla="*/ 211 w 350"/>
                  <a:gd name="T65" fmla="*/ 699 h 746"/>
                  <a:gd name="T66" fmla="*/ 179 w 350"/>
                  <a:gd name="T67" fmla="*/ 701 h 746"/>
                  <a:gd name="T68" fmla="*/ 165 w 350"/>
                  <a:gd name="T69" fmla="*/ 707 h 746"/>
                  <a:gd name="T70" fmla="*/ 157 w 350"/>
                  <a:gd name="T71" fmla="*/ 718 h 746"/>
                  <a:gd name="T72" fmla="*/ 134 w 350"/>
                  <a:gd name="T73" fmla="*/ 729 h 746"/>
                  <a:gd name="T74" fmla="*/ 98 w 350"/>
                  <a:gd name="T75" fmla="*/ 729 h 746"/>
                  <a:gd name="T76" fmla="*/ 88 w 350"/>
                  <a:gd name="T77" fmla="*/ 735 h 746"/>
                  <a:gd name="T78" fmla="*/ 75 w 350"/>
                  <a:gd name="T79" fmla="*/ 746 h 746"/>
                  <a:gd name="T80" fmla="*/ 57 w 350"/>
                  <a:gd name="T81" fmla="*/ 745 h 746"/>
                  <a:gd name="T82" fmla="*/ 12 w 350"/>
                  <a:gd name="T83" fmla="*/ 717 h 746"/>
                  <a:gd name="T84" fmla="*/ 0 w 350"/>
                  <a:gd name="T85" fmla="*/ 733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50" h="746">
                    <a:moveTo>
                      <a:pt x="350" y="0"/>
                    </a:moveTo>
                    <a:lnTo>
                      <a:pt x="339" y="17"/>
                    </a:lnTo>
                    <a:lnTo>
                      <a:pt x="334" y="64"/>
                    </a:lnTo>
                    <a:lnTo>
                      <a:pt x="320" y="94"/>
                    </a:lnTo>
                    <a:lnTo>
                      <a:pt x="312" y="97"/>
                    </a:lnTo>
                    <a:lnTo>
                      <a:pt x="313" y="111"/>
                    </a:lnTo>
                    <a:lnTo>
                      <a:pt x="266" y="152"/>
                    </a:lnTo>
                    <a:lnTo>
                      <a:pt x="266" y="161"/>
                    </a:lnTo>
                    <a:lnTo>
                      <a:pt x="254" y="155"/>
                    </a:lnTo>
                    <a:lnTo>
                      <a:pt x="250" y="175"/>
                    </a:lnTo>
                    <a:lnTo>
                      <a:pt x="234" y="193"/>
                    </a:lnTo>
                    <a:lnTo>
                      <a:pt x="227" y="213"/>
                    </a:lnTo>
                    <a:lnTo>
                      <a:pt x="215" y="220"/>
                    </a:lnTo>
                    <a:lnTo>
                      <a:pt x="206" y="256"/>
                    </a:lnTo>
                    <a:lnTo>
                      <a:pt x="195" y="283"/>
                    </a:lnTo>
                    <a:lnTo>
                      <a:pt x="202" y="320"/>
                    </a:lnTo>
                    <a:lnTo>
                      <a:pt x="273" y="361"/>
                    </a:lnTo>
                    <a:lnTo>
                      <a:pt x="273" y="385"/>
                    </a:lnTo>
                    <a:lnTo>
                      <a:pt x="284" y="392"/>
                    </a:lnTo>
                    <a:lnTo>
                      <a:pt x="276" y="437"/>
                    </a:lnTo>
                    <a:lnTo>
                      <a:pt x="263" y="437"/>
                    </a:lnTo>
                    <a:lnTo>
                      <a:pt x="276" y="462"/>
                    </a:lnTo>
                    <a:lnTo>
                      <a:pt x="263" y="485"/>
                    </a:lnTo>
                    <a:lnTo>
                      <a:pt x="263" y="525"/>
                    </a:lnTo>
                    <a:lnTo>
                      <a:pt x="250" y="543"/>
                    </a:lnTo>
                    <a:lnTo>
                      <a:pt x="250" y="572"/>
                    </a:lnTo>
                    <a:lnTo>
                      <a:pt x="245" y="572"/>
                    </a:lnTo>
                    <a:lnTo>
                      <a:pt x="245" y="596"/>
                    </a:lnTo>
                    <a:lnTo>
                      <a:pt x="262" y="620"/>
                    </a:lnTo>
                    <a:lnTo>
                      <a:pt x="270" y="640"/>
                    </a:lnTo>
                    <a:lnTo>
                      <a:pt x="248" y="679"/>
                    </a:lnTo>
                    <a:lnTo>
                      <a:pt x="211" y="690"/>
                    </a:lnTo>
                    <a:lnTo>
                      <a:pt x="211" y="699"/>
                    </a:lnTo>
                    <a:lnTo>
                      <a:pt x="179" y="701"/>
                    </a:lnTo>
                    <a:lnTo>
                      <a:pt x="165" y="707"/>
                    </a:lnTo>
                    <a:lnTo>
                      <a:pt x="157" y="718"/>
                    </a:lnTo>
                    <a:lnTo>
                      <a:pt x="134" y="729"/>
                    </a:lnTo>
                    <a:lnTo>
                      <a:pt x="98" y="729"/>
                    </a:lnTo>
                    <a:lnTo>
                      <a:pt x="88" y="735"/>
                    </a:lnTo>
                    <a:lnTo>
                      <a:pt x="75" y="746"/>
                    </a:lnTo>
                    <a:lnTo>
                      <a:pt x="57" y="745"/>
                    </a:lnTo>
                    <a:lnTo>
                      <a:pt x="12" y="717"/>
                    </a:lnTo>
                    <a:lnTo>
                      <a:pt x="0" y="73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556">
                <a:extLst>
                  <a:ext uri="{FF2B5EF4-FFF2-40B4-BE49-F238E27FC236}">
                    <a16:creationId xmlns:a16="http://schemas.microsoft.com/office/drawing/2014/main" id="{4CA2640F-3E63-CF83-714B-AF3FD05B5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7" y="1487"/>
                <a:ext cx="124" cy="84"/>
              </a:xfrm>
              <a:custGeom>
                <a:avLst/>
                <a:gdLst>
                  <a:gd name="T0" fmla="*/ 0 w 374"/>
                  <a:gd name="T1" fmla="*/ 0 h 254"/>
                  <a:gd name="T2" fmla="*/ 22 w 374"/>
                  <a:gd name="T3" fmla="*/ 34 h 254"/>
                  <a:gd name="T4" fmla="*/ 122 w 374"/>
                  <a:gd name="T5" fmla="*/ 64 h 254"/>
                  <a:gd name="T6" fmla="*/ 134 w 374"/>
                  <a:gd name="T7" fmla="*/ 72 h 254"/>
                  <a:gd name="T8" fmla="*/ 176 w 374"/>
                  <a:gd name="T9" fmla="*/ 82 h 254"/>
                  <a:gd name="T10" fmla="*/ 264 w 374"/>
                  <a:gd name="T11" fmla="*/ 118 h 254"/>
                  <a:gd name="T12" fmla="*/ 280 w 374"/>
                  <a:gd name="T13" fmla="*/ 119 h 254"/>
                  <a:gd name="T14" fmla="*/ 316 w 374"/>
                  <a:gd name="T15" fmla="*/ 131 h 254"/>
                  <a:gd name="T16" fmla="*/ 331 w 374"/>
                  <a:gd name="T17" fmla="*/ 157 h 254"/>
                  <a:gd name="T18" fmla="*/ 353 w 374"/>
                  <a:gd name="T19" fmla="*/ 169 h 254"/>
                  <a:gd name="T20" fmla="*/ 353 w 374"/>
                  <a:gd name="T21" fmla="*/ 208 h 254"/>
                  <a:gd name="T22" fmla="*/ 367 w 374"/>
                  <a:gd name="T23" fmla="*/ 241 h 254"/>
                  <a:gd name="T24" fmla="*/ 374 w 374"/>
                  <a:gd name="T25" fmla="*/ 254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4" h="254">
                    <a:moveTo>
                      <a:pt x="0" y="0"/>
                    </a:moveTo>
                    <a:lnTo>
                      <a:pt x="22" y="34"/>
                    </a:lnTo>
                    <a:lnTo>
                      <a:pt x="122" y="64"/>
                    </a:lnTo>
                    <a:lnTo>
                      <a:pt x="134" y="72"/>
                    </a:lnTo>
                    <a:lnTo>
                      <a:pt x="176" y="82"/>
                    </a:lnTo>
                    <a:lnTo>
                      <a:pt x="264" y="118"/>
                    </a:lnTo>
                    <a:lnTo>
                      <a:pt x="280" y="119"/>
                    </a:lnTo>
                    <a:lnTo>
                      <a:pt x="316" y="131"/>
                    </a:lnTo>
                    <a:lnTo>
                      <a:pt x="331" y="157"/>
                    </a:lnTo>
                    <a:lnTo>
                      <a:pt x="353" y="169"/>
                    </a:lnTo>
                    <a:lnTo>
                      <a:pt x="353" y="208"/>
                    </a:lnTo>
                    <a:lnTo>
                      <a:pt x="367" y="241"/>
                    </a:lnTo>
                    <a:lnTo>
                      <a:pt x="374" y="25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557">
                <a:extLst>
                  <a:ext uri="{FF2B5EF4-FFF2-40B4-BE49-F238E27FC236}">
                    <a16:creationId xmlns:a16="http://schemas.microsoft.com/office/drawing/2014/main" id="{DAD49C2E-42A9-19EC-E922-4DA4E5534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8" y="1466"/>
                <a:ext cx="39" cy="21"/>
              </a:xfrm>
              <a:custGeom>
                <a:avLst/>
                <a:gdLst>
                  <a:gd name="T0" fmla="*/ 0 w 117"/>
                  <a:gd name="T1" fmla="*/ 0 h 61"/>
                  <a:gd name="T2" fmla="*/ 66 w 117"/>
                  <a:gd name="T3" fmla="*/ 36 h 61"/>
                  <a:gd name="T4" fmla="*/ 111 w 117"/>
                  <a:gd name="T5" fmla="*/ 53 h 61"/>
                  <a:gd name="T6" fmla="*/ 117 w 117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7" h="61">
                    <a:moveTo>
                      <a:pt x="0" y="0"/>
                    </a:moveTo>
                    <a:lnTo>
                      <a:pt x="66" y="36"/>
                    </a:lnTo>
                    <a:lnTo>
                      <a:pt x="111" y="53"/>
                    </a:lnTo>
                    <a:lnTo>
                      <a:pt x="117" y="6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558">
                <a:extLst>
                  <a:ext uri="{FF2B5EF4-FFF2-40B4-BE49-F238E27FC236}">
                    <a16:creationId xmlns:a16="http://schemas.microsoft.com/office/drawing/2014/main" id="{C80A0D6D-8B2E-2557-3883-769877323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7" y="1478"/>
                <a:ext cx="21" cy="9"/>
              </a:xfrm>
              <a:custGeom>
                <a:avLst/>
                <a:gdLst>
                  <a:gd name="T0" fmla="*/ 0 w 65"/>
                  <a:gd name="T1" fmla="*/ 25 h 25"/>
                  <a:gd name="T2" fmla="*/ 40 w 65"/>
                  <a:gd name="T3" fmla="*/ 0 h 25"/>
                  <a:gd name="T4" fmla="*/ 65 w 65"/>
                  <a:gd name="T5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25">
                    <a:moveTo>
                      <a:pt x="0" y="25"/>
                    </a:moveTo>
                    <a:lnTo>
                      <a:pt x="40" y="0"/>
                    </a:lnTo>
                    <a:lnTo>
                      <a:pt x="65" y="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559">
                <a:extLst>
                  <a:ext uri="{FF2B5EF4-FFF2-40B4-BE49-F238E27FC236}">
                    <a16:creationId xmlns:a16="http://schemas.microsoft.com/office/drawing/2014/main" id="{8C6D78D0-E203-3B2C-8E60-F8B971CF2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9" y="1348"/>
                <a:ext cx="3" cy="23"/>
              </a:xfrm>
              <a:custGeom>
                <a:avLst/>
                <a:gdLst>
                  <a:gd name="T0" fmla="*/ 10 w 10"/>
                  <a:gd name="T1" fmla="*/ 0 h 68"/>
                  <a:gd name="T2" fmla="*/ 0 w 10"/>
                  <a:gd name="T3" fmla="*/ 17 h 68"/>
                  <a:gd name="T4" fmla="*/ 10 w 10"/>
                  <a:gd name="T5" fmla="*/ 42 h 68"/>
                  <a:gd name="T6" fmla="*/ 10 w 10"/>
                  <a:gd name="T7" fmla="*/ 57 h 68"/>
                  <a:gd name="T8" fmla="*/ 0 w 10"/>
                  <a:gd name="T9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68">
                    <a:moveTo>
                      <a:pt x="10" y="0"/>
                    </a:moveTo>
                    <a:lnTo>
                      <a:pt x="0" y="17"/>
                    </a:lnTo>
                    <a:lnTo>
                      <a:pt x="10" y="42"/>
                    </a:lnTo>
                    <a:lnTo>
                      <a:pt x="10" y="57"/>
                    </a:lnTo>
                    <a:lnTo>
                      <a:pt x="0" y="6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560">
                <a:extLst>
                  <a:ext uri="{FF2B5EF4-FFF2-40B4-BE49-F238E27FC236}">
                    <a16:creationId xmlns:a16="http://schemas.microsoft.com/office/drawing/2014/main" id="{0B74CD39-A975-FDE4-8301-5EED79FC6F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9" y="1371"/>
                <a:ext cx="20" cy="33"/>
              </a:xfrm>
              <a:custGeom>
                <a:avLst/>
                <a:gdLst>
                  <a:gd name="T0" fmla="*/ 59 w 59"/>
                  <a:gd name="T1" fmla="*/ 0 h 101"/>
                  <a:gd name="T2" fmla="*/ 18 w 59"/>
                  <a:gd name="T3" fmla="*/ 56 h 101"/>
                  <a:gd name="T4" fmla="*/ 0 w 59"/>
                  <a:gd name="T5" fmla="*/ 90 h 101"/>
                  <a:gd name="T6" fmla="*/ 6 w 59"/>
                  <a:gd name="T7" fmla="*/ 10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101">
                    <a:moveTo>
                      <a:pt x="59" y="0"/>
                    </a:moveTo>
                    <a:lnTo>
                      <a:pt x="18" y="56"/>
                    </a:lnTo>
                    <a:lnTo>
                      <a:pt x="0" y="90"/>
                    </a:lnTo>
                    <a:lnTo>
                      <a:pt x="6" y="10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561">
                <a:extLst>
                  <a:ext uri="{FF2B5EF4-FFF2-40B4-BE49-F238E27FC236}">
                    <a16:creationId xmlns:a16="http://schemas.microsoft.com/office/drawing/2014/main" id="{F7856EEB-0EA9-87D5-0AE9-976BF09DC4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1" y="1401"/>
                <a:ext cx="137" cy="65"/>
              </a:xfrm>
              <a:custGeom>
                <a:avLst/>
                <a:gdLst>
                  <a:gd name="T0" fmla="*/ 0 w 410"/>
                  <a:gd name="T1" fmla="*/ 10 h 196"/>
                  <a:gd name="T2" fmla="*/ 52 w 410"/>
                  <a:gd name="T3" fmla="*/ 0 h 196"/>
                  <a:gd name="T4" fmla="*/ 100 w 410"/>
                  <a:gd name="T5" fmla="*/ 11 h 196"/>
                  <a:gd name="T6" fmla="*/ 177 w 410"/>
                  <a:gd name="T7" fmla="*/ 13 h 196"/>
                  <a:gd name="T8" fmla="*/ 247 w 410"/>
                  <a:gd name="T9" fmla="*/ 29 h 196"/>
                  <a:gd name="T10" fmla="*/ 266 w 410"/>
                  <a:gd name="T11" fmla="*/ 65 h 196"/>
                  <a:gd name="T12" fmla="*/ 291 w 410"/>
                  <a:gd name="T13" fmla="*/ 96 h 196"/>
                  <a:gd name="T14" fmla="*/ 341 w 410"/>
                  <a:gd name="T15" fmla="*/ 129 h 196"/>
                  <a:gd name="T16" fmla="*/ 410 w 410"/>
                  <a:gd name="T17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0" h="196">
                    <a:moveTo>
                      <a:pt x="0" y="10"/>
                    </a:moveTo>
                    <a:lnTo>
                      <a:pt x="52" y="0"/>
                    </a:lnTo>
                    <a:lnTo>
                      <a:pt x="100" y="11"/>
                    </a:lnTo>
                    <a:lnTo>
                      <a:pt x="177" y="13"/>
                    </a:lnTo>
                    <a:lnTo>
                      <a:pt x="247" y="29"/>
                    </a:lnTo>
                    <a:lnTo>
                      <a:pt x="266" y="65"/>
                    </a:lnTo>
                    <a:lnTo>
                      <a:pt x="291" y="96"/>
                    </a:lnTo>
                    <a:lnTo>
                      <a:pt x="341" y="129"/>
                    </a:lnTo>
                    <a:lnTo>
                      <a:pt x="410" y="19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562">
                <a:extLst>
                  <a:ext uri="{FF2B5EF4-FFF2-40B4-BE49-F238E27FC236}">
                    <a16:creationId xmlns:a16="http://schemas.microsoft.com/office/drawing/2014/main" id="{6E9193C3-ED7C-E0BC-4DE5-497C200BD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1" y="1571"/>
                <a:ext cx="71" cy="87"/>
              </a:xfrm>
              <a:custGeom>
                <a:avLst/>
                <a:gdLst>
                  <a:gd name="T0" fmla="*/ 0 w 213"/>
                  <a:gd name="T1" fmla="*/ 0 h 261"/>
                  <a:gd name="T2" fmla="*/ 50 w 213"/>
                  <a:gd name="T3" fmla="*/ 0 h 261"/>
                  <a:gd name="T4" fmla="*/ 69 w 213"/>
                  <a:gd name="T5" fmla="*/ 24 h 261"/>
                  <a:gd name="T6" fmla="*/ 112 w 213"/>
                  <a:gd name="T7" fmla="*/ 45 h 261"/>
                  <a:gd name="T8" fmla="*/ 120 w 213"/>
                  <a:gd name="T9" fmla="*/ 95 h 261"/>
                  <a:gd name="T10" fmla="*/ 119 w 213"/>
                  <a:gd name="T11" fmla="*/ 123 h 261"/>
                  <a:gd name="T12" fmla="*/ 149 w 213"/>
                  <a:gd name="T13" fmla="*/ 161 h 261"/>
                  <a:gd name="T14" fmla="*/ 154 w 213"/>
                  <a:gd name="T15" fmla="*/ 172 h 261"/>
                  <a:gd name="T16" fmla="*/ 169 w 213"/>
                  <a:gd name="T17" fmla="*/ 172 h 261"/>
                  <a:gd name="T18" fmla="*/ 169 w 213"/>
                  <a:gd name="T19" fmla="*/ 187 h 261"/>
                  <a:gd name="T20" fmla="*/ 186 w 213"/>
                  <a:gd name="T21" fmla="*/ 187 h 261"/>
                  <a:gd name="T22" fmla="*/ 186 w 213"/>
                  <a:gd name="T23" fmla="*/ 195 h 261"/>
                  <a:gd name="T24" fmla="*/ 189 w 213"/>
                  <a:gd name="T25" fmla="*/ 212 h 261"/>
                  <a:gd name="T26" fmla="*/ 200 w 213"/>
                  <a:gd name="T27" fmla="*/ 254 h 261"/>
                  <a:gd name="T28" fmla="*/ 213 w 213"/>
                  <a:gd name="T29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3" h="261">
                    <a:moveTo>
                      <a:pt x="0" y="0"/>
                    </a:moveTo>
                    <a:lnTo>
                      <a:pt x="50" y="0"/>
                    </a:lnTo>
                    <a:lnTo>
                      <a:pt x="69" y="24"/>
                    </a:lnTo>
                    <a:lnTo>
                      <a:pt x="112" y="45"/>
                    </a:lnTo>
                    <a:lnTo>
                      <a:pt x="120" y="95"/>
                    </a:lnTo>
                    <a:lnTo>
                      <a:pt x="119" y="123"/>
                    </a:lnTo>
                    <a:lnTo>
                      <a:pt x="149" y="161"/>
                    </a:lnTo>
                    <a:lnTo>
                      <a:pt x="154" y="172"/>
                    </a:lnTo>
                    <a:lnTo>
                      <a:pt x="169" y="172"/>
                    </a:lnTo>
                    <a:lnTo>
                      <a:pt x="169" y="187"/>
                    </a:lnTo>
                    <a:lnTo>
                      <a:pt x="186" y="187"/>
                    </a:lnTo>
                    <a:lnTo>
                      <a:pt x="186" y="195"/>
                    </a:lnTo>
                    <a:lnTo>
                      <a:pt x="189" y="212"/>
                    </a:lnTo>
                    <a:lnTo>
                      <a:pt x="200" y="254"/>
                    </a:lnTo>
                    <a:lnTo>
                      <a:pt x="213" y="26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563">
                <a:extLst>
                  <a:ext uri="{FF2B5EF4-FFF2-40B4-BE49-F238E27FC236}">
                    <a16:creationId xmlns:a16="http://schemas.microsoft.com/office/drawing/2014/main" id="{3533098B-9166-26BE-6DD5-846D309156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1571"/>
                <a:ext cx="18" cy="87"/>
              </a:xfrm>
              <a:custGeom>
                <a:avLst/>
                <a:gdLst>
                  <a:gd name="T0" fmla="*/ 32 w 56"/>
                  <a:gd name="T1" fmla="*/ 0 h 259"/>
                  <a:gd name="T2" fmla="*/ 56 w 56"/>
                  <a:gd name="T3" fmla="*/ 37 h 259"/>
                  <a:gd name="T4" fmla="*/ 56 w 56"/>
                  <a:gd name="T5" fmla="*/ 89 h 259"/>
                  <a:gd name="T6" fmla="*/ 29 w 56"/>
                  <a:gd name="T7" fmla="*/ 122 h 259"/>
                  <a:gd name="T8" fmla="*/ 23 w 56"/>
                  <a:gd name="T9" fmla="*/ 147 h 259"/>
                  <a:gd name="T10" fmla="*/ 1 w 56"/>
                  <a:gd name="T11" fmla="*/ 185 h 259"/>
                  <a:gd name="T12" fmla="*/ 5 w 56"/>
                  <a:gd name="T13" fmla="*/ 222 h 259"/>
                  <a:gd name="T14" fmla="*/ 0 w 56"/>
                  <a:gd name="T15" fmla="*/ 233 h 259"/>
                  <a:gd name="T16" fmla="*/ 8 w 56"/>
                  <a:gd name="T17" fmla="*/ 259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259">
                    <a:moveTo>
                      <a:pt x="32" y="0"/>
                    </a:moveTo>
                    <a:lnTo>
                      <a:pt x="56" y="37"/>
                    </a:lnTo>
                    <a:lnTo>
                      <a:pt x="56" y="89"/>
                    </a:lnTo>
                    <a:lnTo>
                      <a:pt x="29" y="122"/>
                    </a:lnTo>
                    <a:lnTo>
                      <a:pt x="23" y="147"/>
                    </a:lnTo>
                    <a:lnTo>
                      <a:pt x="1" y="185"/>
                    </a:lnTo>
                    <a:lnTo>
                      <a:pt x="5" y="222"/>
                    </a:lnTo>
                    <a:lnTo>
                      <a:pt x="0" y="233"/>
                    </a:lnTo>
                    <a:lnTo>
                      <a:pt x="8" y="25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564">
                <a:extLst>
                  <a:ext uri="{FF2B5EF4-FFF2-40B4-BE49-F238E27FC236}">
                    <a16:creationId xmlns:a16="http://schemas.microsoft.com/office/drawing/2014/main" id="{783C936C-26DD-CA57-E449-A211F9863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1" y="1659"/>
                <a:ext cx="91" cy="287"/>
              </a:xfrm>
              <a:custGeom>
                <a:avLst/>
                <a:gdLst>
                  <a:gd name="T0" fmla="*/ 247 w 273"/>
                  <a:gd name="T1" fmla="*/ 0 h 863"/>
                  <a:gd name="T2" fmla="*/ 234 w 273"/>
                  <a:gd name="T3" fmla="*/ 5 h 863"/>
                  <a:gd name="T4" fmla="*/ 214 w 273"/>
                  <a:gd name="T5" fmla="*/ 24 h 863"/>
                  <a:gd name="T6" fmla="*/ 214 w 273"/>
                  <a:gd name="T7" fmla="*/ 36 h 863"/>
                  <a:gd name="T8" fmla="*/ 191 w 273"/>
                  <a:gd name="T9" fmla="*/ 53 h 863"/>
                  <a:gd name="T10" fmla="*/ 173 w 273"/>
                  <a:gd name="T11" fmla="*/ 60 h 863"/>
                  <a:gd name="T12" fmla="*/ 156 w 273"/>
                  <a:gd name="T13" fmla="*/ 81 h 863"/>
                  <a:gd name="T14" fmla="*/ 138 w 273"/>
                  <a:gd name="T15" fmla="*/ 92 h 863"/>
                  <a:gd name="T16" fmla="*/ 118 w 273"/>
                  <a:gd name="T17" fmla="*/ 112 h 863"/>
                  <a:gd name="T18" fmla="*/ 126 w 273"/>
                  <a:gd name="T19" fmla="*/ 135 h 863"/>
                  <a:gd name="T20" fmla="*/ 113 w 273"/>
                  <a:gd name="T21" fmla="*/ 146 h 863"/>
                  <a:gd name="T22" fmla="*/ 92 w 273"/>
                  <a:gd name="T23" fmla="*/ 200 h 863"/>
                  <a:gd name="T24" fmla="*/ 100 w 273"/>
                  <a:gd name="T25" fmla="*/ 221 h 863"/>
                  <a:gd name="T26" fmla="*/ 72 w 273"/>
                  <a:gd name="T27" fmla="*/ 277 h 863"/>
                  <a:gd name="T28" fmla="*/ 83 w 273"/>
                  <a:gd name="T29" fmla="*/ 269 h 863"/>
                  <a:gd name="T30" fmla="*/ 78 w 273"/>
                  <a:gd name="T31" fmla="*/ 283 h 863"/>
                  <a:gd name="T32" fmla="*/ 82 w 273"/>
                  <a:gd name="T33" fmla="*/ 299 h 863"/>
                  <a:gd name="T34" fmla="*/ 71 w 273"/>
                  <a:gd name="T35" fmla="*/ 311 h 863"/>
                  <a:gd name="T36" fmla="*/ 71 w 273"/>
                  <a:gd name="T37" fmla="*/ 334 h 863"/>
                  <a:gd name="T38" fmla="*/ 57 w 273"/>
                  <a:gd name="T39" fmla="*/ 346 h 863"/>
                  <a:gd name="T40" fmla="*/ 57 w 273"/>
                  <a:gd name="T41" fmla="*/ 362 h 863"/>
                  <a:gd name="T42" fmla="*/ 48 w 273"/>
                  <a:gd name="T43" fmla="*/ 367 h 863"/>
                  <a:gd name="T44" fmla="*/ 0 w 273"/>
                  <a:gd name="T45" fmla="*/ 427 h 863"/>
                  <a:gd name="T46" fmla="*/ 0 w 273"/>
                  <a:gd name="T47" fmla="*/ 438 h 863"/>
                  <a:gd name="T48" fmla="*/ 7 w 273"/>
                  <a:gd name="T49" fmla="*/ 449 h 863"/>
                  <a:gd name="T50" fmla="*/ 11 w 273"/>
                  <a:gd name="T51" fmla="*/ 460 h 863"/>
                  <a:gd name="T52" fmla="*/ 7 w 273"/>
                  <a:gd name="T53" fmla="*/ 480 h 863"/>
                  <a:gd name="T54" fmla="*/ 25 w 273"/>
                  <a:gd name="T55" fmla="*/ 530 h 863"/>
                  <a:gd name="T56" fmla="*/ 38 w 273"/>
                  <a:gd name="T57" fmla="*/ 527 h 863"/>
                  <a:gd name="T58" fmla="*/ 38 w 273"/>
                  <a:gd name="T59" fmla="*/ 543 h 863"/>
                  <a:gd name="T60" fmla="*/ 45 w 273"/>
                  <a:gd name="T61" fmla="*/ 551 h 863"/>
                  <a:gd name="T62" fmla="*/ 50 w 273"/>
                  <a:gd name="T63" fmla="*/ 563 h 863"/>
                  <a:gd name="T64" fmla="*/ 63 w 273"/>
                  <a:gd name="T65" fmla="*/ 568 h 863"/>
                  <a:gd name="T66" fmla="*/ 69 w 273"/>
                  <a:gd name="T67" fmla="*/ 564 h 863"/>
                  <a:gd name="T68" fmla="*/ 75 w 273"/>
                  <a:gd name="T69" fmla="*/ 568 h 863"/>
                  <a:gd name="T70" fmla="*/ 91 w 273"/>
                  <a:gd name="T71" fmla="*/ 568 h 863"/>
                  <a:gd name="T72" fmla="*/ 103 w 273"/>
                  <a:gd name="T73" fmla="*/ 576 h 863"/>
                  <a:gd name="T74" fmla="*/ 114 w 273"/>
                  <a:gd name="T75" fmla="*/ 576 h 863"/>
                  <a:gd name="T76" fmla="*/ 109 w 273"/>
                  <a:gd name="T77" fmla="*/ 584 h 863"/>
                  <a:gd name="T78" fmla="*/ 114 w 273"/>
                  <a:gd name="T79" fmla="*/ 590 h 863"/>
                  <a:gd name="T80" fmla="*/ 126 w 273"/>
                  <a:gd name="T81" fmla="*/ 584 h 863"/>
                  <a:gd name="T82" fmla="*/ 139 w 273"/>
                  <a:gd name="T83" fmla="*/ 603 h 863"/>
                  <a:gd name="T84" fmla="*/ 146 w 273"/>
                  <a:gd name="T85" fmla="*/ 603 h 863"/>
                  <a:gd name="T86" fmla="*/ 159 w 273"/>
                  <a:gd name="T87" fmla="*/ 610 h 863"/>
                  <a:gd name="T88" fmla="*/ 163 w 273"/>
                  <a:gd name="T89" fmla="*/ 610 h 863"/>
                  <a:gd name="T90" fmla="*/ 158 w 273"/>
                  <a:gd name="T91" fmla="*/ 621 h 863"/>
                  <a:gd name="T92" fmla="*/ 166 w 273"/>
                  <a:gd name="T93" fmla="*/ 622 h 863"/>
                  <a:gd name="T94" fmla="*/ 184 w 273"/>
                  <a:gd name="T95" fmla="*/ 641 h 863"/>
                  <a:gd name="T96" fmla="*/ 196 w 273"/>
                  <a:gd name="T97" fmla="*/ 648 h 863"/>
                  <a:gd name="T98" fmla="*/ 202 w 273"/>
                  <a:gd name="T99" fmla="*/ 650 h 863"/>
                  <a:gd name="T100" fmla="*/ 219 w 273"/>
                  <a:gd name="T101" fmla="*/ 648 h 863"/>
                  <a:gd name="T102" fmla="*/ 238 w 273"/>
                  <a:gd name="T103" fmla="*/ 661 h 863"/>
                  <a:gd name="T104" fmla="*/ 241 w 273"/>
                  <a:gd name="T105" fmla="*/ 718 h 863"/>
                  <a:gd name="T106" fmla="*/ 249 w 273"/>
                  <a:gd name="T107" fmla="*/ 733 h 863"/>
                  <a:gd name="T108" fmla="*/ 254 w 273"/>
                  <a:gd name="T109" fmla="*/ 770 h 863"/>
                  <a:gd name="T110" fmla="*/ 248 w 273"/>
                  <a:gd name="T111" fmla="*/ 786 h 863"/>
                  <a:gd name="T112" fmla="*/ 254 w 273"/>
                  <a:gd name="T113" fmla="*/ 809 h 863"/>
                  <a:gd name="T114" fmla="*/ 273 w 273"/>
                  <a:gd name="T115" fmla="*/ 863 h 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73" h="863">
                    <a:moveTo>
                      <a:pt x="247" y="0"/>
                    </a:moveTo>
                    <a:lnTo>
                      <a:pt x="234" y="5"/>
                    </a:lnTo>
                    <a:lnTo>
                      <a:pt x="214" y="24"/>
                    </a:lnTo>
                    <a:lnTo>
                      <a:pt x="214" y="36"/>
                    </a:lnTo>
                    <a:lnTo>
                      <a:pt x="191" y="53"/>
                    </a:lnTo>
                    <a:lnTo>
                      <a:pt x="173" y="60"/>
                    </a:lnTo>
                    <a:lnTo>
                      <a:pt x="156" y="81"/>
                    </a:lnTo>
                    <a:lnTo>
                      <a:pt x="138" y="92"/>
                    </a:lnTo>
                    <a:lnTo>
                      <a:pt x="118" y="112"/>
                    </a:lnTo>
                    <a:lnTo>
                      <a:pt x="126" y="135"/>
                    </a:lnTo>
                    <a:lnTo>
                      <a:pt x="113" y="146"/>
                    </a:lnTo>
                    <a:lnTo>
                      <a:pt x="92" y="200"/>
                    </a:lnTo>
                    <a:lnTo>
                      <a:pt x="100" y="221"/>
                    </a:lnTo>
                    <a:lnTo>
                      <a:pt x="72" y="277"/>
                    </a:lnTo>
                    <a:lnTo>
                      <a:pt x="83" y="269"/>
                    </a:lnTo>
                    <a:lnTo>
                      <a:pt x="78" y="283"/>
                    </a:lnTo>
                    <a:lnTo>
                      <a:pt x="82" y="299"/>
                    </a:lnTo>
                    <a:lnTo>
                      <a:pt x="71" y="311"/>
                    </a:lnTo>
                    <a:lnTo>
                      <a:pt x="71" y="334"/>
                    </a:lnTo>
                    <a:lnTo>
                      <a:pt x="57" y="346"/>
                    </a:lnTo>
                    <a:lnTo>
                      <a:pt x="57" y="362"/>
                    </a:lnTo>
                    <a:lnTo>
                      <a:pt x="48" y="367"/>
                    </a:lnTo>
                    <a:lnTo>
                      <a:pt x="0" y="427"/>
                    </a:lnTo>
                    <a:lnTo>
                      <a:pt x="0" y="438"/>
                    </a:lnTo>
                    <a:lnTo>
                      <a:pt x="7" y="449"/>
                    </a:lnTo>
                    <a:lnTo>
                      <a:pt x="11" y="460"/>
                    </a:lnTo>
                    <a:lnTo>
                      <a:pt x="7" y="480"/>
                    </a:lnTo>
                    <a:lnTo>
                      <a:pt x="25" y="530"/>
                    </a:lnTo>
                    <a:lnTo>
                      <a:pt x="38" y="527"/>
                    </a:lnTo>
                    <a:lnTo>
                      <a:pt x="38" y="543"/>
                    </a:lnTo>
                    <a:lnTo>
                      <a:pt x="45" y="551"/>
                    </a:lnTo>
                    <a:lnTo>
                      <a:pt x="50" y="563"/>
                    </a:lnTo>
                    <a:lnTo>
                      <a:pt x="63" y="568"/>
                    </a:lnTo>
                    <a:lnTo>
                      <a:pt x="69" y="564"/>
                    </a:lnTo>
                    <a:lnTo>
                      <a:pt x="75" y="568"/>
                    </a:lnTo>
                    <a:lnTo>
                      <a:pt x="91" y="568"/>
                    </a:lnTo>
                    <a:lnTo>
                      <a:pt x="103" y="576"/>
                    </a:lnTo>
                    <a:lnTo>
                      <a:pt x="114" y="576"/>
                    </a:lnTo>
                    <a:lnTo>
                      <a:pt x="109" y="584"/>
                    </a:lnTo>
                    <a:lnTo>
                      <a:pt x="114" y="590"/>
                    </a:lnTo>
                    <a:lnTo>
                      <a:pt x="126" y="584"/>
                    </a:lnTo>
                    <a:lnTo>
                      <a:pt x="139" y="603"/>
                    </a:lnTo>
                    <a:lnTo>
                      <a:pt x="146" y="603"/>
                    </a:lnTo>
                    <a:lnTo>
                      <a:pt x="159" y="610"/>
                    </a:lnTo>
                    <a:lnTo>
                      <a:pt x="163" y="610"/>
                    </a:lnTo>
                    <a:lnTo>
                      <a:pt x="158" y="621"/>
                    </a:lnTo>
                    <a:lnTo>
                      <a:pt x="166" y="622"/>
                    </a:lnTo>
                    <a:lnTo>
                      <a:pt x="184" y="641"/>
                    </a:lnTo>
                    <a:lnTo>
                      <a:pt x="196" y="648"/>
                    </a:lnTo>
                    <a:lnTo>
                      <a:pt x="202" y="650"/>
                    </a:lnTo>
                    <a:lnTo>
                      <a:pt x="219" y="648"/>
                    </a:lnTo>
                    <a:lnTo>
                      <a:pt x="238" y="661"/>
                    </a:lnTo>
                    <a:lnTo>
                      <a:pt x="241" y="718"/>
                    </a:lnTo>
                    <a:lnTo>
                      <a:pt x="249" y="733"/>
                    </a:lnTo>
                    <a:lnTo>
                      <a:pt x="254" y="770"/>
                    </a:lnTo>
                    <a:lnTo>
                      <a:pt x="248" y="786"/>
                    </a:lnTo>
                    <a:lnTo>
                      <a:pt x="254" y="809"/>
                    </a:lnTo>
                    <a:lnTo>
                      <a:pt x="273" y="86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565">
                <a:extLst>
                  <a:ext uri="{FF2B5EF4-FFF2-40B4-BE49-F238E27FC236}">
                    <a16:creationId xmlns:a16="http://schemas.microsoft.com/office/drawing/2014/main" id="{91F2CBA9-B946-98C3-FF75-B62886FC7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3" y="1659"/>
                <a:ext cx="397" cy="436"/>
              </a:xfrm>
              <a:custGeom>
                <a:avLst/>
                <a:gdLst>
                  <a:gd name="T0" fmla="*/ 0 w 1191"/>
                  <a:gd name="T1" fmla="*/ 19 h 1308"/>
                  <a:gd name="T2" fmla="*/ 13 w 1191"/>
                  <a:gd name="T3" fmla="*/ 76 h 1308"/>
                  <a:gd name="T4" fmla="*/ 33 w 1191"/>
                  <a:gd name="T5" fmla="*/ 130 h 1308"/>
                  <a:gd name="T6" fmla="*/ 53 w 1191"/>
                  <a:gd name="T7" fmla="*/ 223 h 1308"/>
                  <a:gd name="T8" fmla="*/ 70 w 1191"/>
                  <a:gd name="T9" fmla="*/ 260 h 1308"/>
                  <a:gd name="T10" fmla="*/ 75 w 1191"/>
                  <a:gd name="T11" fmla="*/ 293 h 1308"/>
                  <a:gd name="T12" fmla="*/ 75 w 1191"/>
                  <a:gd name="T13" fmla="*/ 325 h 1308"/>
                  <a:gd name="T14" fmla="*/ 121 w 1191"/>
                  <a:gd name="T15" fmla="*/ 435 h 1308"/>
                  <a:gd name="T16" fmla="*/ 110 w 1191"/>
                  <a:gd name="T17" fmla="*/ 475 h 1308"/>
                  <a:gd name="T18" fmla="*/ 103 w 1191"/>
                  <a:gd name="T19" fmla="*/ 547 h 1308"/>
                  <a:gd name="T20" fmla="*/ 98 w 1191"/>
                  <a:gd name="T21" fmla="*/ 587 h 1308"/>
                  <a:gd name="T22" fmla="*/ 97 w 1191"/>
                  <a:gd name="T23" fmla="*/ 623 h 1308"/>
                  <a:gd name="T24" fmla="*/ 97 w 1191"/>
                  <a:gd name="T25" fmla="*/ 671 h 1308"/>
                  <a:gd name="T26" fmla="*/ 77 w 1191"/>
                  <a:gd name="T27" fmla="*/ 689 h 1308"/>
                  <a:gd name="T28" fmla="*/ 77 w 1191"/>
                  <a:gd name="T29" fmla="*/ 720 h 1308"/>
                  <a:gd name="T30" fmla="*/ 71 w 1191"/>
                  <a:gd name="T31" fmla="*/ 740 h 1308"/>
                  <a:gd name="T32" fmla="*/ 96 w 1191"/>
                  <a:gd name="T33" fmla="*/ 776 h 1308"/>
                  <a:gd name="T34" fmla="*/ 82 w 1191"/>
                  <a:gd name="T35" fmla="*/ 864 h 1308"/>
                  <a:gd name="T36" fmla="*/ 63 w 1191"/>
                  <a:gd name="T37" fmla="*/ 899 h 1308"/>
                  <a:gd name="T38" fmla="*/ 53 w 1191"/>
                  <a:gd name="T39" fmla="*/ 974 h 1308"/>
                  <a:gd name="T40" fmla="*/ 46 w 1191"/>
                  <a:gd name="T41" fmla="*/ 1013 h 1308"/>
                  <a:gd name="T42" fmla="*/ 62 w 1191"/>
                  <a:gd name="T43" fmla="*/ 1027 h 1308"/>
                  <a:gd name="T44" fmla="*/ 94 w 1191"/>
                  <a:gd name="T45" fmla="*/ 1039 h 1308"/>
                  <a:gd name="T46" fmla="*/ 130 w 1191"/>
                  <a:gd name="T47" fmla="*/ 1046 h 1308"/>
                  <a:gd name="T48" fmla="*/ 162 w 1191"/>
                  <a:gd name="T49" fmla="*/ 1063 h 1308"/>
                  <a:gd name="T50" fmla="*/ 244 w 1191"/>
                  <a:gd name="T51" fmla="*/ 1033 h 1308"/>
                  <a:gd name="T52" fmla="*/ 291 w 1191"/>
                  <a:gd name="T53" fmla="*/ 1048 h 1308"/>
                  <a:gd name="T54" fmla="*/ 316 w 1191"/>
                  <a:gd name="T55" fmla="*/ 1052 h 1308"/>
                  <a:gd name="T56" fmla="*/ 348 w 1191"/>
                  <a:gd name="T57" fmla="*/ 1052 h 1308"/>
                  <a:gd name="T58" fmla="*/ 391 w 1191"/>
                  <a:gd name="T59" fmla="*/ 1065 h 1308"/>
                  <a:gd name="T60" fmla="*/ 419 w 1191"/>
                  <a:gd name="T61" fmla="*/ 1101 h 1308"/>
                  <a:gd name="T62" fmla="*/ 428 w 1191"/>
                  <a:gd name="T63" fmla="*/ 1119 h 1308"/>
                  <a:gd name="T64" fmla="*/ 448 w 1191"/>
                  <a:gd name="T65" fmla="*/ 1149 h 1308"/>
                  <a:gd name="T66" fmla="*/ 506 w 1191"/>
                  <a:gd name="T67" fmla="*/ 1162 h 1308"/>
                  <a:gd name="T68" fmla="*/ 589 w 1191"/>
                  <a:gd name="T69" fmla="*/ 1087 h 1308"/>
                  <a:gd name="T70" fmla="*/ 646 w 1191"/>
                  <a:gd name="T71" fmla="*/ 1056 h 1308"/>
                  <a:gd name="T72" fmla="*/ 671 w 1191"/>
                  <a:gd name="T73" fmla="*/ 1051 h 1308"/>
                  <a:gd name="T74" fmla="*/ 714 w 1191"/>
                  <a:gd name="T75" fmla="*/ 1104 h 1308"/>
                  <a:gd name="T76" fmla="*/ 794 w 1191"/>
                  <a:gd name="T77" fmla="*/ 1167 h 1308"/>
                  <a:gd name="T78" fmla="*/ 831 w 1191"/>
                  <a:gd name="T79" fmla="*/ 1182 h 1308"/>
                  <a:gd name="T80" fmla="*/ 851 w 1191"/>
                  <a:gd name="T81" fmla="*/ 1188 h 1308"/>
                  <a:gd name="T82" fmla="*/ 874 w 1191"/>
                  <a:gd name="T83" fmla="*/ 1191 h 1308"/>
                  <a:gd name="T84" fmla="*/ 893 w 1191"/>
                  <a:gd name="T85" fmla="*/ 1200 h 1308"/>
                  <a:gd name="T86" fmla="*/ 906 w 1191"/>
                  <a:gd name="T87" fmla="*/ 1211 h 1308"/>
                  <a:gd name="T88" fmla="*/ 947 w 1191"/>
                  <a:gd name="T89" fmla="*/ 1231 h 1308"/>
                  <a:gd name="T90" fmla="*/ 975 w 1191"/>
                  <a:gd name="T91" fmla="*/ 1248 h 1308"/>
                  <a:gd name="T92" fmla="*/ 980 w 1191"/>
                  <a:gd name="T93" fmla="*/ 1251 h 1308"/>
                  <a:gd name="T94" fmla="*/ 995 w 1191"/>
                  <a:gd name="T95" fmla="*/ 1248 h 1308"/>
                  <a:gd name="T96" fmla="*/ 1016 w 1191"/>
                  <a:gd name="T97" fmla="*/ 1260 h 1308"/>
                  <a:gd name="T98" fmla="*/ 1022 w 1191"/>
                  <a:gd name="T99" fmla="*/ 1288 h 1308"/>
                  <a:gd name="T100" fmla="*/ 1052 w 1191"/>
                  <a:gd name="T101" fmla="*/ 1261 h 1308"/>
                  <a:gd name="T102" fmla="*/ 1064 w 1191"/>
                  <a:gd name="T103" fmla="*/ 1282 h 1308"/>
                  <a:gd name="T104" fmla="*/ 1078 w 1191"/>
                  <a:gd name="T105" fmla="*/ 1272 h 1308"/>
                  <a:gd name="T106" fmla="*/ 1092 w 1191"/>
                  <a:gd name="T107" fmla="*/ 1277 h 1308"/>
                  <a:gd name="T108" fmla="*/ 1122 w 1191"/>
                  <a:gd name="T109" fmla="*/ 1272 h 1308"/>
                  <a:gd name="T110" fmla="*/ 1144 w 1191"/>
                  <a:gd name="T111" fmla="*/ 1267 h 1308"/>
                  <a:gd name="T112" fmla="*/ 1173 w 1191"/>
                  <a:gd name="T113" fmla="*/ 1290 h 1308"/>
                  <a:gd name="T114" fmla="*/ 1191 w 1191"/>
                  <a:gd name="T115" fmla="*/ 1308 h 1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91" h="1308">
                    <a:moveTo>
                      <a:pt x="0" y="0"/>
                    </a:moveTo>
                    <a:lnTo>
                      <a:pt x="0" y="19"/>
                    </a:lnTo>
                    <a:lnTo>
                      <a:pt x="9" y="44"/>
                    </a:lnTo>
                    <a:lnTo>
                      <a:pt x="13" y="76"/>
                    </a:lnTo>
                    <a:lnTo>
                      <a:pt x="33" y="113"/>
                    </a:lnTo>
                    <a:lnTo>
                      <a:pt x="33" y="130"/>
                    </a:lnTo>
                    <a:lnTo>
                      <a:pt x="43" y="196"/>
                    </a:lnTo>
                    <a:lnTo>
                      <a:pt x="53" y="223"/>
                    </a:lnTo>
                    <a:lnTo>
                      <a:pt x="70" y="243"/>
                    </a:lnTo>
                    <a:lnTo>
                      <a:pt x="70" y="260"/>
                    </a:lnTo>
                    <a:lnTo>
                      <a:pt x="76" y="285"/>
                    </a:lnTo>
                    <a:lnTo>
                      <a:pt x="75" y="293"/>
                    </a:lnTo>
                    <a:lnTo>
                      <a:pt x="63" y="316"/>
                    </a:lnTo>
                    <a:lnTo>
                      <a:pt x="75" y="325"/>
                    </a:lnTo>
                    <a:lnTo>
                      <a:pt x="110" y="418"/>
                    </a:lnTo>
                    <a:lnTo>
                      <a:pt x="121" y="435"/>
                    </a:lnTo>
                    <a:lnTo>
                      <a:pt x="121" y="458"/>
                    </a:lnTo>
                    <a:lnTo>
                      <a:pt x="110" y="475"/>
                    </a:lnTo>
                    <a:lnTo>
                      <a:pt x="90" y="530"/>
                    </a:lnTo>
                    <a:lnTo>
                      <a:pt x="103" y="547"/>
                    </a:lnTo>
                    <a:lnTo>
                      <a:pt x="103" y="570"/>
                    </a:lnTo>
                    <a:lnTo>
                      <a:pt x="98" y="587"/>
                    </a:lnTo>
                    <a:lnTo>
                      <a:pt x="103" y="617"/>
                    </a:lnTo>
                    <a:lnTo>
                      <a:pt x="97" y="623"/>
                    </a:lnTo>
                    <a:lnTo>
                      <a:pt x="89" y="649"/>
                    </a:lnTo>
                    <a:lnTo>
                      <a:pt x="97" y="671"/>
                    </a:lnTo>
                    <a:lnTo>
                      <a:pt x="77" y="682"/>
                    </a:lnTo>
                    <a:lnTo>
                      <a:pt x="77" y="689"/>
                    </a:lnTo>
                    <a:lnTo>
                      <a:pt x="84" y="712"/>
                    </a:lnTo>
                    <a:lnTo>
                      <a:pt x="77" y="720"/>
                    </a:lnTo>
                    <a:lnTo>
                      <a:pt x="84" y="734"/>
                    </a:lnTo>
                    <a:lnTo>
                      <a:pt x="71" y="740"/>
                    </a:lnTo>
                    <a:lnTo>
                      <a:pt x="71" y="757"/>
                    </a:lnTo>
                    <a:lnTo>
                      <a:pt x="96" y="776"/>
                    </a:lnTo>
                    <a:lnTo>
                      <a:pt x="96" y="799"/>
                    </a:lnTo>
                    <a:lnTo>
                      <a:pt x="82" y="864"/>
                    </a:lnTo>
                    <a:lnTo>
                      <a:pt x="82" y="882"/>
                    </a:lnTo>
                    <a:lnTo>
                      <a:pt x="63" y="899"/>
                    </a:lnTo>
                    <a:lnTo>
                      <a:pt x="58" y="910"/>
                    </a:lnTo>
                    <a:lnTo>
                      <a:pt x="53" y="974"/>
                    </a:lnTo>
                    <a:lnTo>
                      <a:pt x="41" y="987"/>
                    </a:lnTo>
                    <a:lnTo>
                      <a:pt x="46" y="1013"/>
                    </a:lnTo>
                    <a:lnTo>
                      <a:pt x="57" y="1021"/>
                    </a:lnTo>
                    <a:lnTo>
                      <a:pt x="62" y="1027"/>
                    </a:lnTo>
                    <a:lnTo>
                      <a:pt x="81" y="1027"/>
                    </a:lnTo>
                    <a:lnTo>
                      <a:pt x="94" y="1039"/>
                    </a:lnTo>
                    <a:lnTo>
                      <a:pt x="116" y="1050"/>
                    </a:lnTo>
                    <a:lnTo>
                      <a:pt x="130" y="1046"/>
                    </a:lnTo>
                    <a:lnTo>
                      <a:pt x="144" y="1059"/>
                    </a:lnTo>
                    <a:lnTo>
                      <a:pt x="162" y="1063"/>
                    </a:lnTo>
                    <a:lnTo>
                      <a:pt x="199" y="1040"/>
                    </a:lnTo>
                    <a:lnTo>
                      <a:pt x="244" y="1033"/>
                    </a:lnTo>
                    <a:lnTo>
                      <a:pt x="251" y="1048"/>
                    </a:lnTo>
                    <a:lnTo>
                      <a:pt x="291" y="1048"/>
                    </a:lnTo>
                    <a:lnTo>
                      <a:pt x="303" y="1052"/>
                    </a:lnTo>
                    <a:lnTo>
                      <a:pt x="316" y="1052"/>
                    </a:lnTo>
                    <a:lnTo>
                      <a:pt x="335" y="1048"/>
                    </a:lnTo>
                    <a:lnTo>
                      <a:pt x="348" y="1052"/>
                    </a:lnTo>
                    <a:lnTo>
                      <a:pt x="374" y="1053"/>
                    </a:lnTo>
                    <a:lnTo>
                      <a:pt x="391" y="1065"/>
                    </a:lnTo>
                    <a:lnTo>
                      <a:pt x="408" y="1072"/>
                    </a:lnTo>
                    <a:lnTo>
                      <a:pt x="419" y="1101"/>
                    </a:lnTo>
                    <a:lnTo>
                      <a:pt x="428" y="1106"/>
                    </a:lnTo>
                    <a:lnTo>
                      <a:pt x="428" y="1119"/>
                    </a:lnTo>
                    <a:lnTo>
                      <a:pt x="437" y="1139"/>
                    </a:lnTo>
                    <a:lnTo>
                      <a:pt x="448" y="1149"/>
                    </a:lnTo>
                    <a:lnTo>
                      <a:pt x="484" y="1155"/>
                    </a:lnTo>
                    <a:lnTo>
                      <a:pt x="506" y="1162"/>
                    </a:lnTo>
                    <a:lnTo>
                      <a:pt x="565" y="1102"/>
                    </a:lnTo>
                    <a:lnTo>
                      <a:pt x="589" y="1087"/>
                    </a:lnTo>
                    <a:lnTo>
                      <a:pt x="622" y="1063"/>
                    </a:lnTo>
                    <a:lnTo>
                      <a:pt x="646" y="1056"/>
                    </a:lnTo>
                    <a:lnTo>
                      <a:pt x="660" y="1051"/>
                    </a:lnTo>
                    <a:lnTo>
                      <a:pt x="671" y="1051"/>
                    </a:lnTo>
                    <a:lnTo>
                      <a:pt x="714" y="1090"/>
                    </a:lnTo>
                    <a:lnTo>
                      <a:pt x="714" y="1104"/>
                    </a:lnTo>
                    <a:lnTo>
                      <a:pt x="782" y="1167"/>
                    </a:lnTo>
                    <a:lnTo>
                      <a:pt x="794" y="1167"/>
                    </a:lnTo>
                    <a:lnTo>
                      <a:pt x="823" y="1188"/>
                    </a:lnTo>
                    <a:lnTo>
                      <a:pt x="831" y="1182"/>
                    </a:lnTo>
                    <a:lnTo>
                      <a:pt x="836" y="1191"/>
                    </a:lnTo>
                    <a:lnTo>
                      <a:pt x="851" y="1188"/>
                    </a:lnTo>
                    <a:lnTo>
                      <a:pt x="864" y="1200"/>
                    </a:lnTo>
                    <a:lnTo>
                      <a:pt x="874" y="1191"/>
                    </a:lnTo>
                    <a:lnTo>
                      <a:pt x="889" y="1211"/>
                    </a:lnTo>
                    <a:lnTo>
                      <a:pt x="893" y="1200"/>
                    </a:lnTo>
                    <a:lnTo>
                      <a:pt x="899" y="1200"/>
                    </a:lnTo>
                    <a:lnTo>
                      <a:pt x="906" y="1211"/>
                    </a:lnTo>
                    <a:lnTo>
                      <a:pt x="927" y="1217"/>
                    </a:lnTo>
                    <a:lnTo>
                      <a:pt x="947" y="1231"/>
                    </a:lnTo>
                    <a:lnTo>
                      <a:pt x="951" y="1240"/>
                    </a:lnTo>
                    <a:lnTo>
                      <a:pt x="975" y="1248"/>
                    </a:lnTo>
                    <a:lnTo>
                      <a:pt x="980" y="1248"/>
                    </a:lnTo>
                    <a:lnTo>
                      <a:pt x="980" y="1251"/>
                    </a:lnTo>
                    <a:lnTo>
                      <a:pt x="989" y="1251"/>
                    </a:lnTo>
                    <a:lnTo>
                      <a:pt x="995" y="1248"/>
                    </a:lnTo>
                    <a:lnTo>
                      <a:pt x="1010" y="1251"/>
                    </a:lnTo>
                    <a:lnTo>
                      <a:pt x="1016" y="1260"/>
                    </a:lnTo>
                    <a:lnTo>
                      <a:pt x="1022" y="1276"/>
                    </a:lnTo>
                    <a:lnTo>
                      <a:pt x="1022" y="1288"/>
                    </a:lnTo>
                    <a:lnTo>
                      <a:pt x="1039" y="1261"/>
                    </a:lnTo>
                    <a:lnTo>
                      <a:pt x="1052" y="1261"/>
                    </a:lnTo>
                    <a:lnTo>
                      <a:pt x="1058" y="1266"/>
                    </a:lnTo>
                    <a:lnTo>
                      <a:pt x="1064" y="1282"/>
                    </a:lnTo>
                    <a:lnTo>
                      <a:pt x="1068" y="1282"/>
                    </a:lnTo>
                    <a:lnTo>
                      <a:pt x="1078" y="1272"/>
                    </a:lnTo>
                    <a:lnTo>
                      <a:pt x="1085" y="1272"/>
                    </a:lnTo>
                    <a:lnTo>
                      <a:pt x="1092" y="1277"/>
                    </a:lnTo>
                    <a:lnTo>
                      <a:pt x="1111" y="1282"/>
                    </a:lnTo>
                    <a:lnTo>
                      <a:pt x="1122" y="1272"/>
                    </a:lnTo>
                    <a:lnTo>
                      <a:pt x="1131" y="1272"/>
                    </a:lnTo>
                    <a:lnTo>
                      <a:pt x="1144" y="1267"/>
                    </a:lnTo>
                    <a:lnTo>
                      <a:pt x="1161" y="1283"/>
                    </a:lnTo>
                    <a:lnTo>
                      <a:pt x="1173" y="1290"/>
                    </a:lnTo>
                    <a:lnTo>
                      <a:pt x="1185" y="1308"/>
                    </a:lnTo>
                    <a:lnTo>
                      <a:pt x="1191" y="130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566">
                <a:extLst>
                  <a:ext uri="{FF2B5EF4-FFF2-40B4-BE49-F238E27FC236}">
                    <a16:creationId xmlns:a16="http://schemas.microsoft.com/office/drawing/2014/main" id="{9859CE2D-46B8-5814-5963-CEAFD3C40E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3" y="1896"/>
                <a:ext cx="488" cy="209"/>
              </a:xfrm>
              <a:custGeom>
                <a:avLst/>
                <a:gdLst>
                  <a:gd name="T0" fmla="*/ 80 w 1465"/>
                  <a:gd name="T1" fmla="*/ 233 h 627"/>
                  <a:gd name="T2" fmla="*/ 105 w 1465"/>
                  <a:gd name="T3" fmla="*/ 194 h 627"/>
                  <a:gd name="T4" fmla="*/ 156 w 1465"/>
                  <a:gd name="T5" fmla="*/ 227 h 627"/>
                  <a:gd name="T6" fmla="*/ 212 w 1465"/>
                  <a:gd name="T7" fmla="*/ 270 h 627"/>
                  <a:gd name="T8" fmla="*/ 280 w 1465"/>
                  <a:gd name="T9" fmla="*/ 281 h 627"/>
                  <a:gd name="T10" fmla="*/ 294 w 1465"/>
                  <a:gd name="T11" fmla="*/ 311 h 627"/>
                  <a:gd name="T12" fmla="*/ 328 w 1465"/>
                  <a:gd name="T13" fmla="*/ 328 h 627"/>
                  <a:gd name="T14" fmla="*/ 337 w 1465"/>
                  <a:gd name="T15" fmla="*/ 375 h 627"/>
                  <a:gd name="T16" fmla="*/ 349 w 1465"/>
                  <a:gd name="T17" fmla="*/ 408 h 627"/>
                  <a:gd name="T18" fmla="*/ 336 w 1465"/>
                  <a:gd name="T19" fmla="*/ 458 h 627"/>
                  <a:gd name="T20" fmla="*/ 472 w 1465"/>
                  <a:gd name="T21" fmla="*/ 512 h 627"/>
                  <a:gd name="T22" fmla="*/ 490 w 1465"/>
                  <a:gd name="T23" fmla="*/ 517 h 627"/>
                  <a:gd name="T24" fmla="*/ 535 w 1465"/>
                  <a:gd name="T25" fmla="*/ 523 h 627"/>
                  <a:gd name="T26" fmla="*/ 586 w 1465"/>
                  <a:gd name="T27" fmla="*/ 492 h 627"/>
                  <a:gd name="T28" fmla="*/ 635 w 1465"/>
                  <a:gd name="T29" fmla="*/ 524 h 627"/>
                  <a:gd name="T30" fmla="*/ 739 w 1465"/>
                  <a:gd name="T31" fmla="*/ 533 h 627"/>
                  <a:gd name="T32" fmla="*/ 800 w 1465"/>
                  <a:gd name="T33" fmla="*/ 592 h 627"/>
                  <a:gd name="T34" fmla="*/ 817 w 1465"/>
                  <a:gd name="T35" fmla="*/ 622 h 627"/>
                  <a:gd name="T36" fmla="*/ 844 w 1465"/>
                  <a:gd name="T37" fmla="*/ 592 h 627"/>
                  <a:gd name="T38" fmla="*/ 869 w 1465"/>
                  <a:gd name="T39" fmla="*/ 622 h 627"/>
                  <a:gd name="T40" fmla="*/ 886 w 1465"/>
                  <a:gd name="T41" fmla="*/ 585 h 627"/>
                  <a:gd name="T42" fmla="*/ 934 w 1465"/>
                  <a:gd name="T43" fmla="*/ 558 h 627"/>
                  <a:gd name="T44" fmla="*/ 976 w 1465"/>
                  <a:gd name="T45" fmla="*/ 570 h 627"/>
                  <a:gd name="T46" fmla="*/ 961 w 1465"/>
                  <a:gd name="T47" fmla="*/ 521 h 627"/>
                  <a:gd name="T48" fmla="*/ 934 w 1465"/>
                  <a:gd name="T49" fmla="*/ 513 h 627"/>
                  <a:gd name="T50" fmla="*/ 922 w 1465"/>
                  <a:gd name="T51" fmla="*/ 476 h 627"/>
                  <a:gd name="T52" fmla="*/ 946 w 1465"/>
                  <a:gd name="T53" fmla="*/ 442 h 627"/>
                  <a:gd name="T54" fmla="*/ 944 w 1465"/>
                  <a:gd name="T55" fmla="*/ 418 h 627"/>
                  <a:gd name="T56" fmla="*/ 905 w 1465"/>
                  <a:gd name="T57" fmla="*/ 399 h 627"/>
                  <a:gd name="T58" fmla="*/ 888 w 1465"/>
                  <a:gd name="T59" fmla="*/ 380 h 627"/>
                  <a:gd name="T60" fmla="*/ 913 w 1465"/>
                  <a:gd name="T61" fmla="*/ 354 h 627"/>
                  <a:gd name="T62" fmla="*/ 945 w 1465"/>
                  <a:gd name="T63" fmla="*/ 299 h 627"/>
                  <a:gd name="T64" fmla="*/ 978 w 1465"/>
                  <a:gd name="T65" fmla="*/ 296 h 627"/>
                  <a:gd name="T66" fmla="*/ 995 w 1465"/>
                  <a:gd name="T67" fmla="*/ 296 h 627"/>
                  <a:gd name="T68" fmla="*/ 1023 w 1465"/>
                  <a:gd name="T69" fmla="*/ 312 h 627"/>
                  <a:gd name="T70" fmla="*/ 1036 w 1465"/>
                  <a:gd name="T71" fmla="*/ 286 h 627"/>
                  <a:gd name="T72" fmla="*/ 1059 w 1465"/>
                  <a:gd name="T73" fmla="*/ 278 h 627"/>
                  <a:gd name="T74" fmla="*/ 1052 w 1465"/>
                  <a:gd name="T75" fmla="*/ 230 h 627"/>
                  <a:gd name="T76" fmla="*/ 1049 w 1465"/>
                  <a:gd name="T77" fmla="*/ 190 h 627"/>
                  <a:gd name="T78" fmla="*/ 1049 w 1465"/>
                  <a:gd name="T79" fmla="*/ 167 h 627"/>
                  <a:gd name="T80" fmla="*/ 1037 w 1465"/>
                  <a:gd name="T81" fmla="*/ 152 h 627"/>
                  <a:gd name="T82" fmla="*/ 1062 w 1465"/>
                  <a:gd name="T83" fmla="*/ 121 h 627"/>
                  <a:gd name="T84" fmla="*/ 1062 w 1465"/>
                  <a:gd name="T85" fmla="*/ 90 h 627"/>
                  <a:gd name="T86" fmla="*/ 1067 w 1465"/>
                  <a:gd name="T87" fmla="*/ 68 h 627"/>
                  <a:gd name="T88" fmla="*/ 1062 w 1465"/>
                  <a:gd name="T89" fmla="*/ 48 h 627"/>
                  <a:gd name="T90" fmla="*/ 1054 w 1465"/>
                  <a:gd name="T91" fmla="*/ 12 h 627"/>
                  <a:gd name="T92" fmla="*/ 1088 w 1465"/>
                  <a:gd name="T93" fmla="*/ 12 h 627"/>
                  <a:gd name="T94" fmla="*/ 1157 w 1465"/>
                  <a:gd name="T95" fmla="*/ 5 h 627"/>
                  <a:gd name="T96" fmla="*/ 1201 w 1465"/>
                  <a:gd name="T97" fmla="*/ 45 h 627"/>
                  <a:gd name="T98" fmla="*/ 1219 w 1465"/>
                  <a:gd name="T99" fmla="*/ 76 h 627"/>
                  <a:gd name="T100" fmla="*/ 1239 w 1465"/>
                  <a:gd name="T101" fmla="*/ 134 h 627"/>
                  <a:gd name="T102" fmla="*/ 1283 w 1465"/>
                  <a:gd name="T103" fmla="*/ 155 h 627"/>
                  <a:gd name="T104" fmla="*/ 1301 w 1465"/>
                  <a:gd name="T105" fmla="*/ 263 h 627"/>
                  <a:gd name="T106" fmla="*/ 1341 w 1465"/>
                  <a:gd name="T107" fmla="*/ 303 h 627"/>
                  <a:gd name="T108" fmla="*/ 1362 w 1465"/>
                  <a:gd name="T109" fmla="*/ 366 h 627"/>
                  <a:gd name="T110" fmla="*/ 1420 w 1465"/>
                  <a:gd name="T111" fmla="*/ 417 h 627"/>
                  <a:gd name="T112" fmla="*/ 1457 w 1465"/>
                  <a:gd name="T113" fmla="*/ 435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65" h="627">
                    <a:moveTo>
                      <a:pt x="0" y="193"/>
                    </a:moveTo>
                    <a:lnTo>
                      <a:pt x="66" y="220"/>
                    </a:lnTo>
                    <a:lnTo>
                      <a:pt x="80" y="233"/>
                    </a:lnTo>
                    <a:lnTo>
                      <a:pt x="99" y="220"/>
                    </a:lnTo>
                    <a:lnTo>
                      <a:pt x="93" y="206"/>
                    </a:lnTo>
                    <a:lnTo>
                      <a:pt x="105" y="194"/>
                    </a:lnTo>
                    <a:lnTo>
                      <a:pt x="129" y="207"/>
                    </a:lnTo>
                    <a:lnTo>
                      <a:pt x="154" y="207"/>
                    </a:lnTo>
                    <a:lnTo>
                      <a:pt x="156" y="227"/>
                    </a:lnTo>
                    <a:lnTo>
                      <a:pt x="169" y="247"/>
                    </a:lnTo>
                    <a:lnTo>
                      <a:pt x="192" y="240"/>
                    </a:lnTo>
                    <a:lnTo>
                      <a:pt x="212" y="270"/>
                    </a:lnTo>
                    <a:lnTo>
                      <a:pt x="228" y="277"/>
                    </a:lnTo>
                    <a:lnTo>
                      <a:pt x="257" y="271"/>
                    </a:lnTo>
                    <a:lnTo>
                      <a:pt x="280" y="281"/>
                    </a:lnTo>
                    <a:lnTo>
                      <a:pt x="302" y="281"/>
                    </a:lnTo>
                    <a:lnTo>
                      <a:pt x="294" y="293"/>
                    </a:lnTo>
                    <a:lnTo>
                      <a:pt x="294" y="311"/>
                    </a:lnTo>
                    <a:lnTo>
                      <a:pt x="302" y="311"/>
                    </a:lnTo>
                    <a:lnTo>
                      <a:pt x="309" y="328"/>
                    </a:lnTo>
                    <a:lnTo>
                      <a:pt x="328" y="328"/>
                    </a:lnTo>
                    <a:lnTo>
                      <a:pt x="337" y="348"/>
                    </a:lnTo>
                    <a:lnTo>
                      <a:pt x="331" y="355"/>
                    </a:lnTo>
                    <a:lnTo>
                      <a:pt x="337" y="375"/>
                    </a:lnTo>
                    <a:lnTo>
                      <a:pt x="331" y="381"/>
                    </a:lnTo>
                    <a:lnTo>
                      <a:pt x="331" y="393"/>
                    </a:lnTo>
                    <a:lnTo>
                      <a:pt x="349" y="408"/>
                    </a:lnTo>
                    <a:lnTo>
                      <a:pt x="344" y="430"/>
                    </a:lnTo>
                    <a:lnTo>
                      <a:pt x="337" y="444"/>
                    </a:lnTo>
                    <a:lnTo>
                      <a:pt x="336" y="458"/>
                    </a:lnTo>
                    <a:lnTo>
                      <a:pt x="370" y="459"/>
                    </a:lnTo>
                    <a:lnTo>
                      <a:pt x="376" y="471"/>
                    </a:lnTo>
                    <a:lnTo>
                      <a:pt x="472" y="512"/>
                    </a:lnTo>
                    <a:lnTo>
                      <a:pt x="464" y="517"/>
                    </a:lnTo>
                    <a:lnTo>
                      <a:pt x="472" y="523"/>
                    </a:lnTo>
                    <a:lnTo>
                      <a:pt x="490" y="517"/>
                    </a:lnTo>
                    <a:lnTo>
                      <a:pt x="518" y="517"/>
                    </a:lnTo>
                    <a:lnTo>
                      <a:pt x="523" y="512"/>
                    </a:lnTo>
                    <a:lnTo>
                      <a:pt x="535" y="523"/>
                    </a:lnTo>
                    <a:lnTo>
                      <a:pt x="560" y="523"/>
                    </a:lnTo>
                    <a:lnTo>
                      <a:pt x="577" y="510"/>
                    </a:lnTo>
                    <a:lnTo>
                      <a:pt x="586" y="492"/>
                    </a:lnTo>
                    <a:lnTo>
                      <a:pt x="594" y="492"/>
                    </a:lnTo>
                    <a:lnTo>
                      <a:pt x="598" y="503"/>
                    </a:lnTo>
                    <a:lnTo>
                      <a:pt x="635" y="524"/>
                    </a:lnTo>
                    <a:lnTo>
                      <a:pt x="646" y="537"/>
                    </a:lnTo>
                    <a:lnTo>
                      <a:pt x="668" y="532"/>
                    </a:lnTo>
                    <a:lnTo>
                      <a:pt x="739" y="533"/>
                    </a:lnTo>
                    <a:lnTo>
                      <a:pt x="760" y="553"/>
                    </a:lnTo>
                    <a:lnTo>
                      <a:pt x="787" y="568"/>
                    </a:lnTo>
                    <a:lnTo>
                      <a:pt x="800" y="592"/>
                    </a:lnTo>
                    <a:lnTo>
                      <a:pt x="800" y="615"/>
                    </a:lnTo>
                    <a:lnTo>
                      <a:pt x="803" y="627"/>
                    </a:lnTo>
                    <a:lnTo>
                      <a:pt x="817" y="622"/>
                    </a:lnTo>
                    <a:lnTo>
                      <a:pt x="821" y="602"/>
                    </a:lnTo>
                    <a:lnTo>
                      <a:pt x="827" y="597"/>
                    </a:lnTo>
                    <a:lnTo>
                      <a:pt x="844" y="592"/>
                    </a:lnTo>
                    <a:lnTo>
                      <a:pt x="852" y="602"/>
                    </a:lnTo>
                    <a:lnTo>
                      <a:pt x="859" y="615"/>
                    </a:lnTo>
                    <a:lnTo>
                      <a:pt x="869" y="622"/>
                    </a:lnTo>
                    <a:lnTo>
                      <a:pt x="880" y="615"/>
                    </a:lnTo>
                    <a:lnTo>
                      <a:pt x="880" y="597"/>
                    </a:lnTo>
                    <a:lnTo>
                      <a:pt x="886" y="585"/>
                    </a:lnTo>
                    <a:lnTo>
                      <a:pt x="911" y="583"/>
                    </a:lnTo>
                    <a:lnTo>
                      <a:pt x="929" y="570"/>
                    </a:lnTo>
                    <a:lnTo>
                      <a:pt x="934" y="558"/>
                    </a:lnTo>
                    <a:lnTo>
                      <a:pt x="943" y="555"/>
                    </a:lnTo>
                    <a:lnTo>
                      <a:pt x="957" y="564"/>
                    </a:lnTo>
                    <a:lnTo>
                      <a:pt x="976" y="570"/>
                    </a:lnTo>
                    <a:lnTo>
                      <a:pt x="976" y="555"/>
                    </a:lnTo>
                    <a:lnTo>
                      <a:pt x="970" y="535"/>
                    </a:lnTo>
                    <a:lnTo>
                      <a:pt x="961" y="521"/>
                    </a:lnTo>
                    <a:lnTo>
                      <a:pt x="943" y="521"/>
                    </a:lnTo>
                    <a:lnTo>
                      <a:pt x="934" y="516"/>
                    </a:lnTo>
                    <a:lnTo>
                      <a:pt x="934" y="513"/>
                    </a:lnTo>
                    <a:lnTo>
                      <a:pt x="961" y="483"/>
                    </a:lnTo>
                    <a:lnTo>
                      <a:pt x="957" y="476"/>
                    </a:lnTo>
                    <a:lnTo>
                      <a:pt x="922" y="476"/>
                    </a:lnTo>
                    <a:lnTo>
                      <a:pt x="922" y="464"/>
                    </a:lnTo>
                    <a:lnTo>
                      <a:pt x="930" y="451"/>
                    </a:lnTo>
                    <a:lnTo>
                      <a:pt x="946" y="442"/>
                    </a:lnTo>
                    <a:lnTo>
                      <a:pt x="952" y="430"/>
                    </a:lnTo>
                    <a:lnTo>
                      <a:pt x="946" y="418"/>
                    </a:lnTo>
                    <a:lnTo>
                      <a:pt x="944" y="418"/>
                    </a:lnTo>
                    <a:lnTo>
                      <a:pt x="913" y="436"/>
                    </a:lnTo>
                    <a:lnTo>
                      <a:pt x="905" y="430"/>
                    </a:lnTo>
                    <a:lnTo>
                      <a:pt x="905" y="399"/>
                    </a:lnTo>
                    <a:lnTo>
                      <a:pt x="913" y="388"/>
                    </a:lnTo>
                    <a:lnTo>
                      <a:pt x="905" y="381"/>
                    </a:lnTo>
                    <a:lnTo>
                      <a:pt x="888" y="380"/>
                    </a:lnTo>
                    <a:lnTo>
                      <a:pt x="878" y="365"/>
                    </a:lnTo>
                    <a:lnTo>
                      <a:pt x="878" y="353"/>
                    </a:lnTo>
                    <a:lnTo>
                      <a:pt x="913" y="354"/>
                    </a:lnTo>
                    <a:lnTo>
                      <a:pt x="914" y="331"/>
                    </a:lnTo>
                    <a:lnTo>
                      <a:pt x="924" y="331"/>
                    </a:lnTo>
                    <a:lnTo>
                      <a:pt x="945" y="299"/>
                    </a:lnTo>
                    <a:lnTo>
                      <a:pt x="953" y="305"/>
                    </a:lnTo>
                    <a:lnTo>
                      <a:pt x="972" y="305"/>
                    </a:lnTo>
                    <a:lnTo>
                      <a:pt x="978" y="296"/>
                    </a:lnTo>
                    <a:lnTo>
                      <a:pt x="989" y="285"/>
                    </a:lnTo>
                    <a:lnTo>
                      <a:pt x="995" y="285"/>
                    </a:lnTo>
                    <a:lnTo>
                      <a:pt x="995" y="296"/>
                    </a:lnTo>
                    <a:lnTo>
                      <a:pt x="1004" y="311"/>
                    </a:lnTo>
                    <a:lnTo>
                      <a:pt x="1014" y="318"/>
                    </a:lnTo>
                    <a:lnTo>
                      <a:pt x="1023" y="312"/>
                    </a:lnTo>
                    <a:lnTo>
                      <a:pt x="1023" y="297"/>
                    </a:lnTo>
                    <a:lnTo>
                      <a:pt x="1036" y="297"/>
                    </a:lnTo>
                    <a:lnTo>
                      <a:pt x="1036" y="286"/>
                    </a:lnTo>
                    <a:lnTo>
                      <a:pt x="1041" y="286"/>
                    </a:lnTo>
                    <a:lnTo>
                      <a:pt x="1051" y="289"/>
                    </a:lnTo>
                    <a:lnTo>
                      <a:pt x="1059" y="278"/>
                    </a:lnTo>
                    <a:lnTo>
                      <a:pt x="1041" y="266"/>
                    </a:lnTo>
                    <a:lnTo>
                      <a:pt x="1051" y="260"/>
                    </a:lnTo>
                    <a:lnTo>
                      <a:pt x="1052" y="230"/>
                    </a:lnTo>
                    <a:lnTo>
                      <a:pt x="1037" y="220"/>
                    </a:lnTo>
                    <a:lnTo>
                      <a:pt x="1052" y="215"/>
                    </a:lnTo>
                    <a:lnTo>
                      <a:pt x="1049" y="190"/>
                    </a:lnTo>
                    <a:lnTo>
                      <a:pt x="1052" y="186"/>
                    </a:lnTo>
                    <a:lnTo>
                      <a:pt x="1042" y="172"/>
                    </a:lnTo>
                    <a:lnTo>
                      <a:pt x="1049" y="167"/>
                    </a:lnTo>
                    <a:lnTo>
                      <a:pt x="1060" y="161"/>
                    </a:lnTo>
                    <a:lnTo>
                      <a:pt x="1042" y="161"/>
                    </a:lnTo>
                    <a:lnTo>
                      <a:pt x="1037" y="152"/>
                    </a:lnTo>
                    <a:lnTo>
                      <a:pt x="1049" y="145"/>
                    </a:lnTo>
                    <a:lnTo>
                      <a:pt x="1042" y="132"/>
                    </a:lnTo>
                    <a:lnTo>
                      <a:pt x="1062" y="121"/>
                    </a:lnTo>
                    <a:lnTo>
                      <a:pt x="1053" y="107"/>
                    </a:lnTo>
                    <a:lnTo>
                      <a:pt x="1067" y="107"/>
                    </a:lnTo>
                    <a:lnTo>
                      <a:pt x="1062" y="90"/>
                    </a:lnTo>
                    <a:lnTo>
                      <a:pt x="1073" y="84"/>
                    </a:lnTo>
                    <a:lnTo>
                      <a:pt x="1062" y="81"/>
                    </a:lnTo>
                    <a:lnTo>
                      <a:pt x="1067" y="68"/>
                    </a:lnTo>
                    <a:lnTo>
                      <a:pt x="1050" y="62"/>
                    </a:lnTo>
                    <a:lnTo>
                      <a:pt x="1050" y="56"/>
                    </a:lnTo>
                    <a:lnTo>
                      <a:pt x="1062" y="48"/>
                    </a:lnTo>
                    <a:lnTo>
                      <a:pt x="1053" y="36"/>
                    </a:lnTo>
                    <a:lnTo>
                      <a:pt x="1062" y="32"/>
                    </a:lnTo>
                    <a:lnTo>
                      <a:pt x="1054" y="12"/>
                    </a:lnTo>
                    <a:lnTo>
                      <a:pt x="1074" y="12"/>
                    </a:lnTo>
                    <a:lnTo>
                      <a:pt x="1074" y="7"/>
                    </a:lnTo>
                    <a:lnTo>
                      <a:pt x="1088" y="12"/>
                    </a:lnTo>
                    <a:lnTo>
                      <a:pt x="1100" y="4"/>
                    </a:lnTo>
                    <a:lnTo>
                      <a:pt x="1132" y="0"/>
                    </a:lnTo>
                    <a:lnTo>
                      <a:pt x="1157" y="5"/>
                    </a:lnTo>
                    <a:lnTo>
                      <a:pt x="1179" y="13"/>
                    </a:lnTo>
                    <a:lnTo>
                      <a:pt x="1190" y="38"/>
                    </a:lnTo>
                    <a:lnTo>
                      <a:pt x="1201" y="45"/>
                    </a:lnTo>
                    <a:lnTo>
                      <a:pt x="1195" y="58"/>
                    </a:lnTo>
                    <a:lnTo>
                      <a:pt x="1201" y="69"/>
                    </a:lnTo>
                    <a:lnTo>
                      <a:pt x="1219" y="76"/>
                    </a:lnTo>
                    <a:lnTo>
                      <a:pt x="1219" y="103"/>
                    </a:lnTo>
                    <a:lnTo>
                      <a:pt x="1227" y="122"/>
                    </a:lnTo>
                    <a:lnTo>
                      <a:pt x="1239" y="134"/>
                    </a:lnTo>
                    <a:lnTo>
                      <a:pt x="1259" y="141"/>
                    </a:lnTo>
                    <a:lnTo>
                      <a:pt x="1271" y="154"/>
                    </a:lnTo>
                    <a:lnTo>
                      <a:pt x="1283" y="155"/>
                    </a:lnTo>
                    <a:lnTo>
                      <a:pt x="1289" y="181"/>
                    </a:lnTo>
                    <a:lnTo>
                      <a:pt x="1289" y="237"/>
                    </a:lnTo>
                    <a:lnTo>
                      <a:pt x="1301" y="263"/>
                    </a:lnTo>
                    <a:lnTo>
                      <a:pt x="1316" y="276"/>
                    </a:lnTo>
                    <a:lnTo>
                      <a:pt x="1329" y="291"/>
                    </a:lnTo>
                    <a:lnTo>
                      <a:pt x="1341" y="303"/>
                    </a:lnTo>
                    <a:lnTo>
                      <a:pt x="1346" y="320"/>
                    </a:lnTo>
                    <a:lnTo>
                      <a:pt x="1358" y="346"/>
                    </a:lnTo>
                    <a:lnTo>
                      <a:pt x="1362" y="366"/>
                    </a:lnTo>
                    <a:lnTo>
                      <a:pt x="1390" y="375"/>
                    </a:lnTo>
                    <a:lnTo>
                      <a:pt x="1409" y="392"/>
                    </a:lnTo>
                    <a:lnTo>
                      <a:pt x="1420" y="417"/>
                    </a:lnTo>
                    <a:lnTo>
                      <a:pt x="1439" y="417"/>
                    </a:lnTo>
                    <a:lnTo>
                      <a:pt x="1453" y="422"/>
                    </a:lnTo>
                    <a:lnTo>
                      <a:pt x="1457" y="435"/>
                    </a:lnTo>
                    <a:lnTo>
                      <a:pt x="1457" y="452"/>
                    </a:lnTo>
                    <a:lnTo>
                      <a:pt x="1465" y="45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567">
                <a:extLst>
                  <a:ext uri="{FF2B5EF4-FFF2-40B4-BE49-F238E27FC236}">
                    <a16:creationId xmlns:a16="http://schemas.microsoft.com/office/drawing/2014/main" id="{73475174-E489-AC0F-F164-43A067280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100"/>
                <a:ext cx="326" cy="222"/>
              </a:xfrm>
              <a:custGeom>
                <a:avLst/>
                <a:gdLst>
                  <a:gd name="T0" fmla="*/ 13 w 978"/>
                  <a:gd name="T1" fmla="*/ 647 h 667"/>
                  <a:gd name="T2" fmla="*/ 34 w 978"/>
                  <a:gd name="T3" fmla="*/ 608 h 667"/>
                  <a:gd name="T4" fmla="*/ 47 w 978"/>
                  <a:gd name="T5" fmla="*/ 608 h 667"/>
                  <a:gd name="T6" fmla="*/ 72 w 978"/>
                  <a:gd name="T7" fmla="*/ 602 h 667"/>
                  <a:gd name="T8" fmla="*/ 96 w 978"/>
                  <a:gd name="T9" fmla="*/ 590 h 667"/>
                  <a:gd name="T10" fmla="*/ 130 w 978"/>
                  <a:gd name="T11" fmla="*/ 526 h 667"/>
                  <a:gd name="T12" fmla="*/ 131 w 978"/>
                  <a:gd name="T13" fmla="*/ 497 h 667"/>
                  <a:gd name="T14" fmla="*/ 177 w 978"/>
                  <a:gd name="T15" fmla="*/ 450 h 667"/>
                  <a:gd name="T16" fmla="*/ 207 w 978"/>
                  <a:gd name="T17" fmla="*/ 451 h 667"/>
                  <a:gd name="T18" fmla="*/ 237 w 978"/>
                  <a:gd name="T19" fmla="*/ 459 h 667"/>
                  <a:gd name="T20" fmla="*/ 252 w 978"/>
                  <a:gd name="T21" fmla="*/ 428 h 667"/>
                  <a:gd name="T22" fmla="*/ 277 w 978"/>
                  <a:gd name="T23" fmla="*/ 409 h 667"/>
                  <a:gd name="T24" fmla="*/ 308 w 978"/>
                  <a:gd name="T25" fmla="*/ 388 h 667"/>
                  <a:gd name="T26" fmla="*/ 336 w 978"/>
                  <a:gd name="T27" fmla="*/ 389 h 667"/>
                  <a:gd name="T28" fmla="*/ 374 w 978"/>
                  <a:gd name="T29" fmla="*/ 407 h 667"/>
                  <a:gd name="T30" fmla="*/ 399 w 978"/>
                  <a:gd name="T31" fmla="*/ 415 h 667"/>
                  <a:gd name="T32" fmla="*/ 435 w 978"/>
                  <a:gd name="T33" fmla="*/ 416 h 667"/>
                  <a:gd name="T34" fmla="*/ 474 w 978"/>
                  <a:gd name="T35" fmla="*/ 423 h 667"/>
                  <a:gd name="T36" fmla="*/ 540 w 978"/>
                  <a:gd name="T37" fmla="*/ 424 h 667"/>
                  <a:gd name="T38" fmla="*/ 571 w 978"/>
                  <a:gd name="T39" fmla="*/ 412 h 667"/>
                  <a:gd name="T40" fmla="*/ 560 w 978"/>
                  <a:gd name="T41" fmla="*/ 383 h 667"/>
                  <a:gd name="T42" fmla="*/ 589 w 978"/>
                  <a:gd name="T43" fmla="*/ 379 h 667"/>
                  <a:gd name="T44" fmla="*/ 617 w 978"/>
                  <a:gd name="T45" fmla="*/ 342 h 667"/>
                  <a:gd name="T46" fmla="*/ 642 w 978"/>
                  <a:gd name="T47" fmla="*/ 337 h 667"/>
                  <a:gd name="T48" fmla="*/ 680 w 978"/>
                  <a:gd name="T49" fmla="*/ 321 h 667"/>
                  <a:gd name="T50" fmla="*/ 687 w 978"/>
                  <a:gd name="T51" fmla="*/ 285 h 667"/>
                  <a:gd name="T52" fmla="*/ 706 w 978"/>
                  <a:gd name="T53" fmla="*/ 239 h 667"/>
                  <a:gd name="T54" fmla="*/ 749 w 978"/>
                  <a:gd name="T55" fmla="*/ 163 h 667"/>
                  <a:gd name="T56" fmla="*/ 814 w 978"/>
                  <a:gd name="T57" fmla="*/ 119 h 667"/>
                  <a:gd name="T58" fmla="*/ 848 w 978"/>
                  <a:gd name="T59" fmla="*/ 69 h 667"/>
                  <a:gd name="T60" fmla="*/ 865 w 978"/>
                  <a:gd name="T61" fmla="*/ 35 h 667"/>
                  <a:gd name="T62" fmla="*/ 907 w 978"/>
                  <a:gd name="T63" fmla="*/ 30 h 667"/>
                  <a:gd name="T64" fmla="*/ 937 w 978"/>
                  <a:gd name="T65" fmla="*/ 44 h 667"/>
                  <a:gd name="T66" fmla="*/ 956 w 978"/>
                  <a:gd name="T67" fmla="*/ 25 h 667"/>
                  <a:gd name="T68" fmla="*/ 978 w 978"/>
                  <a:gd name="T69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78" h="667">
                    <a:moveTo>
                      <a:pt x="0" y="667"/>
                    </a:moveTo>
                    <a:lnTo>
                      <a:pt x="13" y="647"/>
                    </a:lnTo>
                    <a:lnTo>
                      <a:pt x="19" y="622"/>
                    </a:lnTo>
                    <a:lnTo>
                      <a:pt x="34" y="608"/>
                    </a:lnTo>
                    <a:lnTo>
                      <a:pt x="34" y="614"/>
                    </a:lnTo>
                    <a:lnTo>
                      <a:pt x="47" y="608"/>
                    </a:lnTo>
                    <a:lnTo>
                      <a:pt x="52" y="614"/>
                    </a:lnTo>
                    <a:lnTo>
                      <a:pt x="72" y="602"/>
                    </a:lnTo>
                    <a:lnTo>
                      <a:pt x="83" y="588"/>
                    </a:lnTo>
                    <a:lnTo>
                      <a:pt x="96" y="590"/>
                    </a:lnTo>
                    <a:lnTo>
                      <a:pt x="98" y="540"/>
                    </a:lnTo>
                    <a:lnTo>
                      <a:pt x="130" y="526"/>
                    </a:lnTo>
                    <a:lnTo>
                      <a:pt x="119" y="517"/>
                    </a:lnTo>
                    <a:lnTo>
                      <a:pt x="131" y="497"/>
                    </a:lnTo>
                    <a:lnTo>
                      <a:pt x="136" y="475"/>
                    </a:lnTo>
                    <a:lnTo>
                      <a:pt x="177" y="450"/>
                    </a:lnTo>
                    <a:lnTo>
                      <a:pt x="193" y="461"/>
                    </a:lnTo>
                    <a:lnTo>
                      <a:pt x="207" y="451"/>
                    </a:lnTo>
                    <a:lnTo>
                      <a:pt x="237" y="471"/>
                    </a:lnTo>
                    <a:lnTo>
                      <a:pt x="237" y="459"/>
                    </a:lnTo>
                    <a:lnTo>
                      <a:pt x="248" y="451"/>
                    </a:lnTo>
                    <a:lnTo>
                      <a:pt x="252" y="428"/>
                    </a:lnTo>
                    <a:lnTo>
                      <a:pt x="273" y="421"/>
                    </a:lnTo>
                    <a:lnTo>
                      <a:pt x="277" y="409"/>
                    </a:lnTo>
                    <a:lnTo>
                      <a:pt x="290" y="409"/>
                    </a:lnTo>
                    <a:lnTo>
                      <a:pt x="308" y="388"/>
                    </a:lnTo>
                    <a:lnTo>
                      <a:pt x="315" y="381"/>
                    </a:lnTo>
                    <a:lnTo>
                      <a:pt x="336" y="389"/>
                    </a:lnTo>
                    <a:lnTo>
                      <a:pt x="347" y="407"/>
                    </a:lnTo>
                    <a:lnTo>
                      <a:pt x="374" y="407"/>
                    </a:lnTo>
                    <a:lnTo>
                      <a:pt x="384" y="415"/>
                    </a:lnTo>
                    <a:lnTo>
                      <a:pt x="399" y="415"/>
                    </a:lnTo>
                    <a:lnTo>
                      <a:pt x="429" y="423"/>
                    </a:lnTo>
                    <a:lnTo>
                      <a:pt x="435" y="416"/>
                    </a:lnTo>
                    <a:lnTo>
                      <a:pt x="462" y="430"/>
                    </a:lnTo>
                    <a:lnTo>
                      <a:pt x="474" y="423"/>
                    </a:lnTo>
                    <a:lnTo>
                      <a:pt x="481" y="430"/>
                    </a:lnTo>
                    <a:lnTo>
                      <a:pt x="540" y="424"/>
                    </a:lnTo>
                    <a:lnTo>
                      <a:pt x="551" y="412"/>
                    </a:lnTo>
                    <a:lnTo>
                      <a:pt x="571" y="412"/>
                    </a:lnTo>
                    <a:lnTo>
                      <a:pt x="560" y="396"/>
                    </a:lnTo>
                    <a:lnTo>
                      <a:pt x="560" y="383"/>
                    </a:lnTo>
                    <a:lnTo>
                      <a:pt x="577" y="379"/>
                    </a:lnTo>
                    <a:lnTo>
                      <a:pt x="589" y="379"/>
                    </a:lnTo>
                    <a:lnTo>
                      <a:pt x="589" y="359"/>
                    </a:lnTo>
                    <a:lnTo>
                      <a:pt x="617" y="342"/>
                    </a:lnTo>
                    <a:lnTo>
                      <a:pt x="629" y="342"/>
                    </a:lnTo>
                    <a:lnTo>
                      <a:pt x="642" y="337"/>
                    </a:lnTo>
                    <a:lnTo>
                      <a:pt x="642" y="320"/>
                    </a:lnTo>
                    <a:lnTo>
                      <a:pt x="680" y="321"/>
                    </a:lnTo>
                    <a:lnTo>
                      <a:pt x="686" y="304"/>
                    </a:lnTo>
                    <a:lnTo>
                      <a:pt x="687" y="285"/>
                    </a:lnTo>
                    <a:lnTo>
                      <a:pt x="701" y="280"/>
                    </a:lnTo>
                    <a:lnTo>
                      <a:pt x="706" y="239"/>
                    </a:lnTo>
                    <a:lnTo>
                      <a:pt x="733" y="182"/>
                    </a:lnTo>
                    <a:lnTo>
                      <a:pt x="749" y="163"/>
                    </a:lnTo>
                    <a:lnTo>
                      <a:pt x="753" y="138"/>
                    </a:lnTo>
                    <a:lnTo>
                      <a:pt x="814" y="119"/>
                    </a:lnTo>
                    <a:lnTo>
                      <a:pt x="830" y="100"/>
                    </a:lnTo>
                    <a:lnTo>
                      <a:pt x="848" y="69"/>
                    </a:lnTo>
                    <a:lnTo>
                      <a:pt x="848" y="47"/>
                    </a:lnTo>
                    <a:lnTo>
                      <a:pt x="865" y="35"/>
                    </a:lnTo>
                    <a:lnTo>
                      <a:pt x="891" y="36"/>
                    </a:lnTo>
                    <a:lnTo>
                      <a:pt x="907" y="30"/>
                    </a:lnTo>
                    <a:lnTo>
                      <a:pt x="920" y="30"/>
                    </a:lnTo>
                    <a:lnTo>
                      <a:pt x="937" y="44"/>
                    </a:lnTo>
                    <a:lnTo>
                      <a:pt x="948" y="44"/>
                    </a:lnTo>
                    <a:lnTo>
                      <a:pt x="956" y="25"/>
                    </a:lnTo>
                    <a:lnTo>
                      <a:pt x="969" y="11"/>
                    </a:lnTo>
                    <a:lnTo>
                      <a:pt x="978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568">
                <a:extLst>
                  <a:ext uri="{FF2B5EF4-FFF2-40B4-BE49-F238E27FC236}">
                    <a16:creationId xmlns:a16="http://schemas.microsoft.com/office/drawing/2014/main" id="{ED770BC8-3886-84A0-DD4F-C80AEE371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9" y="2319"/>
                <a:ext cx="36" cy="47"/>
              </a:xfrm>
              <a:custGeom>
                <a:avLst/>
                <a:gdLst>
                  <a:gd name="T0" fmla="*/ 17 w 109"/>
                  <a:gd name="T1" fmla="*/ 142 h 142"/>
                  <a:gd name="T2" fmla="*/ 26 w 109"/>
                  <a:gd name="T3" fmla="*/ 123 h 142"/>
                  <a:gd name="T4" fmla="*/ 14 w 109"/>
                  <a:gd name="T5" fmla="*/ 123 h 142"/>
                  <a:gd name="T6" fmla="*/ 14 w 109"/>
                  <a:gd name="T7" fmla="*/ 111 h 142"/>
                  <a:gd name="T8" fmla="*/ 0 w 109"/>
                  <a:gd name="T9" fmla="*/ 97 h 142"/>
                  <a:gd name="T10" fmla="*/ 8 w 109"/>
                  <a:gd name="T11" fmla="*/ 97 h 142"/>
                  <a:gd name="T12" fmla="*/ 27 w 109"/>
                  <a:gd name="T13" fmla="*/ 70 h 142"/>
                  <a:gd name="T14" fmla="*/ 32 w 109"/>
                  <a:gd name="T15" fmla="*/ 77 h 142"/>
                  <a:gd name="T16" fmla="*/ 38 w 109"/>
                  <a:gd name="T17" fmla="*/ 70 h 142"/>
                  <a:gd name="T18" fmla="*/ 32 w 109"/>
                  <a:gd name="T19" fmla="*/ 59 h 142"/>
                  <a:gd name="T20" fmla="*/ 55 w 109"/>
                  <a:gd name="T21" fmla="*/ 46 h 142"/>
                  <a:gd name="T22" fmla="*/ 55 w 109"/>
                  <a:gd name="T23" fmla="*/ 39 h 142"/>
                  <a:gd name="T24" fmla="*/ 50 w 109"/>
                  <a:gd name="T25" fmla="*/ 25 h 142"/>
                  <a:gd name="T26" fmla="*/ 60 w 109"/>
                  <a:gd name="T27" fmla="*/ 0 h 142"/>
                  <a:gd name="T28" fmla="*/ 109 w 109"/>
                  <a:gd name="T29" fmla="*/ 1 h 142"/>
                  <a:gd name="T30" fmla="*/ 109 w 109"/>
                  <a:gd name="T31" fmla="*/ 9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9" h="142">
                    <a:moveTo>
                      <a:pt x="17" y="142"/>
                    </a:moveTo>
                    <a:lnTo>
                      <a:pt x="26" y="123"/>
                    </a:lnTo>
                    <a:lnTo>
                      <a:pt x="14" y="123"/>
                    </a:lnTo>
                    <a:lnTo>
                      <a:pt x="14" y="111"/>
                    </a:lnTo>
                    <a:lnTo>
                      <a:pt x="0" y="97"/>
                    </a:lnTo>
                    <a:lnTo>
                      <a:pt x="8" y="97"/>
                    </a:lnTo>
                    <a:lnTo>
                      <a:pt x="27" y="70"/>
                    </a:lnTo>
                    <a:lnTo>
                      <a:pt x="32" y="77"/>
                    </a:lnTo>
                    <a:lnTo>
                      <a:pt x="38" y="70"/>
                    </a:lnTo>
                    <a:lnTo>
                      <a:pt x="32" y="59"/>
                    </a:lnTo>
                    <a:lnTo>
                      <a:pt x="55" y="46"/>
                    </a:lnTo>
                    <a:lnTo>
                      <a:pt x="55" y="39"/>
                    </a:lnTo>
                    <a:lnTo>
                      <a:pt x="50" y="25"/>
                    </a:lnTo>
                    <a:lnTo>
                      <a:pt x="60" y="0"/>
                    </a:lnTo>
                    <a:lnTo>
                      <a:pt x="109" y="1"/>
                    </a:lnTo>
                    <a:lnTo>
                      <a:pt x="109" y="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569">
                <a:extLst>
                  <a:ext uri="{FF2B5EF4-FFF2-40B4-BE49-F238E27FC236}">
                    <a16:creationId xmlns:a16="http://schemas.microsoft.com/office/drawing/2014/main" id="{A82E5697-1577-19B2-E8FF-1531DD9387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5" y="2096"/>
                <a:ext cx="368" cy="237"/>
              </a:xfrm>
              <a:custGeom>
                <a:avLst/>
                <a:gdLst>
                  <a:gd name="T0" fmla="*/ 18 w 1103"/>
                  <a:gd name="T1" fmla="*/ 687 h 710"/>
                  <a:gd name="T2" fmla="*/ 51 w 1103"/>
                  <a:gd name="T3" fmla="*/ 687 h 710"/>
                  <a:gd name="T4" fmla="*/ 96 w 1103"/>
                  <a:gd name="T5" fmla="*/ 695 h 710"/>
                  <a:gd name="T6" fmla="*/ 116 w 1103"/>
                  <a:gd name="T7" fmla="*/ 700 h 710"/>
                  <a:gd name="T8" fmla="*/ 147 w 1103"/>
                  <a:gd name="T9" fmla="*/ 700 h 710"/>
                  <a:gd name="T10" fmla="*/ 191 w 1103"/>
                  <a:gd name="T11" fmla="*/ 695 h 710"/>
                  <a:gd name="T12" fmla="*/ 235 w 1103"/>
                  <a:gd name="T13" fmla="*/ 710 h 710"/>
                  <a:gd name="T14" fmla="*/ 263 w 1103"/>
                  <a:gd name="T15" fmla="*/ 696 h 710"/>
                  <a:gd name="T16" fmla="*/ 292 w 1103"/>
                  <a:gd name="T17" fmla="*/ 696 h 710"/>
                  <a:gd name="T18" fmla="*/ 329 w 1103"/>
                  <a:gd name="T19" fmla="*/ 697 h 710"/>
                  <a:gd name="T20" fmla="*/ 350 w 1103"/>
                  <a:gd name="T21" fmla="*/ 697 h 710"/>
                  <a:gd name="T22" fmla="*/ 421 w 1103"/>
                  <a:gd name="T23" fmla="*/ 687 h 710"/>
                  <a:gd name="T24" fmla="*/ 415 w 1103"/>
                  <a:gd name="T25" fmla="*/ 672 h 710"/>
                  <a:gd name="T26" fmla="*/ 446 w 1103"/>
                  <a:gd name="T27" fmla="*/ 650 h 710"/>
                  <a:gd name="T28" fmla="*/ 472 w 1103"/>
                  <a:gd name="T29" fmla="*/ 645 h 710"/>
                  <a:gd name="T30" fmla="*/ 491 w 1103"/>
                  <a:gd name="T31" fmla="*/ 611 h 710"/>
                  <a:gd name="T32" fmla="*/ 523 w 1103"/>
                  <a:gd name="T33" fmla="*/ 598 h 710"/>
                  <a:gd name="T34" fmla="*/ 561 w 1103"/>
                  <a:gd name="T35" fmla="*/ 575 h 710"/>
                  <a:gd name="T36" fmla="*/ 570 w 1103"/>
                  <a:gd name="T37" fmla="*/ 554 h 710"/>
                  <a:gd name="T38" fmla="*/ 595 w 1103"/>
                  <a:gd name="T39" fmla="*/ 560 h 710"/>
                  <a:gd name="T40" fmla="*/ 603 w 1103"/>
                  <a:gd name="T41" fmla="*/ 541 h 710"/>
                  <a:gd name="T42" fmla="*/ 634 w 1103"/>
                  <a:gd name="T43" fmla="*/ 515 h 710"/>
                  <a:gd name="T44" fmla="*/ 645 w 1103"/>
                  <a:gd name="T45" fmla="*/ 522 h 710"/>
                  <a:gd name="T46" fmla="*/ 685 w 1103"/>
                  <a:gd name="T47" fmla="*/ 512 h 710"/>
                  <a:gd name="T48" fmla="*/ 698 w 1103"/>
                  <a:gd name="T49" fmla="*/ 535 h 710"/>
                  <a:gd name="T50" fmla="*/ 724 w 1103"/>
                  <a:gd name="T51" fmla="*/ 522 h 710"/>
                  <a:gd name="T52" fmla="*/ 746 w 1103"/>
                  <a:gd name="T53" fmla="*/ 532 h 710"/>
                  <a:gd name="T54" fmla="*/ 810 w 1103"/>
                  <a:gd name="T55" fmla="*/ 517 h 710"/>
                  <a:gd name="T56" fmla="*/ 816 w 1103"/>
                  <a:gd name="T57" fmla="*/ 498 h 710"/>
                  <a:gd name="T58" fmla="*/ 838 w 1103"/>
                  <a:gd name="T59" fmla="*/ 478 h 710"/>
                  <a:gd name="T60" fmla="*/ 844 w 1103"/>
                  <a:gd name="T61" fmla="*/ 466 h 710"/>
                  <a:gd name="T62" fmla="*/ 873 w 1103"/>
                  <a:gd name="T63" fmla="*/ 438 h 710"/>
                  <a:gd name="T64" fmla="*/ 891 w 1103"/>
                  <a:gd name="T65" fmla="*/ 422 h 710"/>
                  <a:gd name="T66" fmla="*/ 921 w 1103"/>
                  <a:gd name="T67" fmla="*/ 397 h 710"/>
                  <a:gd name="T68" fmla="*/ 904 w 1103"/>
                  <a:gd name="T69" fmla="*/ 333 h 710"/>
                  <a:gd name="T70" fmla="*/ 909 w 1103"/>
                  <a:gd name="T71" fmla="*/ 297 h 710"/>
                  <a:gd name="T72" fmla="*/ 930 w 1103"/>
                  <a:gd name="T73" fmla="*/ 262 h 710"/>
                  <a:gd name="T74" fmla="*/ 942 w 1103"/>
                  <a:gd name="T75" fmla="*/ 239 h 710"/>
                  <a:gd name="T76" fmla="*/ 967 w 1103"/>
                  <a:gd name="T77" fmla="*/ 214 h 710"/>
                  <a:gd name="T78" fmla="*/ 989 w 1103"/>
                  <a:gd name="T79" fmla="*/ 201 h 710"/>
                  <a:gd name="T80" fmla="*/ 1027 w 1103"/>
                  <a:gd name="T81" fmla="*/ 140 h 710"/>
                  <a:gd name="T82" fmla="*/ 1040 w 1103"/>
                  <a:gd name="T83" fmla="*/ 132 h 710"/>
                  <a:gd name="T84" fmla="*/ 1064 w 1103"/>
                  <a:gd name="T85" fmla="*/ 118 h 710"/>
                  <a:gd name="T86" fmla="*/ 1103 w 1103"/>
                  <a:gd name="T87" fmla="*/ 88 h 710"/>
                  <a:gd name="T88" fmla="*/ 1095 w 1103"/>
                  <a:gd name="T89" fmla="*/ 42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03" h="710">
                    <a:moveTo>
                      <a:pt x="0" y="677"/>
                    </a:moveTo>
                    <a:lnTo>
                      <a:pt x="18" y="687"/>
                    </a:lnTo>
                    <a:lnTo>
                      <a:pt x="22" y="699"/>
                    </a:lnTo>
                    <a:lnTo>
                      <a:pt x="51" y="687"/>
                    </a:lnTo>
                    <a:lnTo>
                      <a:pt x="95" y="684"/>
                    </a:lnTo>
                    <a:lnTo>
                      <a:pt x="96" y="695"/>
                    </a:lnTo>
                    <a:lnTo>
                      <a:pt x="104" y="688"/>
                    </a:lnTo>
                    <a:lnTo>
                      <a:pt x="116" y="700"/>
                    </a:lnTo>
                    <a:lnTo>
                      <a:pt x="129" y="695"/>
                    </a:lnTo>
                    <a:lnTo>
                      <a:pt x="147" y="700"/>
                    </a:lnTo>
                    <a:lnTo>
                      <a:pt x="180" y="700"/>
                    </a:lnTo>
                    <a:lnTo>
                      <a:pt x="191" y="695"/>
                    </a:lnTo>
                    <a:lnTo>
                      <a:pt x="229" y="696"/>
                    </a:lnTo>
                    <a:lnTo>
                      <a:pt x="235" y="710"/>
                    </a:lnTo>
                    <a:lnTo>
                      <a:pt x="255" y="710"/>
                    </a:lnTo>
                    <a:lnTo>
                      <a:pt x="263" y="696"/>
                    </a:lnTo>
                    <a:lnTo>
                      <a:pt x="282" y="689"/>
                    </a:lnTo>
                    <a:lnTo>
                      <a:pt x="292" y="696"/>
                    </a:lnTo>
                    <a:lnTo>
                      <a:pt x="298" y="689"/>
                    </a:lnTo>
                    <a:lnTo>
                      <a:pt x="329" y="697"/>
                    </a:lnTo>
                    <a:lnTo>
                      <a:pt x="344" y="690"/>
                    </a:lnTo>
                    <a:lnTo>
                      <a:pt x="350" y="697"/>
                    </a:lnTo>
                    <a:lnTo>
                      <a:pt x="392" y="667"/>
                    </a:lnTo>
                    <a:lnTo>
                      <a:pt x="421" y="687"/>
                    </a:lnTo>
                    <a:lnTo>
                      <a:pt x="427" y="682"/>
                    </a:lnTo>
                    <a:lnTo>
                      <a:pt x="415" y="672"/>
                    </a:lnTo>
                    <a:lnTo>
                      <a:pt x="446" y="668"/>
                    </a:lnTo>
                    <a:lnTo>
                      <a:pt x="446" y="650"/>
                    </a:lnTo>
                    <a:lnTo>
                      <a:pt x="454" y="650"/>
                    </a:lnTo>
                    <a:lnTo>
                      <a:pt x="472" y="645"/>
                    </a:lnTo>
                    <a:lnTo>
                      <a:pt x="473" y="628"/>
                    </a:lnTo>
                    <a:lnTo>
                      <a:pt x="491" y="611"/>
                    </a:lnTo>
                    <a:lnTo>
                      <a:pt x="523" y="616"/>
                    </a:lnTo>
                    <a:lnTo>
                      <a:pt x="523" y="598"/>
                    </a:lnTo>
                    <a:lnTo>
                      <a:pt x="539" y="592"/>
                    </a:lnTo>
                    <a:lnTo>
                      <a:pt x="561" y="575"/>
                    </a:lnTo>
                    <a:lnTo>
                      <a:pt x="558" y="566"/>
                    </a:lnTo>
                    <a:lnTo>
                      <a:pt x="570" y="554"/>
                    </a:lnTo>
                    <a:lnTo>
                      <a:pt x="586" y="547"/>
                    </a:lnTo>
                    <a:lnTo>
                      <a:pt x="595" y="560"/>
                    </a:lnTo>
                    <a:lnTo>
                      <a:pt x="603" y="560"/>
                    </a:lnTo>
                    <a:lnTo>
                      <a:pt x="603" y="541"/>
                    </a:lnTo>
                    <a:lnTo>
                      <a:pt x="621" y="531"/>
                    </a:lnTo>
                    <a:lnTo>
                      <a:pt x="634" y="515"/>
                    </a:lnTo>
                    <a:lnTo>
                      <a:pt x="641" y="511"/>
                    </a:lnTo>
                    <a:lnTo>
                      <a:pt x="645" y="522"/>
                    </a:lnTo>
                    <a:lnTo>
                      <a:pt x="665" y="522"/>
                    </a:lnTo>
                    <a:lnTo>
                      <a:pt x="685" y="512"/>
                    </a:lnTo>
                    <a:lnTo>
                      <a:pt x="691" y="516"/>
                    </a:lnTo>
                    <a:lnTo>
                      <a:pt x="698" y="535"/>
                    </a:lnTo>
                    <a:lnTo>
                      <a:pt x="715" y="535"/>
                    </a:lnTo>
                    <a:lnTo>
                      <a:pt x="724" y="522"/>
                    </a:lnTo>
                    <a:lnTo>
                      <a:pt x="746" y="522"/>
                    </a:lnTo>
                    <a:lnTo>
                      <a:pt x="746" y="532"/>
                    </a:lnTo>
                    <a:lnTo>
                      <a:pt x="790" y="513"/>
                    </a:lnTo>
                    <a:lnTo>
                      <a:pt x="810" y="517"/>
                    </a:lnTo>
                    <a:lnTo>
                      <a:pt x="810" y="500"/>
                    </a:lnTo>
                    <a:lnTo>
                      <a:pt x="816" y="498"/>
                    </a:lnTo>
                    <a:lnTo>
                      <a:pt x="831" y="498"/>
                    </a:lnTo>
                    <a:lnTo>
                      <a:pt x="838" y="478"/>
                    </a:lnTo>
                    <a:lnTo>
                      <a:pt x="844" y="478"/>
                    </a:lnTo>
                    <a:lnTo>
                      <a:pt x="844" y="466"/>
                    </a:lnTo>
                    <a:lnTo>
                      <a:pt x="857" y="461"/>
                    </a:lnTo>
                    <a:lnTo>
                      <a:pt x="873" y="438"/>
                    </a:lnTo>
                    <a:lnTo>
                      <a:pt x="896" y="438"/>
                    </a:lnTo>
                    <a:lnTo>
                      <a:pt x="891" y="422"/>
                    </a:lnTo>
                    <a:lnTo>
                      <a:pt x="917" y="404"/>
                    </a:lnTo>
                    <a:lnTo>
                      <a:pt x="921" y="397"/>
                    </a:lnTo>
                    <a:lnTo>
                      <a:pt x="917" y="385"/>
                    </a:lnTo>
                    <a:lnTo>
                      <a:pt x="904" y="333"/>
                    </a:lnTo>
                    <a:lnTo>
                      <a:pt x="909" y="310"/>
                    </a:lnTo>
                    <a:lnTo>
                      <a:pt x="909" y="297"/>
                    </a:lnTo>
                    <a:lnTo>
                      <a:pt x="930" y="282"/>
                    </a:lnTo>
                    <a:lnTo>
                      <a:pt x="930" y="262"/>
                    </a:lnTo>
                    <a:lnTo>
                      <a:pt x="922" y="257"/>
                    </a:lnTo>
                    <a:lnTo>
                      <a:pt x="942" y="239"/>
                    </a:lnTo>
                    <a:lnTo>
                      <a:pt x="934" y="231"/>
                    </a:lnTo>
                    <a:lnTo>
                      <a:pt x="967" y="214"/>
                    </a:lnTo>
                    <a:lnTo>
                      <a:pt x="975" y="205"/>
                    </a:lnTo>
                    <a:lnTo>
                      <a:pt x="989" y="201"/>
                    </a:lnTo>
                    <a:lnTo>
                      <a:pt x="1006" y="158"/>
                    </a:lnTo>
                    <a:lnTo>
                      <a:pt x="1027" y="140"/>
                    </a:lnTo>
                    <a:lnTo>
                      <a:pt x="1031" y="132"/>
                    </a:lnTo>
                    <a:lnTo>
                      <a:pt x="1040" y="132"/>
                    </a:lnTo>
                    <a:lnTo>
                      <a:pt x="1046" y="124"/>
                    </a:lnTo>
                    <a:lnTo>
                      <a:pt x="1064" y="118"/>
                    </a:lnTo>
                    <a:lnTo>
                      <a:pt x="1083" y="99"/>
                    </a:lnTo>
                    <a:lnTo>
                      <a:pt x="1103" y="88"/>
                    </a:lnTo>
                    <a:lnTo>
                      <a:pt x="1095" y="60"/>
                    </a:lnTo>
                    <a:lnTo>
                      <a:pt x="1095" y="42"/>
                    </a:lnTo>
                    <a:lnTo>
                      <a:pt x="1103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570">
                <a:extLst>
                  <a:ext uri="{FF2B5EF4-FFF2-40B4-BE49-F238E27FC236}">
                    <a16:creationId xmlns:a16="http://schemas.microsoft.com/office/drawing/2014/main" id="{030C89B9-5D76-5C23-D416-F1F9546F4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2695"/>
                <a:ext cx="86" cy="323"/>
              </a:xfrm>
              <a:custGeom>
                <a:avLst/>
                <a:gdLst>
                  <a:gd name="T0" fmla="*/ 69 w 259"/>
                  <a:gd name="T1" fmla="*/ 971 h 971"/>
                  <a:gd name="T2" fmla="*/ 5 w 259"/>
                  <a:gd name="T3" fmla="*/ 883 h 971"/>
                  <a:gd name="T4" fmla="*/ 17 w 259"/>
                  <a:gd name="T5" fmla="*/ 872 h 971"/>
                  <a:gd name="T6" fmla="*/ 18 w 259"/>
                  <a:gd name="T7" fmla="*/ 835 h 971"/>
                  <a:gd name="T8" fmla="*/ 0 w 259"/>
                  <a:gd name="T9" fmla="*/ 821 h 971"/>
                  <a:gd name="T10" fmla="*/ 0 w 259"/>
                  <a:gd name="T11" fmla="*/ 809 h 971"/>
                  <a:gd name="T12" fmla="*/ 6 w 259"/>
                  <a:gd name="T13" fmla="*/ 795 h 971"/>
                  <a:gd name="T14" fmla="*/ 0 w 259"/>
                  <a:gd name="T15" fmla="*/ 776 h 971"/>
                  <a:gd name="T16" fmla="*/ 13 w 259"/>
                  <a:gd name="T17" fmla="*/ 758 h 971"/>
                  <a:gd name="T18" fmla="*/ 13 w 259"/>
                  <a:gd name="T19" fmla="*/ 752 h 971"/>
                  <a:gd name="T20" fmla="*/ 24 w 259"/>
                  <a:gd name="T21" fmla="*/ 727 h 971"/>
                  <a:gd name="T22" fmla="*/ 30 w 259"/>
                  <a:gd name="T23" fmla="*/ 700 h 971"/>
                  <a:gd name="T24" fmla="*/ 40 w 259"/>
                  <a:gd name="T25" fmla="*/ 689 h 971"/>
                  <a:gd name="T26" fmla="*/ 48 w 259"/>
                  <a:gd name="T27" fmla="*/ 644 h 971"/>
                  <a:gd name="T28" fmla="*/ 41 w 259"/>
                  <a:gd name="T29" fmla="*/ 628 h 971"/>
                  <a:gd name="T30" fmla="*/ 41 w 259"/>
                  <a:gd name="T31" fmla="*/ 614 h 971"/>
                  <a:gd name="T32" fmla="*/ 48 w 259"/>
                  <a:gd name="T33" fmla="*/ 608 h 971"/>
                  <a:gd name="T34" fmla="*/ 54 w 259"/>
                  <a:gd name="T35" fmla="*/ 608 h 971"/>
                  <a:gd name="T36" fmla="*/ 48 w 259"/>
                  <a:gd name="T37" fmla="*/ 597 h 971"/>
                  <a:gd name="T38" fmla="*/ 58 w 259"/>
                  <a:gd name="T39" fmla="*/ 586 h 971"/>
                  <a:gd name="T40" fmla="*/ 54 w 259"/>
                  <a:gd name="T41" fmla="*/ 574 h 971"/>
                  <a:gd name="T42" fmla="*/ 90 w 259"/>
                  <a:gd name="T43" fmla="*/ 535 h 971"/>
                  <a:gd name="T44" fmla="*/ 90 w 259"/>
                  <a:gd name="T45" fmla="*/ 523 h 971"/>
                  <a:gd name="T46" fmla="*/ 107 w 259"/>
                  <a:gd name="T47" fmla="*/ 523 h 971"/>
                  <a:gd name="T48" fmla="*/ 124 w 259"/>
                  <a:gd name="T49" fmla="*/ 499 h 971"/>
                  <a:gd name="T50" fmla="*/ 118 w 259"/>
                  <a:gd name="T51" fmla="*/ 491 h 971"/>
                  <a:gd name="T52" fmla="*/ 107 w 259"/>
                  <a:gd name="T53" fmla="*/ 458 h 971"/>
                  <a:gd name="T54" fmla="*/ 107 w 259"/>
                  <a:gd name="T55" fmla="*/ 441 h 971"/>
                  <a:gd name="T56" fmla="*/ 118 w 259"/>
                  <a:gd name="T57" fmla="*/ 427 h 971"/>
                  <a:gd name="T58" fmla="*/ 138 w 259"/>
                  <a:gd name="T59" fmla="*/ 421 h 971"/>
                  <a:gd name="T60" fmla="*/ 142 w 259"/>
                  <a:gd name="T61" fmla="*/ 421 h 971"/>
                  <a:gd name="T62" fmla="*/ 162 w 259"/>
                  <a:gd name="T63" fmla="*/ 428 h 971"/>
                  <a:gd name="T64" fmla="*/ 167 w 259"/>
                  <a:gd name="T65" fmla="*/ 408 h 971"/>
                  <a:gd name="T66" fmla="*/ 189 w 259"/>
                  <a:gd name="T67" fmla="*/ 382 h 971"/>
                  <a:gd name="T68" fmla="*/ 201 w 259"/>
                  <a:gd name="T69" fmla="*/ 377 h 971"/>
                  <a:gd name="T70" fmla="*/ 201 w 259"/>
                  <a:gd name="T71" fmla="*/ 359 h 971"/>
                  <a:gd name="T72" fmla="*/ 213 w 259"/>
                  <a:gd name="T73" fmla="*/ 339 h 971"/>
                  <a:gd name="T74" fmla="*/ 221 w 259"/>
                  <a:gd name="T75" fmla="*/ 322 h 971"/>
                  <a:gd name="T76" fmla="*/ 234 w 259"/>
                  <a:gd name="T77" fmla="*/ 311 h 971"/>
                  <a:gd name="T78" fmla="*/ 240 w 259"/>
                  <a:gd name="T79" fmla="*/ 288 h 971"/>
                  <a:gd name="T80" fmla="*/ 251 w 259"/>
                  <a:gd name="T81" fmla="*/ 288 h 971"/>
                  <a:gd name="T82" fmla="*/ 251 w 259"/>
                  <a:gd name="T83" fmla="*/ 268 h 971"/>
                  <a:gd name="T84" fmla="*/ 259 w 259"/>
                  <a:gd name="T85" fmla="*/ 230 h 971"/>
                  <a:gd name="T86" fmla="*/ 240 w 259"/>
                  <a:gd name="T87" fmla="*/ 218 h 971"/>
                  <a:gd name="T88" fmla="*/ 223 w 259"/>
                  <a:gd name="T89" fmla="*/ 198 h 971"/>
                  <a:gd name="T90" fmla="*/ 211 w 259"/>
                  <a:gd name="T91" fmla="*/ 194 h 971"/>
                  <a:gd name="T92" fmla="*/ 216 w 259"/>
                  <a:gd name="T93" fmla="*/ 175 h 971"/>
                  <a:gd name="T94" fmla="*/ 216 w 259"/>
                  <a:gd name="T95" fmla="*/ 152 h 971"/>
                  <a:gd name="T96" fmla="*/ 211 w 259"/>
                  <a:gd name="T97" fmla="*/ 135 h 971"/>
                  <a:gd name="T98" fmla="*/ 203 w 259"/>
                  <a:gd name="T99" fmla="*/ 123 h 971"/>
                  <a:gd name="T100" fmla="*/ 211 w 259"/>
                  <a:gd name="T101" fmla="*/ 104 h 971"/>
                  <a:gd name="T102" fmla="*/ 211 w 259"/>
                  <a:gd name="T103" fmla="*/ 95 h 971"/>
                  <a:gd name="T104" fmla="*/ 204 w 259"/>
                  <a:gd name="T105" fmla="*/ 84 h 971"/>
                  <a:gd name="T106" fmla="*/ 217 w 259"/>
                  <a:gd name="T107" fmla="*/ 72 h 971"/>
                  <a:gd name="T108" fmla="*/ 200 w 259"/>
                  <a:gd name="T109" fmla="*/ 46 h 971"/>
                  <a:gd name="T110" fmla="*/ 145 w 259"/>
                  <a:gd name="T111" fmla="*/ 25 h 971"/>
                  <a:gd name="T112" fmla="*/ 120 w 259"/>
                  <a:gd name="T113" fmla="*/ 25 h 971"/>
                  <a:gd name="T114" fmla="*/ 100 w 259"/>
                  <a:gd name="T115" fmla="*/ 17 h 971"/>
                  <a:gd name="T116" fmla="*/ 107 w 259"/>
                  <a:gd name="T117" fmla="*/ 0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9" h="971">
                    <a:moveTo>
                      <a:pt x="69" y="971"/>
                    </a:moveTo>
                    <a:lnTo>
                      <a:pt x="5" y="883"/>
                    </a:lnTo>
                    <a:lnTo>
                      <a:pt x="17" y="872"/>
                    </a:lnTo>
                    <a:lnTo>
                      <a:pt x="18" y="835"/>
                    </a:lnTo>
                    <a:lnTo>
                      <a:pt x="0" y="821"/>
                    </a:lnTo>
                    <a:lnTo>
                      <a:pt x="0" y="809"/>
                    </a:lnTo>
                    <a:lnTo>
                      <a:pt x="6" y="795"/>
                    </a:lnTo>
                    <a:lnTo>
                      <a:pt x="0" y="776"/>
                    </a:lnTo>
                    <a:lnTo>
                      <a:pt x="13" y="758"/>
                    </a:lnTo>
                    <a:lnTo>
                      <a:pt x="13" y="752"/>
                    </a:lnTo>
                    <a:lnTo>
                      <a:pt x="24" y="727"/>
                    </a:lnTo>
                    <a:lnTo>
                      <a:pt x="30" y="700"/>
                    </a:lnTo>
                    <a:lnTo>
                      <a:pt x="40" y="689"/>
                    </a:lnTo>
                    <a:lnTo>
                      <a:pt x="48" y="644"/>
                    </a:lnTo>
                    <a:lnTo>
                      <a:pt x="41" y="628"/>
                    </a:lnTo>
                    <a:lnTo>
                      <a:pt x="41" y="614"/>
                    </a:lnTo>
                    <a:lnTo>
                      <a:pt x="48" y="608"/>
                    </a:lnTo>
                    <a:lnTo>
                      <a:pt x="54" y="608"/>
                    </a:lnTo>
                    <a:lnTo>
                      <a:pt x="48" y="597"/>
                    </a:lnTo>
                    <a:lnTo>
                      <a:pt x="58" y="586"/>
                    </a:lnTo>
                    <a:lnTo>
                      <a:pt x="54" y="574"/>
                    </a:lnTo>
                    <a:lnTo>
                      <a:pt x="90" y="535"/>
                    </a:lnTo>
                    <a:lnTo>
                      <a:pt x="90" y="523"/>
                    </a:lnTo>
                    <a:lnTo>
                      <a:pt x="107" y="523"/>
                    </a:lnTo>
                    <a:lnTo>
                      <a:pt x="124" y="499"/>
                    </a:lnTo>
                    <a:lnTo>
                      <a:pt x="118" y="491"/>
                    </a:lnTo>
                    <a:lnTo>
                      <a:pt x="107" y="458"/>
                    </a:lnTo>
                    <a:lnTo>
                      <a:pt x="107" y="441"/>
                    </a:lnTo>
                    <a:lnTo>
                      <a:pt x="118" y="427"/>
                    </a:lnTo>
                    <a:lnTo>
                      <a:pt x="138" y="421"/>
                    </a:lnTo>
                    <a:lnTo>
                      <a:pt x="142" y="421"/>
                    </a:lnTo>
                    <a:lnTo>
                      <a:pt x="162" y="428"/>
                    </a:lnTo>
                    <a:lnTo>
                      <a:pt x="167" y="408"/>
                    </a:lnTo>
                    <a:lnTo>
                      <a:pt x="189" y="382"/>
                    </a:lnTo>
                    <a:lnTo>
                      <a:pt x="201" y="377"/>
                    </a:lnTo>
                    <a:lnTo>
                      <a:pt x="201" y="359"/>
                    </a:lnTo>
                    <a:lnTo>
                      <a:pt x="213" y="339"/>
                    </a:lnTo>
                    <a:lnTo>
                      <a:pt x="221" y="322"/>
                    </a:lnTo>
                    <a:lnTo>
                      <a:pt x="234" y="311"/>
                    </a:lnTo>
                    <a:lnTo>
                      <a:pt x="240" y="288"/>
                    </a:lnTo>
                    <a:lnTo>
                      <a:pt x="251" y="288"/>
                    </a:lnTo>
                    <a:lnTo>
                      <a:pt x="251" y="268"/>
                    </a:lnTo>
                    <a:lnTo>
                      <a:pt x="259" y="230"/>
                    </a:lnTo>
                    <a:lnTo>
                      <a:pt x="240" y="218"/>
                    </a:lnTo>
                    <a:lnTo>
                      <a:pt x="223" y="198"/>
                    </a:lnTo>
                    <a:lnTo>
                      <a:pt x="211" y="194"/>
                    </a:lnTo>
                    <a:lnTo>
                      <a:pt x="216" y="175"/>
                    </a:lnTo>
                    <a:lnTo>
                      <a:pt x="216" y="152"/>
                    </a:lnTo>
                    <a:lnTo>
                      <a:pt x="211" y="135"/>
                    </a:lnTo>
                    <a:lnTo>
                      <a:pt x="203" y="123"/>
                    </a:lnTo>
                    <a:lnTo>
                      <a:pt x="211" y="104"/>
                    </a:lnTo>
                    <a:lnTo>
                      <a:pt x="211" y="95"/>
                    </a:lnTo>
                    <a:lnTo>
                      <a:pt x="204" y="84"/>
                    </a:lnTo>
                    <a:lnTo>
                      <a:pt x="217" y="72"/>
                    </a:lnTo>
                    <a:lnTo>
                      <a:pt x="200" y="46"/>
                    </a:lnTo>
                    <a:lnTo>
                      <a:pt x="145" y="25"/>
                    </a:lnTo>
                    <a:lnTo>
                      <a:pt x="120" y="25"/>
                    </a:lnTo>
                    <a:lnTo>
                      <a:pt x="100" y="17"/>
                    </a:lnTo>
                    <a:lnTo>
                      <a:pt x="107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571">
                <a:extLst>
                  <a:ext uri="{FF2B5EF4-FFF2-40B4-BE49-F238E27FC236}">
                    <a16:creationId xmlns:a16="http://schemas.microsoft.com/office/drawing/2014/main" id="{2FDBF516-6859-477D-A9FD-05E0367352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8" y="2339"/>
                <a:ext cx="239" cy="264"/>
              </a:xfrm>
              <a:custGeom>
                <a:avLst/>
                <a:gdLst>
                  <a:gd name="T0" fmla="*/ 35 w 717"/>
                  <a:gd name="T1" fmla="*/ 0 h 791"/>
                  <a:gd name="T2" fmla="*/ 41 w 717"/>
                  <a:gd name="T3" fmla="*/ 37 h 791"/>
                  <a:gd name="T4" fmla="*/ 30 w 717"/>
                  <a:gd name="T5" fmla="*/ 96 h 791"/>
                  <a:gd name="T6" fmla="*/ 0 w 717"/>
                  <a:gd name="T7" fmla="*/ 142 h 791"/>
                  <a:gd name="T8" fmla="*/ 0 w 717"/>
                  <a:gd name="T9" fmla="*/ 153 h 791"/>
                  <a:gd name="T10" fmla="*/ 21 w 717"/>
                  <a:gd name="T11" fmla="*/ 179 h 791"/>
                  <a:gd name="T12" fmla="*/ 39 w 717"/>
                  <a:gd name="T13" fmla="*/ 237 h 791"/>
                  <a:gd name="T14" fmla="*/ 38 w 717"/>
                  <a:gd name="T15" fmla="*/ 266 h 791"/>
                  <a:gd name="T16" fmla="*/ 86 w 717"/>
                  <a:gd name="T17" fmla="*/ 287 h 791"/>
                  <a:gd name="T18" fmla="*/ 95 w 717"/>
                  <a:gd name="T19" fmla="*/ 318 h 791"/>
                  <a:gd name="T20" fmla="*/ 120 w 717"/>
                  <a:gd name="T21" fmla="*/ 313 h 791"/>
                  <a:gd name="T22" fmla="*/ 129 w 717"/>
                  <a:gd name="T23" fmla="*/ 327 h 791"/>
                  <a:gd name="T24" fmla="*/ 120 w 717"/>
                  <a:gd name="T25" fmla="*/ 333 h 791"/>
                  <a:gd name="T26" fmla="*/ 145 w 717"/>
                  <a:gd name="T27" fmla="*/ 336 h 791"/>
                  <a:gd name="T28" fmla="*/ 160 w 717"/>
                  <a:gd name="T29" fmla="*/ 372 h 791"/>
                  <a:gd name="T30" fmla="*/ 177 w 717"/>
                  <a:gd name="T31" fmla="*/ 385 h 791"/>
                  <a:gd name="T32" fmla="*/ 202 w 717"/>
                  <a:gd name="T33" fmla="*/ 418 h 791"/>
                  <a:gd name="T34" fmla="*/ 202 w 717"/>
                  <a:gd name="T35" fmla="*/ 441 h 791"/>
                  <a:gd name="T36" fmla="*/ 226 w 717"/>
                  <a:gd name="T37" fmla="*/ 473 h 791"/>
                  <a:gd name="T38" fmla="*/ 242 w 717"/>
                  <a:gd name="T39" fmla="*/ 488 h 791"/>
                  <a:gd name="T40" fmla="*/ 247 w 717"/>
                  <a:gd name="T41" fmla="*/ 496 h 791"/>
                  <a:gd name="T42" fmla="*/ 272 w 717"/>
                  <a:gd name="T43" fmla="*/ 483 h 791"/>
                  <a:gd name="T44" fmla="*/ 300 w 717"/>
                  <a:gd name="T45" fmla="*/ 488 h 791"/>
                  <a:gd name="T46" fmla="*/ 330 w 717"/>
                  <a:gd name="T47" fmla="*/ 489 h 791"/>
                  <a:gd name="T48" fmla="*/ 336 w 717"/>
                  <a:gd name="T49" fmla="*/ 480 h 791"/>
                  <a:gd name="T50" fmla="*/ 351 w 717"/>
                  <a:gd name="T51" fmla="*/ 480 h 791"/>
                  <a:gd name="T52" fmla="*/ 360 w 717"/>
                  <a:gd name="T53" fmla="*/ 474 h 791"/>
                  <a:gd name="T54" fmla="*/ 389 w 717"/>
                  <a:gd name="T55" fmla="*/ 480 h 791"/>
                  <a:gd name="T56" fmla="*/ 418 w 717"/>
                  <a:gd name="T57" fmla="*/ 474 h 791"/>
                  <a:gd name="T58" fmla="*/ 437 w 717"/>
                  <a:gd name="T59" fmla="*/ 481 h 791"/>
                  <a:gd name="T60" fmla="*/ 442 w 717"/>
                  <a:gd name="T61" fmla="*/ 504 h 791"/>
                  <a:gd name="T62" fmla="*/ 470 w 717"/>
                  <a:gd name="T63" fmla="*/ 524 h 791"/>
                  <a:gd name="T64" fmla="*/ 481 w 717"/>
                  <a:gd name="T65" fmla="*/ 515 h 791"/>
                  <a:gd name="T66" fmla="*/ 476 w 717"/>
                  <a:gd name="T67" fmla="*/ 538 h 791"/>
                  <a:gd name="T68" fmla="*/ 486 w 717"/>
                  <a:gd name="T69" fmla="*/ 547 h 791"/>
                  <a:gd name="T70" fmla="*/ 506 w 717"/>
                  <a:gd name="T71" fmla="*/ 524 h 791"/>
                  <a:gd name="T72" fmla="*/ 518 w 717"/>
                  <a:gd name="T73" fmla="*/ 538 h 791"/>
                  <a:gd name="T74" fmla="*/ 512 w 717"/>
                  <a:gd name="T75" fmla="*/ 557 h 791"/>
                  <a:gd name="T76" fmla="*/ 528 w 717"/>
                  <a:gd name="T77" fmla="*/ 569 h 791"/>
                  <a:gd name="T78" fmla="*/ 570 w 717"/>
                  <a:gd name="T79" fmla="*/ 570 h 791"/>
                  <a:gd name="T80" fmla="*/ 576 w 717"/>
                  <a:gd name="T81" fmla="*/ 586 h 791"/>
                  <a:gd name="T82" fmla="*/ 591 w 717"/>
                  <a:gd name="T83" fmla="*/ 593 h 791"/>
                  <a:gd name="T84" fmla="*/ 591 w 717"/>
                  <a:gd name="T85" fmla="*/ 611 h 791"/>
                  <a:gd name="T86" fmla="*/ 583 w 717"/>
                  <a:gd name="T87" fmla="*/ 630 h 791"/>
                  <a:gd name="T88" fmla="*/ 591 w 717"/>
                  <a:gd name="T89" fmla="*/ 633 h 791"/>
                  <a:gd name="T90" fmla="*/ 610 w 717"/>
                  <a:gd name="T91" fmla="*/ 633 h 791"/>
                  <a:gd name="T92" fmla="*/ 617 w 717"/>
                  <a:gd name="T93" fmla="*/ 670 h 791"/>
                  <a:gd name="T94" fmla="*/ 642 w 717"/>
                  <a:gd name="T95" fmla="*/ 681 h 791"/>
                  <a:gd name="T96" fmla="*/ 659 w 717"/>
                  <a:gd name="T97" fmla="*/ 676 h 791"/>
                  <a:gd name="T98" fmla="*/ 667 w 717"/>
                  <a:gd name="T99" fmla="*/ 676 h 791"/>
                  <a:gd name="T100" fmla="*/ 678 w 717"/>
                  <a:gd name="T101" fmla="*/ 696 h 791"/>
                  <a:gd name="T102" fmla="*/ 697 w 717"/>
                  <a:gd name="T103" fmla="*/ 711 h 791"/>
                  <a:gd name="T104" fmla="*/ 685 w 717"/>
                  <a:gd name="T105" fmla="*/ 720 h 791"/>
                  <a:gd name="T106" fmla="*/ 691 w 717"/>
                  <a:gd name="T107" fmla="*/ 740 h 791"/>
                  <a:gd name="T108" fmla="*/ 697 w 717"/>
                  <a:gd name="T109" fmla="*/ 765 h 791"/>
                  <a:gd name="T110" fmla="*/ 717 w 717"/>
                  <a:gd name="T111" fmla="*/ 787 h 791"/>
                  <a:gd name="T112" fmla="*/ 708 w 717"/>
                  <a:gd name="T113" fmla="*/ 791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17" h="791">
                    <a:moveTo>
                      <a:pt x="35" y="0"/>
                    </a:moveTo>
                    <a:lnTo>
                      <a:pt x="41" y="37"/>
                    </a:lnTo>
                    <a:lnTo>
                      <a:pt x="30" y="96"/>
                    </a:lnTo>
                    <a:lnTo>
                      <a:pt x="0" y="142"/>
                    </a:lnTo>
                    <a:lnTo>
                      <a:pt x="0" y="153"/>
                    </a:lnTo>
                    <a:lnTo>
                      <a:pt x="21" y="179"/>
                    </a:lnTo>
                    <a:lnTo>
                      <a:pt x="39" y="237"/>
                    </a:lnTo>
                    <a:lnTo>
                      <a:pt x="38" y="266"/>
                    </a:lnTo>
                    <a:lnTo>
                      <a:pt x="86" y="287"/>
                    </a:lnTo>
                    <a:lnTo>
                      <a:pt x="95" y="318"/>
                    </a:lnTo>
                    <a:lnTo>
                      <a:pt x="120" y="313"/>
                    </a:lnTo>
                    <a:lnTo>
                      <a:pt x="129" y="327"/>
                    </a:lnTo>
                    <a:lnTo>
                      <a:pt x="120" y="333"/>
                    </a:lnTo>
                    <a:lnTo>
                      <a:pt x="145" y="336"/>
                    </a:lnTo>
                    <a:lnTo>
                      <a:pt x="160" y="372"/>
                    </a:lnTo>
                    <a:lnTo>
                      <a:pt x="177" y="385"/>
                    </a:lnTo>
                    <a:lnTo>
                      <a:pt x="202" y="418"/>
                    </a:lnTo>
                    <a:lnTo>
                      <a:pt x="202" y="441"/>
                    </a:lnTo>
                    <a:lnTo>
                      <a:pt x="226" y="473"/>
                    </a:lnTo>
                    <a:lnTo>
                      <a:pt x="242" y="488"/>
                    </a:lnTo>
                    <a:lnTo>
                      <a:pt x="247" y="496"/>
                    </a:lnTo>
                    <a:lnTo>
                      <a:pt x="272" y="483"/>
                    </a:lnTo>
                    <a:lnTo>
                      <a:pt x="300" y="488"/>
                    </a:lnTo>
                    <a:lnTo>
                      <a:pt x="330" y="489"/>
                    </a:lnTo>
                    <a:lnTo>
                      <a:pt x="336" y="480"/>
                    </a:lnTo>
                    <a:lnTo>
                      <a:pt x="351" y="480"/>
                    </a:lnTo>
                    <a:lnTo>
                      <a:pt x="360" y="474"/>
                    </a:lnTo>
                    <a:lnTo>
                      <a:pt x="389" y="480"/>
                    </a:lnTo>
                    <a:lnTo>
                      <a:pt x="418" y="474"/>
                    </a:lnTo>
                    <a:lnTo>
                      <a:pt x="437" y="481"/>
                    </a:lnTo>
                    <a:lnTo>
                      <a:pt x="442" y="504"/>
                    </a:lnTo>
                    <a:lnTo>
                      <a:pt x="470" y="524"/>
                    </a:lnTo>
                    <a:lnTo>
                      <a:pt x="481" y="515"/>
                    </a:lnTo>
                    <a:lnTo>
                      <a:pt x="476" y="538"/>
                    </a:lnTo>
                    <a:lnTo>
                      <a:pt x="486" y="547"/>
                    </a:lnTo>
                    <a:lnTo>
                      <a:pt x="506" y="524"/>
                    </a:lnTo>
                    <a:lnTo>
                      <a:pt x="518" y="538"/>
                    </a:lnTo>
                    <a:lnTo>
                      <a:pt x="512" y="557"/>
                    </a:lnTo>
                    <a:lnTo>
                      <a:pt x="528" y="569"/>
                    </a:lnTo>
                    <a:lnTo>
                      <a:pt x="570" y="570"/>
                    </a:lnTo>
                    <a:lnTo>
                      <a:pt x="576" y="586"/>
                    </a:lnTo>
                    <a:lnTo>
                      <a:pt x="591" y="593"/>
                    </a:lnTo>
                    <a:lnTo>
                      <a:pt x="591" y="611"/>
                    </a:lnTo>
                    <a:lnTo>
                      <a:pt x="583" y="630"/>
                    </a:lnTo>
                    <a:lnTo>
                      <a:pt x="591" y="633"/>
                    </a:lnTo>
                    <a:lnTo>
                      <a:pt x="610" y="633"/>
                    </a:lnTo>
                    <a:lnTo>
                      <a:pt x="617" y="670"/>
                    </a:lnTo>
                    <a:lnTo>
                      <a:pt x="642" y="681"/>
                    </a:lnTo>
                    <a:lnTo>
                      <a:pt x="659" y="676"/>
                    </a:lnTo>
                    <a:lnTo>
                      <a:pt x="667" y="676"/>
                    </a:lnTo>
                    <a:lnTo>
                      <a:pt x="678" y="696"/>
                    </a:lnTo>
                    <a:lnTo>
                      <a:pt x="697" y="711"/>
                    </a:lnTo>
                    <a:lnTo>
                      <a:pt x="685" y="720"/>
                    </a:lnTo>
                    <a:lnTo>
                      <a:pt x="691" y="740"/>
                    </a:lnTo>
                    <a:lnTo>
                      <a:pt x="697" y="765"/>
                    </a:lnTo>
                    <a:lnTo>
                      <a:pt x="717" y="787"/>
                    </a:lnTo>
                    <a:lnTo>
                      <a:pt x="708" y="79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572">
                <a:extLst>
                  <a:ext uri="{FF2B5EF4-FFF2-40B4-BE49-F238E27FC236}">
                    <a16:creationId xmlns:a16="http://schemas.microsoft.com/office/drawing/2014/main" id="{64BECDD7-1AA6-AE93-8CD9-B761973C51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2" y="2366"/>
                <a:ext cx="313" cy="41"/>
              </a:xfrm>
              <a:custGeom>
                <a:avLst/>
                <a:gdLst>
                  <a:gd name="T0" fmla="*/ 9 w 941"/>
                  <a:gd name="T1" fmla="*/ 0 h 122"/>
                  <a:gd name="T2" fmla="*/ 6 w 941"/>
                  <a:gd name="T3" fmla="*/ 17 h 122"/>
                  <a:gd name="T4" fmla="*/ 0 w 941"/>
                  <a:gd name="T5" fmla="*/ 29 h 122"/>
                  <a:gd name="T6" fmla="*/ 0 w 941"/>
                  <a:gd name="T7" fmla="*/ 43 h 122"/>
                  <a:gd name="T8" fmla="*/ 18 w 941"/>
                  <a:gd name="T9" fmla="*/ 38 h 122"/>
                  <a:gd name="T10" fmla="*/ 18 w 941"/>
                  <a:gd name="T11" fmla="*/ 29 h 122"/>
                  <a:gd name="T12" fmla="*/ 41 w 941"/>
                  <a:gd name="T13" fmla="*/ 29 h 122"/>
                  <a:gd name="T14" fmla="*/ 41 w 941"/>
                  <a:gd name="T15" fmla="*/ 43 h 122"/>
                  <a:gd name="T16" fmla="*/ 28 w 941"/>
                  <a:gd name="T17" fmla="*/ 62 h 122"/>
                  <a:gd name="T18" fmla="*/ 45 w 941"/>
                  <a:gd name="T19" fmla="*/ 85 h 122"/>
                  <a:gd name="T20" fmla="*/ 81 w 941"/>
                  <a:gd name="T21" fmla="*/ 86 h 122"/>
                  <a:gd name="T22" fmla="*/ 81 w 941"/>
                  <a:gd name="T23" fmla="*/ 94 h 122"/>
                  <a:gd name="T24" fmla="*/ 99 w 941"/>
                  <a:gd name="T25" fmla="*/ 115 h 122"/>
                  <a:gd name="T26" fmla="*/ 117 w 941"/>
                  <a:gd name="T27" fmla="*/ 111 h 122"/>
                  <a:gd name="T28" fmla="*/ 181 w 941"/>
                  <a:gd name="T29" fmla="*/ 74 h 122"/>
                  <a:gd name="T30" fmla="*/ 209 w 941"/>
                  <a:gd name="T31" fmla="*/ 87 h 122"/>
                  <a:gd name="T32" fmla="*/ 233 w 941"/>
                  <a:gd name="T33" fmla="*/ 87 h 122"/>
                  <a:gd name="T34" fmla="*/ 238 w 941"/>
                  <a:gd name="T35" fmla="*/ 101 h 122"/>
                  <a:gd name="T36" fmla="*/ 264 w 941"/>
                  <a:gd name="T37" fmla="*/ 112 h 122"/>
                  <a:gd name="T38" fmla="*/ 267 w 941"/>
                  <a:gd name="T39" fmla="*/ 112 h 122"/>
                  <a:gd name="T40" fmla="*/ 278 w 941"/>
                  <a:gd name="T41" fmla="*/ 101 h 122"/>
                  <a:gd name="T42" fmla="*/ 297 w 941"/>
                  <a:gd name="T43" fmla="*/ 108 h 122"/>
                  <a:gd name="T44" fmla="*/ 304 w 941"/>
                  <a:gd name="T45" fmla="*/ 118 h 122"/>
                  <a:gd name="T46" fmla="*/ 315 w 941"/>
                  <a:gd name="T47" fmla="*/ 108 h 122"/>
                  <a:gd name="T48" fmla="*/ 370 w 941"/>
                  <a:gd name="T49" fmla="*/ 113 h 122"/>
                  <a:gd name="T50" fmla="*/ 387 w 941"/>
                  <a:gd name="T51" fmla="*/ 97 h 122"/>
                  <a:gd name="T52" fmla="*/ 411 w 941"/>
                  <a:gd name="T53" fmla="*/ 78 h 122"/>
                  <a:gd name="T54" fmla="*/ 414 w 941"/>
                  <a:gd name="T55" fmla="*/ 66 h 122"/>
                  <a:gd name="T56" fmla="*/ 442 w 941"/>
                  <a:gd name="T57" fmla="*/ 72 h 122"/>
                  <a:gd name="T58" fmla="*/ 474 w 941"/>
                  <a:gd name="T59" fmla="*/ 98 h 122"/>
                  <a:gd name="T60" fmla="*/ 491 w 941"/>
                  <a:gd name="T61" fmla="*/ 103 h 122"/>
                  <a:gd name="T62" fmla="*/ 500 w 941"/>
                  <a:gd name="T63" fmla="*/ 86 h 122"/>
                  <a:gd name="T64" fmla="*/ 526 w 941"/>
                  <a:gd name="T65" fmla="*/ 90 h 122"/>
                  <a:gd name="T66" fmla="*/ 544 w 941"/>
                  <a:gd name="T67" fmla="*/ 90 h 122"/>
                  <a:gd name="T68" fmla="*/ 559 w 941"/>
                  <a:gd name="T69" fmla="*/ 104 h 122"/>
                  <a:gd name="T70" fmla="*/ 571 w 941"/>
                  <a:gd name="T71" fmla="*/ 110 h 122"/>
                  <a:gd name="T72" fmla="*/ 589 w 941"/>
                  <a:gd name="T73" fmla="*/ 99 h 122"/>
                  <a:gd name="T74" fmla="*/ 609 w 941"/>
                  <a:gd name="T75" fmla="*/ 99 h 122"/>
                  <a:gd name="T76" fmla="*/ 625 w 941"/>
                  <a:gd name="T77" fmla="*/ 110 h 122"/>
                  <a:gd name="T78" fmla="*/ 673 w 941"/>
                  <a:gd name="T79" fmla="*/ 100 h 122"/>
                  <a:gd name="T80" fmla="*/ 704 w 941"/>
                  <a:gd name="T81" fmla="*/ 100 h 122"/>
                  <a:gd name="T82" fmla="*/ 749 w 941"/>
                  <a:gd name="T83" fmla="*/ 118 h 122"/>
                  <a:gd name="T84" fmla="*/ 762 w 941"/>
                  <a:gd name="T85" fmla="*/ 118 h 122"/>
                  <a:gd name="T86" fmla="*/ 782 w 941"/>
                  <a:gd name="T87" fmla="*/ 122 h 122"/>
                  <a:gd name="T88" fmla="*/ 826 w 941"/>
                  <a:gd name="T89" fmla="*/ 122 h 122"/>
                  <a:gd name="T90" fmla="*/ 866 w 941"/>
                  <a:gd name="T91" fmla="*/ 113 h 122"/>
                  <a:gd name="T92" fmla="*/ 876 w 941"/>
                  <a:gd name="T93" fmla="*/ 102 h 122"/>
                  <a:gd name="T94" fmla="*/ 870 w 941"/>
                  <a:gd name="T95" fmla="*/ 70 h 122"/>
                  <a:gd name="T96" fmla="*/ 883 w 941"/>
                  <a:gd name="T97" fmla="*/ 65 h 122"/>
                  <a:gd name="T98" fmla="*/ 887 w 941"/>
                  <a:gd name="T99" fmla="*/ 70 h 122"/>
                  <a:gd name="T100" fmla="*/ 887 w 941"/>
                  <a:gd name="T101" fmla="*/ 93 h 122"/>
                  <a:gd name="T102" fmla="*/ 912 w 941"/>
                  <a:gd name="T103" fmla="*/ 107 h 122"/>
                  <a:gd name="T104" fmla="*/ 924 w 941"/>
                  <a:gd name="T105" fmla="*/ 93 h 122"/>
                  <a:gd name="T106" fmla="*/ 924 w 941"/>
                  <a:gd name="T107" fmla="*/ 77 h 122"/>
                  <a:gd name="T108" fmla="*/ 941 w 941"/>
                  <a:gd name="T109" fmla="*/ 77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41" h="122">
                    <a:moveTo>
                      <a:pt x="9" y="0"/>
                    </a:moveTo>
                    <a:lnTo>
                      <a:pt x="6" y="17"/>
                    </a:lnTo>
                    <a:lnTo>
                      <a:pt x="0" y="29"/>
                    </a:lnTo>
                    <a:lnTo>
                      <a:pt x="0" y="43"/>
                    </a:lnTo>
                    <a:lnTo>
                      <a:pt x="18" y="38"/>
                    </a:lnTo>
                    <a:lnTo>
                      <a:pt x="18" y="29"/>
                    </a:lnTo>
                    <a:lnTo>
                      <a:pt x="41" y="29"/>
                    </a:lnTo>
                    <a:lnTo>
                      <a:pt x="41" y="43"/>
                    </a:lnTo>
                    <a:lnTo>
                      <a:pt x="28" y="62"/>
                    </a:lnTo>
                    <a:lnTo>
                      <a:pt x="45" y="85"/>
                    </a:lnTo>
                    <a:lnTo>
                      <a:pt x="81" y="86"/>
                    </a:lnTo>
                    <a:lnTo>
                      <a:pt x="81" y="94"/>
                    </a:lnTo>
                    <a:lnTo>
                      <a:pt x="99" y="115"/>
                    </a:lnTo>
                    <a:lnTo>
                      <a:pt x="117" y="111"/>
                    </a:lnTo>
                    <a:lnTo>
                      <a:pt x="181" y="74"/>
                    </a:lnTo>
                    <a:lnTo>
                      <a:pt x="209" y="87"/>
                    </a:lnTo>
                    <a:lnTo>
                      <a:pt x="233" y="87"/>
                    </a:lnTo>
                    <a:lnTo>
                      <a:pt x="238" y="101"/>
                    </a:lnTo>
                    <a:lnTo>
                      <a:pt x="264" y="112"/>
                    </a:lnTo>
                    <a:lnTo>
                      <a:pt x="267" y="112"/>
                    </a:lnTo>
                    <a:lnTo>
                      <a:pt x="278" y="101"/>
                    </a:lnTo>
                    <a:lnTo>
                      <a:pt x="297" y="108"/>
                    </a:lnTo>
                    <a:lnTo>
                      <a:pt x="304" y="118"/>
                    </a:lnTo>
                    <a:lnTo>
                      <a:pt x="315" y="108"/>
                    </a:lnTo>
                    <a:lnTo>
                      <a:pt x="370" y="113"/>
                    </a:lnTo>
                    <a:lnTo>
                      <a:pt x="387" y="97"/>
                    </a:lnTo>
                    <a:lnTo>
                      <a:pt x="411" y="78"/>
                    </a:lnTo>
                    <a:lnTo>
                      <a:pt x="414" y="66"/>
                    </a:lnTo>
                    <a:lnTo>
                      <a:pt x="442" y="72"/>
                    </a:lnTo>
                    <a:lnTo>
                      <a:pt x="474" y="98"/>
                    </a:lnTo>
                    <a:lnTo>
                      <a:pt x="491" y="103"/>
                    </a:lnTo>
                    <a:lnTo>
                      <a:pt x="500" y="86"/>
                    </a:lnTo>
                    <a:lnTo>
                      <a:pt x="526" y="90"/>
                    </a:lnTo>
                    <a:lnTo>
                      <a:pt x="544" y="90"/>
                    </a:lnTo>
                    <a:lnTo>
                      <a:pt x="559" y="104"/>
                    </a:lnTo>
                    <a:lnTo>
                      <a:pt x="571" y="110"/>
                    </a:lnTo>
                    <a:lnTo>
                      <a:pt x="589" y="99"/>
                    </a:lnTo>
                    <a:lnTo>
                      <a:pt x="609" y="99"/>
                    </a:lnTo>
                    <a:lnTo>
                      <a:pt x="625" y="110"/>
                    </a:lnTo>
                    <a:lnTo>
                      <a:pt x="673" y="100"/>
                    </a:lnTo>
                    <a:lnTo>
                      <a:pt x="704" y="100"/>
                    </a:lnTo>
                    <a:lnTo>
                      <a:pt x="749" y="118"/>
                    </a:lnTo>
                    <a:lnTo>
                      <a:pt x="762" y="118"/>
                    </a:lnTo>
                    <a:lnTo>
                      <a:pt x="782" y="122"/>
                    </a:lnTo>
                    <a:lnTo>
                      <a:pt x="826" y="122"/>
                    </a:lnTo>
                    <a:lnTo>
                      <a:pt x="866" y="113"/>
                    </a:lnTo>
                    <a:lnTo>
                      <a:pt x="876" y="102"/>
                    </a:lnTo>
                    <a:lnTo>
                      <a:pt x="870" y="70"/>
                    </a:lnTo>
                    <a:lnTo>
                      <a:pt x="883" y="65"/>
                    </a:lnTo>
                    <a:lnTo>
                      <a:pt x="887" y="70"/>
                    </a:lnTo>
                    <a:lnTo>
                      <a:pt x="887" y="93"/>
                    </a:lnTo>
                    <a:lnTo>
                      <a:pt x="912" y="107"/>
                    </a:lnTo>
                    <a:lnTo>
                      <a:pt x="924" y="93"/>
                    </a:lnTo>
                    <a:lnTo>
                      <a:pt x="924" y="77"/>
                    </a:lnTo>
                    <a:lnTo>
                      <a:pt x="941" y="7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573">
                <a:extLst>
                  <a:ext uri="{FF2B5EF4-FFF2-40B4-BE49-F238E27FC236}">
                    <a16:creationId xmlns:a16="http://schemas.microsoft.com/office/drawing/2014/main" id="{720BD4C2-1F26-0E0F-9CC4-1C6F9C4FC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" y="2315"/>
                <a:ext cx="96" cy="60"/>
              </a:xfrm>
              <a:custGeom>
                <a:avLst/>
                <a:gdLst>
                  <a:gd name="T0" fmla="*/ 0 w 286"/>
                  <a:gd name="T1" fmla="*/ 0 h 179"/>
                  <a:gd name="T2" fmla="*/ 130 w 286"/>
                  <a:gd name="T3" fmla="*/ 88 h 179"/>
                  <a:gd name="T4" fmla="*/ 166 w 286"/>
                  <a:gd name="T5" fmla="*/ 108 h 179"/>
                  <a:gd name="T6" fmla="*/ 181 w 286"/>
                  <a:gd name="T7" fmla="*/ 122 h 179"/>
                  <a:gd name="T8" fmla="*/ 225 w 286"/>
                  <a:gd name="T9" fmla="*/ 134 h 179"/>
                  <a:gd name="T10" fmla="*/ 248 w 286"/>
                  <a:gd name="T11" fmla="*/ 179 h 179"/>
                  <a:gd name="T12" fmla="*/ 258 w 286"/>
                  <a:gd name="T13" fmla="*/ 171 h 179"/>
                  <a:gd name="T14" fmla="*/ 258 w 286"/>
                  <a:gd name="T15" fmla="*/ 154 h 179"/>
                  <a:gd name="T16" fmla="*/ 286 w 286"/>
                  <a:gd name="T17" fmla="*/ 15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6" h="179">
                    <a:moveTo>
                      <a:pt x="0" y="0"/>
                    </a:moveTo>
                    <a:lnTo>
                      <a:pt x="130" y="88"/>
                    </a:lnTo>
                    <a:lnTo>
                      <a:pt x="166" y="108"/>
                    </a:lnTo>
                    <a:lnTo>
                      <a:pt x="181" y="122"/>
                    </a:lnTo>
                    <a:lnTo>
                      <a:pt x="225" y="134"/>
                    </a:lnTo>
                    <a:lnTo>
                      <a:pt x="248" y="179"/>
                    </a:lnTo>
                    <a:lnTo>
                      <a:pt x="258" y="171"/>
                    </a:lnTo>
                    <a:lnTo>
                      <a:pt x="258" y="154"/>
                    </a:lnTo>
                    <a:lnTo>
                      <a:pt x="286" y="15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574">
                <a:extLst>
                  <a:ext uri="{FF2B5EF4-FFF2-40B4-BE49-F238E27FC236}">
                    <a16:creationId xmlns:a16="http://schemas.microsoft.com/office/drawing/2014/main" id="{6E149199-1E0B-0D1E-C5AB-3C8251E74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392"/>
                <a:ext cx="102" cy="30"/>
              </a:xfrm>
              <a:custGeom>
                <a:avLst/>
                <a:gdLst>
                  <a:gd name="T0" fmla="*/ 0 w 306"/>
                  <a:gd name="T1" fmla="*/ 0 h 91"/>
                  <a:gd name="T2" fmla="*/ 12 w 306"/>
                  <a:gd name="T3" fmla="*/ 30 h 91"/>
                  <a:gd name="T4" fmla="*/ 25 w 306"/>
                  <a:gd name="T5" fmla="*/ 31 h 91"/>
                  <a:gd name="T6" fmla="*/ 38 w 306"/>
                  <a:gd name="T7" fmla="*/ 43 h 91"/>
                  <a:gd name="T8" fmla="*/ 46 w 306"/>
                  <a:gd name="T9" fmla="*/ 43 h 91"/>
                  <a:gd name="T10" fmla="*/ 59 w 306"/>
                  <a:gd name="T11" fmla="*/ 58 h 91"/>
                  <a:gd name="T12" fmla="*/ 100 w 306"/>
                  <a:gd name="T13" fmla="*/ 58 h 91"/>
                  <a:gd name="T14" fmla="*/ 121 w 306"/>
                  <a:gd name="T15" fmla="*/ 31 h 91"/>
                  <a:gd name="T16" fmla="*/ 146 w 306"/>
                  <a:gd name="T17" fmla="*/ 48 h 91"/>
                  <a:gd name="T18" fmla="*/ 165 w 306"/>
                  <a:gd name="T19" fmla="*/ 48 h 91"/>
                  <a:gd name="T20" fmla="*/ 180 w 306"/>
                  <a:gd name="T21" fmla="*/ 65 h 91"/>
                  <a:gd name="T22" fmla="*/ 199 w 306"/>
                  <a:gd name="T23" fmla="*/ 53 h 91"/>
                  <a:gd name="T24" fmla="*/ 210 w 306"/>
                  <a:gd name="T25" fmla="*/ 48 h 91"/>
                  <a:gd name="T26" fmla="*/ 216 w 306"/>
                  <a:gd name="T27" fmla="*/ 73 h 91"/>
                  <a:gd name="T28" fmla="*/ 235 w 306"/>
                  <a:gd name="T29" fmla="*/ 65 h 91"/>
                  <a:gd name="T30" fmla="*/ 242 w 306"/>
                  <a:gd name="T31" fmla="*/ 66 h 91"/>
                  <a:gd name="T32" fmla="*/ 247 w 306"/>
                  <a:gd name="T33" fmla="*/ 77 h 91"/>
                  <a:gd name="T34" fmla="*/ 263 w 306"/>
                  <a:gd name="T35" fmla="*/ 91 h 91"/>
                  <a:gd name="T36" fmla="*/ 275 w 306"/>
                  <a:gd name="T37" fmla="*/ 66 h 91"/>
                  <a:gd name="T38" fmla="*/ 306 w 306"/>
                  <a:gd name="T39" fmla="*/ 66 h 91"/>
                  <a:gd name="T40" fmla="*/ 306 w 306"/>
                  <a:gd name="T41" fmla="*/ 5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6" h="91">
                    <a:moveTo>
                      <a:pt x="0" y="0"/>
                    </a:moveTo>
                    <a:lnTo>
                      <a:pt x="12" y="30"/>
                    </a:lnTo>
                    <a:lnTo>
                      <a:pt x="25" y="31"/>
                    </a:lnTo>
                    <a:lnTo>
                      <a:pt x="38" y="43"/>
                    </a:lnTo>
                    <a:lnTo>
                      <a:pt x="46" y="43"/>
                    </a:lnTo>
                    <a:lnTo>
                      <a:pt x="59" y="58"/>
                    </a:lnTo>
                    <a:lnTo>
                      <a:pt x="100" y="58"/>
                    </a:lnTo>
                    <a:lnTo>
                      <a:pt x="121" y="31"/>
                    </a:lnTo>
                    <a:lnTo>
                      <a:pt x="146" y="48"/>
                    </a:lnTo>
                    <a:lnTo>
                      <a:pt x="165" y="48"/>
                    </a:lnTo>
                    <a:lnTo>
                      <a:pt x="180" y="65"/>
                    </a:lnTo>
                    <a:lnTo>
                      <a:pt x="199" y="53"/>
                    </a:lnTo>
                    <a:lnTo>
                      <a:pt x="210" y="48"/>
                    </a:lnTo>
                    <a:lnTo>
                      <a:pt x="216" y="73"/>
                    </a:lnTo>
                    <a:lnTo>
                      <a:pt x="235" y="65"/>
                    </a:lnTo>
                    <a:lnTo>
                      <a:pt x="242" y="66"/>
                    </a:lnTo>
                    <a:lnTo>
                      <a:pt x="247" y="77"/>
                    </a:lnTo>
                    <a:lnTo>
                      <a:pt x="263" y="91"/>
                    </a:lnTo>
                    <a:lnTo>
                      <a:pt x="275" y="66"/>
                    </a:lnTo>
                    <a:lnTo>
                      <a:pt x="306" y="66"/>
                    </a:lnTo>
                    <a:lnTo>
                      <a:pt x="306" y="5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575">
                <a:extLst>
                  <a:ext uri="{FF2B5EF4-FFF2-40B4-BE49-F238E27FC236}">
                    <a16:creationId xmlns:a16="http://schemas.microsoft.com/office/drawing/2014/main" id="{C4FDBEA8-0ABA-A4BD-27E4-95F5B82AD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2106"/>
                <a:ext cx="182" cy="181"/>
              </a:xfrm>
              <a:custGeom>
                <a:avLst/>
                <a:gdLst>
                  <a:gd name="T0" fmla="*/ 12 w 546"/>
                  <a:gd name="T1" fmla="*/ 543 h 543"/>
                  <a:gd name="T2" fmla="*/ 13 w 546"/>
                  <a:gd name="T3" fmla="*/ 509 h 543"/>
                  <a:gd name="T4" fmla="*/ 7 w 546"/>
                  <a:gd name="T5" fmla="*/ 475 h 543"/>
                  <a:gd name="T6" fmla="*/ 0 w 546"/>
                  <a:gd name="T7" fmla="*/ 461 h 543"/>
                  <a:gd name="T8" fmla="*/ 13 w 546"/>
                  <a:gd name="T9" fmla="*/ 450 h 543"/>
                  <a:gd name="T10" fmla="*/ 0 w 546"/>
                  <a:gd name="T11" fmla="*/ 423 h 543"/>
                  <a:gd name="T12" fmla="*/ 23 w 546"/>
                  <a:gd name="T13" fmla="*/ 378 h 543"/>
                  <a:gd name="T14" fmla="*/ 20 w 546"/>
                  <a:gd name="T15" fmla="*/ 367 h 543"/>
                  <a:gd name="T16" fmla="*/ 23 w 546"/>
                  <a:gd name="T17" fmla="*/ 359 h 543"/>
                  <a:gd name="T18" fmla="*/ 20 w 546"/>
                  <a:gd name="T19" fmla="*/ 353 h 543"/>
                  <a:gd name="T20" fmla="*/ 42 w 546"/>
                  <a:gd name="T21" fmla="*/ 336 h 543"/>
                  <a:gd name="T22" fmla="*/ 42 w 546"/>
                  <a:gd name="T23" fmla="*/ 319 h 543"/>
                  <a:gd name="T24" fmla="*/ 68 w 546"/>
                  <a:gd name="T25" fmla="*/ 278 h 543"/>
                  <a:gd name="T26" fmla="*/ 72 w 546"/>
                  <a:gd name="T27" fmla="*/ 241 h 543"/>
                  <a:gd name="T28" fmla="*/ 85 w 546"/>
                  <a:gd name="T29" fmla="*/ 236 h 543"/>
                  <a:gd name="T30" fmla="*/ 93 w 546"/>
                  <a:gd name="T31" fmla="*/ 241 h 543"/>
                  <a:gd name="T32" fmla="*/ 119 w 546"/>
                  <a:gd name="T33" fmla="*/ 251 h 543"/>
                  <a:gd name="T34" fmla="*/ 155 w 546"/>
                  <a:gd name="T35" fmla="*/ 232 h 543"/>
                  <a:gd name="T36" fmla="*/ 169 w 546"/>
                  <a:gd name="T37" fmla="*/ 223 h 543"/>
                  <a:gd name="T38" fmla="*/ 176 w 546"/>
                  <a:gd name="T39" fmla="*/ 197 h 543"/>
                  <a:gd name="T40" fmla="*/ 202 w 546"/>
                  <a:gd name="T41" fmla="*/ 180 h 543"/>
                  <a:gd name="T42" fmla="*/ 219 w 546"/>
                  <a:gd name="T43" fmla="*/ 150 h 543"/>
                  <a:gd name="T44" fmla="*/ 242 w 546"/>
                  <a:gd name="T45" fmla="*/ 133 h 543"/>
                  <a:gd name="T46" fmla="*/ 241 w 546"/>
                  <a:gd name="T47" fmla="*/ 122 h 543"/>
                  <a:gd name="T48" fmla="*/ 253 w 546"/>
                  <a:gd name="T49" fmla="*/ 122 h 543"/>
                  <a:gd name="T50" fmla="*/ 286 w 546"/>
                  <a:gd name="T51" fmla="*/ 111 h 543"/>
                  <a:gd name="T52" fmla="*/ 300 w 546"/>
                  <a:gd name="T53" fmla="*/ 111 h 543"/>
                  <a:gd name="T54" fmla="*/ 307 w 546"/>
                  <a:gd name="T55" fmla="*/ 82 h 543"/>
                  <a:gd name="T56" fmla="*/ 330 w 546"/>
                  <a:gd name="T57" fmla="*/ 70 h 543"/>
                  <a:gd name="T58" fmla="*/ 341 w 546"/>
                  <a:gd name="T59" fmla="*/ 71 h 543"/>
                  <a:gd name="T60" fmla="*/ 359 w 546"/>
                  <a:gd name="T61" fmla="*/ 51 h 543"/>
                  <a:gd name="T62" fmla="*/ 365 w 546"/>
                  <a:gd name="T63" fmla="*/ 31 h 543"/>
                  <a:gd name="T64" fmla="*/ 379 w 546"/>
                  <a:gd name="T65" fmla="*/ 43 h 543"/>
                  <a:gd name="T66" fmla="*/ 390 w 546"/>
                  <a:gd name="T67" fmla="*/ 43 h 543"/>
                  <a:gd name="T68" fmla="*/ 400 w 546"/>
                  <a:gd name="T69" fmla="*/ 31 h 543"/>
                  <a:gd name="T70" fmla="*/ 423 w 546"/>
                  <a:gd name="T71" fmla="*/ 24 h 543"/>
                  <a:gd name="T72" fmla="*/ 443 w 546"/>
                  <a:gd name="T73" fmla="*/ 12 h 543"/>
                  <a:gd name="T74" fmla="*/ 448 w 546"/>
                  <a:gd name="T75" fmla="*/ 6 h 543"/>
                  <a:gd name="T76" fmla="*/ 488 w 546"/>
                  <a:gd name="T77" fmla="*/ 7 h 543"/>
                  <a:gd name="T78" fmla="*/ 507 w 546"/>
                  <a:gd name="T79" fmla="*/ 0 h 543"/>
                  <a:gd name="T80" fmla="*/ 513 w 546"/>
                  <a:gd name="T81" fmla="*/ 7 h 543"/>
                  <a:gd name="T82" fmla="*/ 527 w 546"/>
                  <a:gd name="T83" fmla="*/ 7 h 543"/>
                  <a:gd name="T84" fmla="*/ 527 w 546"/>
                  <a:gd name="T85" fmla="*/ 19 h 543"/>
                  <a:gd name="T86" fmla="*/ 518 w 546"/>
                  <a:gd name="T87" fmla="*/ 36 h 543"/>
                  <a:gd name="T88" fmla="*/ 527 w 546"/>
                  <a:gd name="T89" fmla="*/ 44 h 543"/>
                  <a:gd name="T90" fmla="*/ 534 w 546"/>
                  <a:gd name="T91" fmla="*/ 44 h 543"/>
                  <a:gd name="T92" fmla="*/ 546 w 546"/>
                  <a:gd name="T93" fmla="*/ 47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46" h="543">
                    <a:moveTo>
                      <a:pt x="12" y="543"/>
                    </a:moveTo>
                    <a:lnTo>
                      <a:pt x="13" y="509"/>
                    </a:lnTo>
                    <a:lnTo>
                      <a:pt x="7" y="475"/>
                    </a:lnTo>
                    <a:lnTo>
                      <a:pt x="0" y="461"/>
                    </a:lnTo>
                    <a:lnTo>
                      <a:pt x="13" y="450"/>
                    </a:lnTo>
                    <a:lnTo>
                      <a:pt x="0" y="423"/>
                    </a:lnTo>
                    <a:lnTo>
                      <a:pt x="23" y="378"/>
                    </a:lnTo>
                    <a:lnTo>
                      <a:pt x="20" y="367"/>
                    </a:lnTo>
                    <a:lnTo>
                      <a:pt x="23" y="359"/>
                    </a:lnTo>
                    <a:lnTo>
                      <a:pt x="20" y="353"/>
                    </a:lnTo>
                    <a:lnTo>
                      <a:pt x="42" y="336"/>
                    </a:lnTo>
                    <a:lnTo>
                      <a:pt x="42" y="319"/>
                    </a:lnTo>
                    <a:lnTo>
                      <a:pt x="68" y="278"/>
                    </a:lnTo>
                    <a:lnTo>
                      <a:pt x="72" y="241"/>
                    </a:lnTo>
                    <a:lnTo>
                      <a:pt x="85" y="236"/>
                    </a:lnTo>
                    <a:lnTo>
                      <a:pt x="93" y="241"/>
                    </a:lnTo>
                    <a:lnTo>
                      <a:pt x="119" y="251"/>
                    </a:lnTo>
                    <a:lnTo>
                      <a:pt x="155" y="232"/>
                    </a:lnTo>
                    <a:lnTo>
                      <a:pt x="169" y="223"/>
                    </a:lnTo>
                    <a:lnTo>
                      <a:pt x="176" y="197"/>
                    </a:lnTo>
                    <a:lnTo>
                      <a:pt x="202" y="180"/>
                    </a:lnTo>
                    <a:lnTo>
                      <a:pt x="219" y="150"/>
                    </a:lnTo>
                    <a:lnTo>
                      <a:pt x="242" y="133"/>
                    </a:lnTo>
                    <a:lnTo>
                      <a:pt x="241" y="122"/>
                    </a:lnTo>
                    <a:lnTo>
                      <a:pt x="253" y="122"/>
                    </a:lnTo>
                    <a:lnTo>
                      <a:pt x="286" y="111"/>
                    </a:lnTo>
                    <a:lnTo>
                      <a:pt x="300" y="111"/>
                    </a:lnTo>
                    <a:lnTo>
                      <a:pt x="307" y="82"/>
                    </a:lnTo>
                    <a:lnTo>
                      <a:pt x="330" y="70"/>
                    </a:lnTo>
                    <a:lnTo>
                      <a:pt x="341" y="71"/>
                    </a:lnTo>
                    <a:lnTo>
                      <a:pt x="359" y="51"/>
                    </a:lnTo>
                    <a:lnTo>
                      <a:pt x="365" y="31"/>
                    </a:lnTo>
                    <a:lnTo>
                      <a:pt x="379" y="43"/>
                    </a:lnTo>
                    <a:lnTo>
                      <a:pt x="390" y="43"/>
                    </a:lnTo>
                    <a:lnTo>
                      <a:pt x="400" y="31"/>
                    </a:lnTo>
                    <a:lnTo>
                      <a:pt x="423" y="24"/>
                    </a:lnTo>
                    <a:lnTo>
                      <a:pt x="443" y="12"/>
                    </a:lnTo>
                    <a:lnTo>
                      <a:pt x="448" y="6"/>
                    </a:lnTo>
                    <a:lnTo>
                      <a:pt x="488" y="7"/>
                    </a:lnTo>
                    <a:lnTo>
                      <a:pt x="507" y="0"/>
                    </a:lnTo>
                    <a:lnTo>
                      <a:pt x="513" y="7"/>
                    </a:lnTo>
                    <a:lnTo>
                      <a:pt x="527" y="7"/>
                    </a:lnTo>
                    <a:lnTo>
                      <a:pt x="527" y="19"/>
                    </a:lnTo>
                    <a:lnTo>
                      <a:pt x="518" y="36"/>
                    </a:lnTo>
                    <a:lnTo>
                      <a:pt x="527" y="44"/>
                    </a:lnTo>
                    <a:lnTo>
                      <a:pt x="534" y="44"/>
                    </a:lnTo>
                    <a:lnTo>
                      <a:pt x="546" y="4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576">
                <a:extLst>
                  <a:ext uri="{FF2B5EF4-FFF2-40B4-BE49-F238E27FC236}">
                    <a16:creationId xmlns:a16="http://schemas.microsoft.com/office/drawing/2014/main" id="{D700BF60-85A4-60BA-9904-EFE54AC2F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5" y="2145"/>
                <a:ext cx="150" cy="143"/>
              </a:xfrm>
              <a:custGeom>
                <a:avLst/>
                <a:gdLst>
                  <a:gd name="T0" fmla="*/ 0 w 450"/>
                  <a:gd name="T1" fmla="*/ 426 h 429"/>
                  <a:gd name="T2" fmla="*/ 28 w 450"/>
                  <a:gd name="T3" fmla="*/ 429 h 429"/>
                  <a:gd name="T4" fmla="*/ 70 w 450"/>
                  <a:gd name="T5" fmla="*/ 426 h 429"/>
                  <a:gd name="T6" fmla="*/ 97 w 450"/>
                  <a:gd name="T7" fmla="*/ 415 h 429"/>
                  <a:gd name="T8" fmla="*/ 134 w 450"/>
                  <a:gd name="T9" fmla="*/ 416 h 429"/>
                  <a:gd name="T10" fmla="*/ 140 w 450"/>
                  <a:gd name="T11" fmla="*/ 408 h 429"/>
                  <a:gd name="T12" fmla="*/ 154 w 450"/>
                  <a:gd name="T13" fmla="*/ 402 h 429"/>
                  <a:gd name="T14" fmla="*/ 155 w 450"/>
                  <a:gd name="T15" fmla="*/ 393 h 429"/>
                  <a:gd name="T16" fmla="*/ 180 w 450"/>
                  <a:gd name="T17" fmla="*/ 377 h 429"/>
                  <a:gd name="T18" fmla="*/ 188 w 450"/>
                  <a:gd name="T19" fmla="*/ 365 h 429"/>
                  <a:gd name="T20" fmla="*/ 200 w 450"/>
                  <a:gd name="T21" fmla="*/ 365 h 429"/>
                  <a:gd name="T22" fmla="*/ 204 w 450"/>
                  <a:gd name="T23" fmla="*/ 351 h 429"/>
                  <a:gd name="T24" fmla="*/ 225 w 450"/>
                  <a:gd name="T25" fmla="*/ 346 h 429"/>
                  <a:gd name="T26" fmla="*/ 271 w 450"/>
                  <a:gd name="T27" fmla="*/ 297 h 429"/>
                  <a:gd name="T28" fmla="*/ 276 w 450"/>
                  <a:gd name="T29" fmla="*/ 275 h 429"/>
                  <a:gd name="T30" fmla="*/ 272 w 450"/>
                  <a:gd name="T31" fmla="*/ 256 h 429"/>
                  <a:gd name="T32" fmla="*/ 286 w 450"/>
                  <a:gd name="T33" fmla="*/ 244 h 429"/>
                  <a:gd name="T34" fmla="*/ 293 w 450"/>
                  <a:gd name="T35" fmla="*/ 226 h 429"/>
                  <a:gd name="T36" fmla="*/ 316 w 450"/>
                  <a:gd name="T37" fmla="*/ 215 h 429"/>
                  <a:gd name="T38" fmla="*/ 344 w 450"/>
                  <a:gd name="T39" fmla="*/ 194 h 429"/>
                  <a:gd name="T40" fmla="*/ 357 w 450"/>
                  <a:gd name="T41" fmla="*/ 157 h 429"/>
                  <a:gd name="T42" fmla="*/ 365 w 450"/>
                  <a:gd name="T43" fmla="*/ 153 h 429"/>
                  <a:gd name="T44" fmla="*/ 365 w 450"/>
                  <a:gd name="T45" fmla="*/ 122 h 429"/>
                  <a:gd name="T46" fmla="*/ 379 w 450"/>
                  <a:gd name="T47" fmla="*/ 92 h 429"/>
                  <a:gd name="T48" fmla="*/ 396 w 450"/>
                  <a:gd name="T49" fmla="*/ 88 h 429"/>
                  <a:gd name="T50" fmla="*/ 404 w 450"/>
                  <a:gd name="T51" fmla="*/ 74 h 429"/>
                  <a:gd name="T52" fmla="*/ 409 w 450"/>
                  <a:gd name="T53" fmla="*/ 74 h 429"/>
                  <a:gd name="T54" fmla="*/ 409 w 450"/>
                  <a:gd name="T55" fmla="*/ 69 h 429"/>
                  <a:gd name="T56" fmla="*/ 417 w 450"/>
                  <a:gd name="T57" fmla="*/ 49 h 429"/>
                  <a:gd name="T58" fmla="*/ 424 w 450"/>
                  <a:gd name="T59" fmla="*/ 35 h 429"/>
                  <a:gd name="T60" fmla="*/ 435 w 450"/>
                  <a:gd name="T61" fmla="*/ 29 h 429"/>
                  <a:gd name="T62" fmla="*/ 446 w 450"/>
                  <a:gd name="T63" fmla="*/ 30 h 429"/>
                  <a:gd name="T64" fmla="*/ 450 w 450"/>
                  <a:gd name="T65" fmla="*/ 18 h 429"/>
                  <a:gd name="T66" fmla="*/ 450 w 450"/>
                  <a:gd name="T67" fmla="*/ 7 h 429"/>
                  <a:gd name="T68" fmla="*/ 446 w 450"/>
                  <a:gd name="T69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0" h="429">
                    <a:moveTo>
                      <a:pt x="0" y="426"/>
                    </a:moveTo>
                    <a:lnTo>
                      <a:pt x="28" y="429"/>
                    </a:lnTo>
                    <a:lnTo>
                      <a:pt x="70" y="426"/>
                    </a:lnTo>
                    <a:lnTo>
                      <a:pt x="97" y="415"/>
                    </a:lnTo>
                    <a:lnTo>
                      <a:pt x="134" y="416"/>
                    </a:lnTo>
                    <a:lnTo>
                      <a:pt x="140" y="408"/>
                    </a:lnTo>
                    <a:lnTo>
                      <a:pt x="154" y="402"/>
                    </a:lnTo>
                    <a:lnTo>
                      <a:pt x="155" y="393"/>
                    </a:lnTo>
                    <a:lnTo>
                      <a:pt x="180" y="377"/>
                    </a:lnTo>
                    <a:lnTo>
                      <a:pt x="188" y="365"/>
                    </a:lnTo>
                    <a:lnTo>
                      <a:pt x="200" y="365"/>
                    </a:lnTo>
                    <a:lnTo>
                      <a:pt x="204" y="351"/>
                    </a:lnTo>
                    <a:lnTo>
                      <a:pt x="225" y="346"/>
                    </a:lnTo>
                    <a:lnTo>
                      <a:pt x="271" y="297"/>
                    </a:lnTo>
                    <a:lnTo>
                      <a:pt x="276" y="275"/>
                    </a:lnTo>
                    <a:lnTo>
                      <a:pt x="272" y="256"/>
                    </a:lnTo>
                    <a:lnTo>
                      <a:pt x="286" y="244"/>
                    </a:lnTo>
                    <a:lnTo>
                      <a:pt x="293" y="226"/>
                    </a:lnTo>
                    <a:lnTo>
                      <a:pt x="316" y="215"/>
                    </a:lnTo>
                    <a:lnTo>
                      <a:pt x="344" y="194"/>
                    </a:lnTo>
                    <a:lnTo>
                      <a:pt x="357" y="157"/>
                    </a:lnTo>
                    <a:lnTo>
                      <a:pt x="365" y="153"/>
                    </a:lnTo>
                    <a:lnTo>
                      <a:pt x="365" y="122"/>
                    </a:lnTo>
                    <a:lnTo>
                      <a:pt x="379" y="92"/>
                    </a:lnTo>
                    <a:lnTo>
                      <a:pt x="396" y="88"/>
                    </a:lnTo>
                    <a:lnTo>
                      <a:pt x="404" y="74"/>
                    </a:lnTo>
                    <a:lnTo>
                      <a:pt x="409" y="74"/>
                    </a:lnTo>
                    <a:lnTo>
                      <a:pt x="409" y="69"/>
                    </a:lnTo>
                    <a:lnTo>
                      <a:pt x="417" y="49"/>
                    </a:lnTo>
                    <a:lnTo>
                      <a:pt x="424" y="35"/>
                    </a:lnTo>
                    <a:lnTo>
                      <a:pt x="435" y="29"/>
                    </a:lnTo>
                    <a:lnTo>
                      <a:pt x="446" y="30"/>
                    </a:lnTo>
                    <a:lnTo>
                      <a:pt x="450" y="18"/>
                    </a:lnTo>
                    <a:lnTo>
                      <a:pt x="450" y="7"/>
                    </a:lnTo>
                    <a:lnTo>
                      <a:pt x="446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577">
                <a:extLst>
                  <a:ext uri="{FF2B5EF4-FFF2-40B4-BE49-F238E27FC236}">
                    <a16:creationId xmlns:a16="http://schemas.microsoft.com/office/drawing/2014/main" id="{85719508-6A96-ECC6-2A6C-34E5CB63C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6" y="2116"/>
                <a:ext cx="260" cy="268"/>
              </a:xfrm>
              <a:custGeom>
                <a:avLst/>
                <a:gdLst>
                  <a:gd name="T0" fmla="*/ 0 w 779"/>
                  <a:gd name="T1" fmla="*/ 804 h 804"/>
                  <a:gd name="T2" fmla="*/ 4 w 779"/>
                  <a:gd name="T3" fmla="*/ 803 h 804"/>
                  <a:gd name="T4" fmla="*/ 21 w 779"/>
                  <a:gd name="T5" fmla="*/ 792 h 804"/>
                  <a:gd name="T6" fmla="*/ 27 w 779"/>
                  <a:gd name="T7" fmla="*/ 772 h 804"/>
                  <a:gd name="T8" fmla="*/ 40 w 779"/>
                  <a:gd name="T9" fmla="*/ 760 h 804"/>
                  <a:gd name="T10" fmla="*/ 31 w 779"/>
                  <a:gd name="T11" fmla="*/ 736 h 804"/>
                  <a:gd name="T12" fmla="*/ 21 w 779"/>
                  <a:gd name="T13" fmla="*/ 721 h 804"/>
                  <a:gd name="T14" fmla="*/ 31 w 779"/>
                  <a:gd name="T15" fmla="*/ 708 h 804"/>
                  <a:gd name="T16" fmla="*/ 41 w 779"/>
                  <a:gd name="T17" fmla="*/ 695 h 804"/>
                  <a:gd name="T18" fmla="*/ 28 w 779"/>
                  <a:gd name="T19" fmla="*/ 684 h 804"/>
                  <a:gd name="T20" fmla="*/ 32 w 779"/>
                  <a:gd name="T21" fmla="*/ 678 h 804"/>
                  <a:gd name="T22" fmla="*/ 41 w 779"/>
                  <a:gd name="T23" fmla="*/ 667 h 804"/>
                  <a:gd name="T24" fmla="*/ 52 w 779"/>
                  <a:gd name="T25" fmla="*/ 656 h 804"/>
                  <a:gd name="T26" fmla="*/ 74 w 779"/>
                  <a:gd name="T27" fmla="*/ 651 h 804"/>
                  <a:gd name="T28" fmla="*/ 89 w 779"/>
                  <a:gd name="T29" fmla="*/ 651 h 804"/>
                  <a:gd name="T30" fmla="*/ 89 w 779"/>
                  <a:gd name="T31" fmla="*/ 620 h 804"/>
                  <a:gd name="T32" fmla="*/ 110 w 779"/>
                  <a:gd name="T33" fmla="*/ 620 h 804"/>
                  <a:gd name="T34" fmla="*/ 114 w 779"/>
                  <a:gd name="T35" fmla="*/ 597 h 804"/>
                  <a:gd name="T36" fmla="*/ 166 w 779"/>
                  <a:gd name="T37" fmla="*/ 556 h 804"/>
                  <a:gd name="T38" fmla="*/ 174 w 779"/>
                  <a:gd name="T39" fmla="*/ 512 h 804"/>
                  <a:gd name="T40" fmla="*/ 187 w 779"/>
                  <a:gd name="T41" fmla="*/ 493 h 804"/>
                  <a:gd name="T42" fmla="*/ 199 w 779"/>
                  <a:gd name="T43" fmla="*/ 468 h 804"/>
                  <a:gd name="T44" fmla="*/ 238 w 779"/>
                  <a:gd name="T45" fmla="*/ 450 h 804"/>
                  <a:gd name="T46" fmla="*/ 296 w 779"/>
                  <a:gd name="T47" fmla="*/ 449 h 804"/>
                  <a:gd name="T48" fmla="*/ 308 w 779"/>
                  <a:gd name="T49" fmla="*/ 443 h 804"/>
                  <a:gd name="T50" fmla="*/ 333 w 779"/>
                  <a:gd name="T51" fmla="*/ 449 h 804"/>
                  <a:gd name="T52" fmla="*/ 358 w 779"/>
                  <a:gd name="T53" fmla="*/ 412 h 804"/>
                  <a:gd name="T54" fmla="*/ 382 w 779"/>
                  <a:gd name="T55" fmla="*/ 389 h 804"/>
                  <a:gd name="T56" fmla="*/ 418 w 779"/>
                  <a:gd name="T57" fmla="*/ 367 h 804"/>
                  <a:gd name="T58" fmla="*/ 463 w 779"/>
                  <a:gd name="T59" fmla="*/ 292 h 804"/>
                  <a:gd name="T60" fmla="*/ 464 w 779"/>
                  <a:gd name="T61" fmla="*/ 262 h 804"/>
                  <a:gd name="T62" fmla="*/ 460 w 779"/>
                  <a:gd name="T63" fmla="*/ 237 h 804"/>
                  <a:gd name="T64" fmla="*/ 473 w 779"/>
                  <a:gd name="T65" fmla="*/ 233 h 804"/>
                  <a:gd name="T66" fmla="*/ 502 w 779"/>
                  <a:gd name="T67" fmla="*/ 249 h 804"/>
                  <a:gd name="T68" fmla="*/ 559 w 779"/>
                  <a:gd name="T69" fmla="*/ 268 h 804"/>
                  <a:gd name="T70" fmla="*/ 571 w 779"/>
                  <a:gd name="T71" fmla="*/ 249 h 804"/>
                  <a:gd name="T72" fmla="*/ 571 w 779"/>
                  <a:gd name="T73" fmla="*/ 200 h 804"/>
                  <a:gd name="T74" fmla="*/ 585 w 779"/>
                  <a:gd name="T75" fmla="*/ 161 h 804"/>
                  <a:gd name="T76" fmla="*/ 591 w 779"/>
                  <a:gd name="T77" fmla="*/ 76 h 804"/>
                  <a:gd name="T78" fmla="*/ 608 w 779"/>
                  <a:gd name="T79" fmla="*/ 39 h 804"/>
                  <a:gd name="T80" fmla="*/ 637 w 779"/>
                  <a:gd name="T81" fmla="*/ 12 h 804"/>
                  <a:gd name="T82" fmla="*/ 684 w 779"/>
                  <a:gd name="T83" fmla="*/ 0 h 804"/>
                  <a:gd name="T84" fmla="*/ 779 w 779"/>
                  <a:gd name="T85" fmla="*/ 41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79" h="804">
                    <a:moveTo>
                      <a:pt x="0" y="804"/>
                    </a:moveTo>
                    <a:lnTo>
                      <a:pt x="4" y="803"/>
                    </a:lnTo>
                    <a:lnTo>
                      <a:pt x="21" y="792"/>
                    </a:lnTo>
                    <a:lnTo>
                      <a:pt x="27" y="772"/>
                    </a:lnTo>
                    <a:lnTo>
                      <a:pt x="40" y="760"/>
                    </a:lnTo>
                    <a:lnTo>
                      <a:pt x="31" y="736"/>
                    </a:lnTo>
                    <a:lnTo>
                      <a:pt x="21" y="721"/>
                    </a:lnTo>
                    <a:lnTo>
                      <a:pt x="31" y="708"/>
                    </a:lnTo>
                    <a:lnTo>
                      <a:pt x="41" y="695"/>
                    </a:lnTo>
                    <a:lnTo>
                      <a:pt x="28" y="684"/>
                    </a:lnTo>
                    <a:lnTo>
                      <a:pt x="32" y="678"/>
                    </a:lnTo>
                    <a:lnTo>
                      <a:pt x="41" y="667"/>
                    </a:lnTo>
                    <a:lnTo>
                      <a:pt x="52" y="656"/>
                    </a:lnTo>
                    <a:lnTo>
                      <a:pt x="74" y="651"/>
                    </a:lnTo>
                    <a:lnTo>
                      <a:pt x="89" y="651"/>
                    </a:lnTo>
                    <a:lnTo>
                      <a:pt x="89" y="620"/>
                    </a:lnTo>
                    <a:lnTo>
                      <a:pt x="110" y="620"/>
                    </a:lnTo>
                    <a:lnTo>
                      <a:pt x="114" y="597"/>
                    </a:lnTo>
                    <a:lnTo>
                      <a:pt x="166" y="556"/>
                    </a:lnTo>
                    <a:lnTo>
                      <a:pt x="174" y="512"/>
                    </a:lnTo>
                    <a:lnTo>
                      <a:pt x="187" y="493"/>
                    </a:lnTo>
                    <a:lnTo>
                      <a:pt x="199" y="468"/>
                    </a:lnTo>
                    <a:lnTo>
                      <a:pt x="238" y="450"/>
                    </a:lnTo>
                    <a:lnTo>
                      <a:pt x="296" y="449"/>
                    </a:lnTo>
                    <a:lnTo>
                      <a:pt x="308" y="443"/>
                    </a:lnTo>
                    <a:lnTo>
                      <a:pt x="333" y="449"/>
                    </a:lnTo>
                    <a:lnTo>
                      <a:pt x="358" y="412"/>
                    </a:lnTo>
                    <a:lnTo>
                      <a:pt x="382" y="389"/>
                    </a:lnTo>
                    <a:lnTo>
                      <a:pt x="418" y="367"/>
                    </a:lnTo>
                    <a:lnTo>
                      <a:pt x="463" y="292"/>
                    </a:lnTo>
                    <a:lnTo>
                      <a:pt x="464" y="262"/>
                    </a:lnTo>
                    <a:lnTo>
                      <a:pt x="460" y="237"/>
                    </a:lnTo>
                    <a:lnTo>
                      <a:pt x="473" y="233"/>
                    </a:lnTo>
                    <a:lnTo>
                      <a:pt x="502" y="249"/>
                    </a:lnTo>
                    <a:lnTo>
                      <a:pt x="559" y="268"/>
                    </a:lnTo>
                    <a:lnTo>
                      <a:pt x="571" y="249"/>
                    </a:lnTo>
                    <a:lnTo>
                      <a:pt x="571" y="200"/>
                    </a:lnTo>
                    <a:lnTo>
                      <a:pt x="585" y="161"/>
                    </a:lnTo>
                    <a:lnTo>
                      <a:pt x="591" y="76"/>
                    </a:lnTo>
                    <a:lnTo>
                      <a:pt x="608" y="39"/>
                    </a:lnTo>
                    <a:lnTo>
                      <a:pt x="637" y="12"/>
                    </a:lnTo>
                    <a:lnTo>
                      <a:pt x="684" y="0"/>
                    </a:lnTo>
                    <a:lnTo>
                      <a:pt x="779" y="4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578">
                <a:extLst>
                  <a:ext uri="{FF2B5EF4-FFF2-40B4-BE49-F238E27FC236}">
                    <a16:creationId xmlns:a16="http://schemas.microsoft.com/office/drawing/2014/main" id="{2AEC6889-006F-BB4C-28E4-E193D9140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287"/>
                <a:ext cx="160" cy="105"/>
              </a:xfrm>
              <a:custGeom>
                <a:avLst/>
                <a:gdLst>
                  <a:gd name="T0" fmla="*/ 0 w 480"/>
                  <a:gd name="T1" fmla="*/ 314 h 314"/>
                  <a:gd name="T2" fmla="*/ 30 w 480"/>
                  <a:gd name="T3" fmla="*/ 289 h 314"/>
                  <a:gd name="T4" fmla="*/ 30 w 480"/>
                  <a:gd name="T5" fmla="*/ 272 h 314"/>
                  <a:gd name="T6" fmla="*/ 47 w 480"/>
                  <a:gd name="T7" fmla="*/ 289 h 314"/>
                  <a:gd name="T8" fmla="*/ 60 w 480"/>
                  <a:gd name="T9" fmla="*/ 289 h 314"/>
                  <a:gd name="T10" fmla="*/ 64 w 480"/>
                  <a:gd name="T11" fmla="*/ 276 h 314"/>
                  <a:gd name="T12" fmla="*/ 101 w 480"/>
                  <a:gd name="T13" fmla="*/ 246 h 314"/>
                  <a:gd name="T14" fmla="*/ 101 w 480"/>
                  <a:gd name="T15" fmla="*/ 235 h 314"/>
                  <a:gd name="T16" fmla="*/ 122 w 480"/>
                  <a:gd name="T17" fmla="*/ 223 h 314"/>
                  <a:gd name="T18" fmla="*/ 122 w 480"/>
                  <a:gd name="T19" fmla="*/ 201 h 314"/>
                  <a:gd name="T20" fmla="*/ 134 w 480"/>
                  <a:gd name="T21" fmla="*/ 202 h 314"/>
                  <a:gd name="T22" fmla="*/ 147 w 480"/>
                  <a:gd name="T23" fmla="*/ 188 h 314"/>
                  <a:gd name="T24" fmla="*/ 161 w 480"/>
                  <a:gd name="T25" fmla="*/ 159 h 314"/>
                  <a:gd name="T26" fmla="*/ 173 w 480"/>
                  <a:gd name="T27" fmla="*/ 164 h 314"/>
                  <a:gd name="T28" fmla="*/ 182 w 480"/>
                  <a:gd name="T29" fmla="*/ 176 h 314"/>
                  <a:gd name="T30" fmla="*/ 186 w 480"/>
                  <a:gd name="T31" fmla="*/ 159 h 314"/>
                  <a:gd name="T32" fmla="*/ 201 w 480"/>
                  <a:gd name="T33" fmla="*/ 152 h 314"/>
                  <a:gd name="T34" fmla="*/ 237 w 480"/>
                  <a:gd name="T35" fmla="*/ 94 h 314"/>
                  <a:gd name="T36" fmla="*/ 256 w 480"/>
                  <a:gd name="T37" fmla="*/ 90 h 314"/>
                  <a:gd name="T38" fmla="*/ 264 w 480"/>
                  <a:gd name="T39" fmla="*/ 70 h 314"/>
                  <a:gd name="T40" fmla="*/ 272 w 480"/>
                  <a:gd name="T41" fmla="*/ 70 h 314"/>
                  <a:gd name="T42" fmla="*/ 285 w 480"/>
                  <a:gd name="T43" fmla="*/ 50 h 314"/>
                  <a:gd name="T44" fmla="*/ 291 w 480"/>
                  <a:gd name="T45" fmla="*/ 36 h 314"/>
                  <a:gd name="T46" fmla="*/ 309 w 480"/>
                  <a:gd name="T47" fmla="*/ 44 h 314"/>
                  <a:gd name="T48" fmla="*/ 322 w 480"/>
                  <a:gd name="T49" fmla="*/ 32 h 314"/>
                  <a:gd name="T50" fmla="*/ 342 w 480"/>
                  <a:gd name="T51" fmla="*/ 32 h 314"/>
                  <a:gd name="T52" fmla="*/ 360 w 480"/>
                  <a:gd name="T53" fmla="*/ 21 h 314"/>
                  <a:gd name="T54" fmla="*/ 391 w 480"/>
                  <a:gd name="T55" fmla="*/ 21 h 314"/>
                  <a:gd name="T56" fmla="*/ 397 w 480"/>
                  <a:gd name="T57" fmla="*/ 33 h 314"/>
                  <a:gd name="T58" fmla="*/ 427 w 480"/>
                  <a:gd name="T59" fmla="*/ 33 h 314"/>
                  <a:gd name="T60" fmla="*/ 450 w 480"/>
                  <a:gd name="T61" fmla="*/ 45 h 314"/>
                  <a:gd name="T62" fmla="*/ 474 w 480"/>
                  <a:gd name="T63" fmla="*/ 14 h 314"/>
                  <a:gd name="T64" fmla="*/ 480 w 480"/>
                  <a:gd name="T65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0" h="314">
                    <a:moveTo>
                      <a:pt x="0" y="314"/>
                    </a:moveTo>
                    <a:lnTo>
                      <a:pt x="30" y="289"/>
                    </a:lnTo>
                    <a:lnTo>
                      <a:pt x="30" y="272"/>
                    </a:lnTo>
                    <a:lnTo>
                      <a:pt x="47" y="289"/>
                    </a:lnTo>
                    <a:lnTo>
                      <a:pt x="60" y="289"/>
                    </a:lnTo>
                    <a:lnTo>
                      <a:pt x="64" y="276"/>
                    </a:lnTo>
                    <a:lnTo>
                      <a:pt x="101" y="246"/>
                    </a:lnTo>
                    <a:lnTo>
                      <a:pt x="101" y="235"/>
                    </a:lnTo>
                    <a:lnTo>
                      <a:pt x="122" y="223"/>
                    </a:lnTo>
                    <a:lnTo>
                      <a:pt x="122" y="201"/>
                    </a:lnTo>
                    <a:lnTo>
                      <a:pt x="134" y="202"/>
                    </a:lnTo>
                    <a:lnTo>
                      <a:pt x="147" y="188"/>
                    </a:lnTo>
                    <a:lnTo>
                      <a:pt x="161" y="159"/>
                    </a:lnTo>
                    <a:lnTo>
                      <a:pt x="173" y="164"/>
                    </a:lnTo>
                    <a:lnTo>
                      <a:pt x="182" y="176"/>
                    </a:lnTo>
                    <a:lnTo>
                      <a:pt x="186" y="159"/>
                    </a:lnTo>
                    <a:lnTo>
                      <a:pt x="201" y="152"/>
                    </a:lnTo>
                    <a:lnTo>
                      <a:pt x="237" y="94"/>
                    </a:lnTo>
                    <a:lnTo>
                      <a:pt x="256" y="90"/>
                    </a:lnTo>
                    <a:lnTo>
                      <a:pt x="264" y="70"/>
                    </a:lnTo>
                    <a:lnTo>
                      <a:pt x="272" y="70"/>
                    </a:lnTo>
                    <a:lnTo>
                      <a:pt x="285" y="50"/>
                    </a:lnTo>
                    <a:lnTo>
                      <a:pt x="291" y="36"/>
                    </a:lnTo>
                    <a:lnTo>
                      <a:pt x="309" y="44"/>
                    </a:lnTo>
                    <a:lnTo>
                      <a:pt x="322" y="32"/>
                    </a:lnTo>
                    <a:lnTo>
                      <a:pt x="342" y="32"/>
                    </a:lnTo>
                    <a:lnTo>
                      <a:pt x="360" y="21"/>
                    </a:lnTo>
                    <a:lnTo>
                      <a:pt x="391" y="21"/>
                    </a:lnTo>
                    <a:lnTo>
                      <a:pt x="397" y="33"/>
                    </a:lnTo>
                    <a:lnTo>
                      <a:pt x="427" y="33"/>
                    </a:lnTo>
                    <a:lnTo>
                      <a:pt x="450" y="45"/>
                    </a:lnTo>
                    <a:lnTo>
                      <a:pt x="474" y="14"/>
                    </a:lnTo>
                    <a:lnTo>
                      <a:pt x="480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579">
                <a:extLst>
                  <a:ext uri="{FF2B5EF4-FFF2-40B4-BE49-F238E27FC236}">
                    <a16:creationId xmlns:a16="http://schemas.microsoft.com/office/drawing/2014/main" id="{A9EF3A35-7BBB-1A24-5CB4-0B09A5D37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2373"/>
                <a:ext cx="152" cy="41"/>
              </a:xfrm>
              <a:custGeom>
                <a:avLst/>
                <a:gdLst>
                  <a:gd name="T0" fmla="*/ 0 w 456"/>
                  <a:gd name="T1" fmla="*/ 111 h 123"/>
                  <a:gd name="T2" fmla="*/ 12 w 456"/>
                  <a:gd name="T3" fmla="*/ 123 h 123"/>
                  <a:gd name="T4" fmla="*/ 24 w 456"/>
                  <a:gd name="T5" fmla="*/ 123 h 123"/>
                  <a:gd name="T6" fmla="*/ 63 w 456"/>
                  <a:gd name="T7" fmla="*/ 98 h 123"/>
                  <a:gd name="T8" fmla="*/ 82 w 456"/>
                  <a:gd name="T9" fmla="*/ 78 h 123"/>
                  <a:gd name="T10" fmla="*/ 92 w 456"/>
                  <a:gd name="T11" fmla="*/ 74 h 123"/>
                  <a:gd name="T12" fmla="*/ 100 w 456"/>
                  <a:gd name="T13" fmla="*/ 61 h 123"/>
                  <a:gd name="T14" fmla="*/ 118 w 456"/>
                  <a:gd name="T15" fmla="*/ 61 h 123"/>
                  <a:gd name="T16" fmla="*/ 126 w 456"/>
                  <a:gd name="T17" fmla="*/ 74 h 123"/>
                  <a:gd name="T18" fmla="*/ 146 w 456"/>
                  <a:gd name="T19" fmla="*/ 74 h 123"/>
                  <a:gd name="T20" fmla="*/ 146 w 456"/>
                  <a:gd name="T21" fmla="*/ 66 h 123"/>
                  <a:gd name="T22" fmla="*/ 151 w 456"/>
                  <a:gd name="T23" fmla="*/ 54 h 123"/>
                  <a:gd name="T24" fmla="*/ 165 w 456"/>
                  <a:gd name="T25" fmla="*/ 50 h 123"/>
                  <a:gd name="T26" fmla="*/ 176 w 456"/>
                  <a:gd name="T27" fmla="*/ 56 h 123"/>
                  <a:gd name="T28" fmla="*/ 185 w 456"/>
                  <a:gd name="T29" fmla="*/ 62 h 123"/>
                  <a:gd name="T30" fmla="*/ 191 w 456"/>
                  <a:gd name="T31" fmla="*/ 76 h 123"/>
                  <a:gd name="T32" fmla="*/ 185 w 456"/>
                  <a:gd name="T33" fmla="*/ 99 h 123"/>
                  <a:gd name="T34" fmla="*/ 191 w 456"/>
                  <a:gd name="T35" fmla="*/ 108 h 123"/>
                  <a:gd name="T36" fmla="*/ 209 w 456"/>
                  <a:gd name="T37" fmla="*/ 108 h 123"/>
                  <a:gd name="T38" fmla="*/ 224 w 456"/>
                  <a:gd name="T39" fmla="*/ 92 h 123"/>
                  <a:gd name="T40" fmla="*/ 241 w 456"/>
                  <a:gd name="T41" fmla="*/ 104 h 123"/>
                  <a:gd name="T42" fmla="*/ 246 w 456"/>
                  <a:gd name="T43" fmla="*/ 79 h 123"/>
                  <a:gd name="T44" fmla="*/ 254 w 456"/>
                  <a:gd name="T45" fmla="*/ 76 h 123"/>
                  <a:gd name="T46" fmla="*/ 262 w 456"/>
                  <a:gd name="T47" fmla="*/ 56 h 123"/>
                  <a:gd name="T48" fmla="*/ 280 w 456"/>
                  <a:gd name="T49" fmla="*/ 68 h 123"/>
                  <a:gd name="T50" fmla="*/ 286 w 456"/>
                  <a:gd name="T51" fmla="*/ 51 h 123"/>
                  <a:gd name="T52" fmla="*/ 301 w 456"/>
                  <a:gd name="T53" fmla="*/ 38 h 123"/>
                  <a:gd name="T54" fmla="*/ 312 w 456"/>
                  <a:gd name="T55" fmla="*/ 38 h 123"/>
                  <a:gd name="T56" fmla="*/ 326 w 456"/>
                  <a:gd name="T57" fmla="*/ 20 h 123"/>
                  <a:gd name="T58" fmla="*/ 371 w 456"/>
                  <a:gd name="T59" fmla="*/ 0 h 123"/>
                  <a:gd name="T60" fmla="*/ 388 w 456"/>
                  <a:gd name="T61" fmla="*/ 25 h 123"/>
                  <a:gd name="T62" fmla="*/ 419 w 456"/>
                  <a:gd name="T63" fmla="*/ 52 h 123"/>
                  <a:gd name="T64" fmla="*/ 446 w 456"/>
                  <a:gd name="T65" fmla="*/ 44 h 123"/>
                  <a:gd name="T66" fmla="*/ 456 w 456"/>
                  <a:gd name="T67" fmla="*/ 39 h 123"/>
                  <a:gd name="T68" fmla="*/ 451 w 456"/>
                  <a:gd name="T69" fmla="*/ 3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6" h="123">
                    <a:moveTo>
                      <a:pt x="0" y="111"/>
                    </a:moveTo>
                    <a:lnTo>
                      <a:pt x="12" y="123"/>
                    </a:lnTo>
                    <a:lnTo>
                      <a:pt x="24" y="123"/>
                    </a:lnTo>
                    <a:lnTo>
                      <a:pt x="63" y="98"/>
                    </a:lnTo>
                    <a:lnTo>
                      <a:pt x="82" y="78"/>
                    </a:lnTo>
                    <a:lnTo>
                      <a:pt x="92" y="74"/>
                    </a:lnTo>
                    <a:lnTo>
                      <a:pt x="100" y="61"/>
                    </a:lnTo>
                    <a:lnTo>
                      <a:pt x="118" y="61"/>
                    </a:lnTo>
                    <a:lnTo>
                      <a:pt x="126" y="74"/>
                    </a:lnTo>
                    <a:lnTo>
                      <a:pt x="146" y="74"/>
                    </a:lnTo>
                    <a:lnTo>
                      <a:pt x="146" y="66"/>
                    </a:lnTo>
                    <a:lnTo>
                      <a:pt x="151" y="54"/>
                    </a:lnTo>
                    <a:lnTo>
                      <a:pt x="165" y="50"/>
                    </a:lnTo>
                    <a:lnTo>
                      <a:pt x="176" y="56"/>
                    </a:lnTo>
                    <a:lnTo>
                      <a:pt x="185" y="62"/>
                    </a:lnTo>
                    <a:lnTo>
                      <a:pt x="191" y="76"/>
                    </a:lnTo>
                    <a:lnTo>
                      <a:pt x="185" y="99"/>
                    </a:lnTo>
                    <a:lnTo>
                      <a:pt x="191" y="108"/>
                    </a:lnTo>
                    <a:lnTo>
                      <a:pt x="209" y="108"/>
                    </a:lnTo>
                    <a:lnTo>
                      <a:pt x="224" y="92"/>
                    </a:lnTo>
                    <a:lnTo>
                      <a:pt x="241" y="104"/>
                    </a:lnTo>
                    <a:lnTo>
                      <a:pt x="246" y="79"/>
                    </a:lnTo>
                    <a:lnTo>
                      <a:pt x="254" y="76"/>
                    </a:lnTo>
                    <a:lnTo>
                      <a:pt x="262" y="56"/>
                    </a:lnTo>
                    <a:lnTo>
                      <a:pt x="280" y="68"/>
                    </a:lnTo>
                    <a:lnTo>
                      <a:pt x="286" y="51"/>
                    </a:lnTo>
                    <a:lnTo>
                      <a:pt x="301" y="38"/>
                    </a:lnTo>
                    <a:lnTo>
                      <a:pt x="312" y="38"/>
                    </a:lnTo>
                    <a:lnTo>
                      <a:pt x="326" y="20"/>
                    </a:lnTo>
                    <a:lnTo>
                      <a:pt x="371" y="0"/>
                    </a:lnTo>
                    <a:lnTo>
                      <a:pt x="388" y="25"/>
                    </a:lnTo>
                    <a:lnTo>
                      <a:pt x="419" y="52"/>
                    </a:lnTo>
                    <a:lnTo>
                      <a:pt x="446" y="44"/>
                    </a:lnTo>
                    <a:lnTo>
                      <a:pt x="456" y="39"/>
                    </a:lnTo>
                    <a:lnTo>
                      <a:pt x="451" y="3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Line 580">
                <a:extLst>
                  <a:ext uri="{FF2B5EF4-FFF2-40B4-BE49-F238E27FC236}">
                    <a16:creationId xmlns:a16="http://schemas.microsoft.com/office/drawing/2014/main" id="{C278A276-3B47-C0D1-799E-238DA518C1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57" y="2408"/>
                <a:ext cx="0" cy="2"/>
              </a:xfrm>
              <a:prstGeom prst="line">
                <a:avLst/>
              </a:pr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581">
                <a:extLst>
                  <a:ext uri="{FF2B5EF4-FFF2-40B4-BE49-F238E27FC236}">
                    <a16:creationId xmlns:a16="http://schemas.microsoft.com/office/drawing/2014/main" id="{0E55E2EB-127D-4B1E-05CD-9B65015115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2325"/>
                <a:ext cx="255" cy="76"/>
              </a:xfrm>
              <a:custGeom>
                <a:avLst/>
                <a:gdLst>
                  <a:gd name="T0" fmla="*/ 0 w 767"/>
                  <a:gd name="T1" fmla="*/ 177 h 229"/>
                  <a:gd name="T2" fmla="*/ 22 w 767"/>
                  <a:gd name="T3" fmla="*/ 177 h 229"/>
                  <a:gd name="T4" fmla="*/ 46 w 767"/>
                  <a:gd name="T5" fmla="*/ 166 h 229"/>
                  <a:gd name="T6" fmla="*/ 51 w 767"/>
                  <a:gd name="T7" fmla="*/ 146 h 229"/>
                  <a:gd name="T8" fmla="*/ 68 w 767"/>
                  <a:gd name="T9" fmla="*/ 141 h 229"/>
                  <a:gd name="T10" fmla="*/ 83 w 767"/>
                  <a:gd name="T11" fmla="*/ 146 h 229"/>
                  <a:gd name="T12" fmla="*/ 97 w 767"/>
                  <a:gd name="T13" fmla="*/ 134 h 229"/>
                  <a:gd name="T14" fmla="*/ 113 w 767"/>
                  <a:gd name="T15" fmla="*/ 129 h 229"/>
                  <a:gd name="T16" fmla="*/ 147 w 767"/>
                  <a:gd name="T17" fmla="*/ 110 h 229"/>
                  <a:gd name="T18" fmla="*/ 163 w 767"/>
                  <a:gd name="T19" fmla="*/ 111 h 229"/>
                  <a:gd name="T20" fmla="*/ 180 w 767"/>
                  <a:gd name="T21" fmla="*/ 108 h 229"/>
                  <a:gd name="T22" fmla="*/ 205 w 767"/>
                  <a:gd name="T23" fmla="*/ 111 h 229"/>
                  <a:gd name="T24" fmla="*/ 222 w 767"/>
                  <a:gd name="T25" fmla="*/ 102 h 229"/>
                  <a:gd name="T26" fmla="*/ 238 w 767"/>
                  <a:gd name="T27" fmla="*/ 108 h 229"/>
                  <a:gd name="T28" fmla="*/ 255 w 767"/>
                  <a:gd name="T29" fmla="*/ 102 h 229"/>
                  <a:gd name="T30" fmla="*/ 275 w 767"/>
                  <a:gd name="T31" fmla="*/ 109 h 229"/>
                  <a:gd name="T32" fmla="*/ 300 w 767"/>
                  <a:gd name="T33" fmla="*/ 112 h 229"/>
                  <a:gd name="T34" fmla="*/ 325 w 767"/>
                  <a:gd name="T35" fmla="*/ 136 h 229"/>
                  <a:gd name="T36" fmla="*/ 363 w 767"/>
                  <a:gd name="T37" fmla="*/ 181 h 229"/>
                  <a:gd name="T38" fmla="*/ 374 w 767"/>
                  <a:gd name="T39" fmla="*/ 192 h 229"/>
                  <a:gd name="T40" fmla="*/ 396 w 767"/>
                  <a:gd name="T41" fmla="*/ 192 h 229"/>
                  <a:gd name="T42" fmla="*/ 415 w 767"/>
                  <a:gd name="T43" fmla="*/ 206 h 229"/>
                  <a:gd name="T44" fmla="*/ 420 w 767"/>
                  <a:gd name="T45" fmla="*/ 217 h 229"/>
                  <a:gd name="T46" fmla="*/ 453 w 767"/>
                  <a:gd name="T47" fmla="*/ 229 h 229"/>
                  <a:gd name="T48" fmla="*/ 466 w 767"/>
                  <a:gd name="T49" fmla="*/ 226 h 229"/>
                  <a:gd name="T50" fmla="*/ 471 w 767"/>
                  <a:gd name="T51" fmla="*/ 229 h 229"/>
                  <a:gd name="T52" fmla="*/ 496 w 767"/>
                  <a:gd name="T53" fmla="*/ 227 h 229"/>
                  <a:gd name="T54" fmla="*/ 524 w 767"/>
                  <a:gd name="T55" fmla="*/ 207 h 229"/>
                  <a:gd name="T56" fmla="*/ 591 w 767"/>
                  <a:gd name="T57" fmla="*/ 183 h 229"/>
                  <a:gd name="T58" fmla="*/ 608 w 767"/>
                  <a:gd name="T59" fmla="*/ 171 h 229"/>
                  <a:gd name="T60" fmla="*/ 624 w 767"/>
                  <a:gd name="T61" fmla="*/ 163 h 229"/>
                  <a:gd name="T62" fmla="*/ 667 w 767"/>
                  <a:gd name="T63" fmla="*/ 123 h 229"/>
                  <a:gd name="T64" fmla="*/ 683 w 767"/>
                  <a:gd name="T65" fmla="*/ 87 h 229"/>
                  <a:gd name="T66" fmla="*/ 726 w 767"/>
                  <a:gd name="T67" fmla="*/ 59 h 229"/>
                  <a:gd name="T68" fmla="*/ 737 w 767"/>
                  <a:gd name="T69" fmla="*/ 44 h 229"/>
                  <a:gd name="T70" fmla="*/ 740 w 767"/>
                  <a:gd name="T71" fmla="*/ 13 h 229"/>
                  <a:gd name="T72" fmla="*/ 754 w 767"/>
                  <a:gd name="T73" fmla="*/ 0 h 229"/>
                  <a:gd name="T74" fmla="*/ 767 w 767"/>
                  <a:gd name="T75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7" h="229">
                    <a:moveTo>
                      <a:pt x="0" y="177"/>
                    </a:moveTo>
                    <a:lnTo>
                      <a:pt x="22" y="177"/>
                    </a:lnTo>
                    <a:lnTo>
                      <a:pt x="46" y="166"/>
                    </a:lnTo>
                    <a:lnTo>
                      <a:pt x="51" y="146"/>
                    </a:lnTo>
                    <a:lnTo>
                      <a:pt x="68" y="141"/>
                    </a:lnTo>
                    <a:lnTo>
                      <a:pt x="83" y="146"/>
                    </a:lnTo>
                    <a:lnTo>
                      <a:pt x="97" y="134"/>
                    </a:lnTo>
                    <a:lnTo>
                      <a:pt x="113" y="129"/>
                    </a:lnTo>
                    <a:lnTo>
                      <a:pt x="147" y="110"/>
                    </a:lnTo>
                    <a:lnTo>
                      <a:pt x="163" y="111"/>
                    </a:lnTo>
                    <a:lnTo>
                      <a:pt x="180" y="108"/>
                    </a:lnTo>
                    <a:lnTo>
                      <a:pt x="205" y="111"/>
                    </a:lnTo>
                    <a:lnTo>
                      <a:pt x="222" y="102"/>
                    </a:lnTo>
                    <a:lnTo>
                      <a:pt x="238" y="108"/>
                    </a:lnTo>
                    <a:lnTo>
                      <a:pt x="255" y="102"/>
                    </a:lnTo>
                    <a:lnTo>
                      <a:pt x="275" y="109"/>
                    </a:lnTo>
                    <a:lnTo>
                      <a:pt x="300" y="112"/>
                    </a:lnTo>
                    <a:lnTo>
                      <a:pt x="325" y="136"/>
                    </a:lnTo>
                    <a:lnTo>
                      <a:pt x="363" y="181"/>
                    </a:lnTo>
                    <a:lnTo>
                      <a:pt x="374" y="192"/>
                    </a:lnTo>
                    <a:lnTo>
                      <a:pt x="396" y="192"/>
                    </a:lnTo>
                    <a:lnTo>
                      <a:pt x="415" y="206"/>
                    </a:lnTo>
                    <a:lnTo>
                      <a:pt x="420" y="217"/>
                    </a:lnTo>
                    <a:lnTo>
                      <a:pt x="453" y="229"/>
                    </a:lnTo>
                    <a:lnTo>
                      <a:pt x="466" y="226"/>
                    </a:lnTo>
                    <a:lnTo>
                      <a:pt x="471" y="229"/>
                    </a:lnTo>
                    <a:lnTo>
                      <a:pt x="496" y="227"/>
                    </a:lnTo>
                    <a:lnTo>
                      <a:pt x="524" y="207"/>
                    </a:lnTo>
                    <a:lnTo>
                      <a:pt x="591" y="183"/>
                    </a:lnTo>
                    <a:lnTo>
                      <a:pt x="608" y="171"/>
                    </a:lnTo>
                    <a:lnTo>
                      <a:pt x="624" y="163"/>
                    </a:lnTo>
                    <a:lnTo>
                      <a:pt x="667" y="123"/>
                    </a:lnTo>
                    <a:lnTo>
                      <a:pt x="683" y="87"/>
                    </a:lnTo>
                    <a:lnTo>
                      <a:pt x="726" y="59"/>
                    </a:lnTo>
                    <a:lnTo>
                      <a:pt x="737" y="44"/>
                    </a:lnTo>
                    <a:lnTo>
                      <a:pt x="740" y="13"/>
                    </a:lnTo>
                    <a:lnTo>
                      <a:pt x="754" y="0"/>
                    </a:lnTo>
                    <a:lnTo>
                      <a:pt x="767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582">
                <a:extLst>
                  <a:ext uri="{FF2B5EF4-FFF2-40B4-BE49-F238E27FC236}">
                    <a16:creationId xmlns:a16="http://schemas.microsoft.com/office/drawing/2014/main" id="{718DB465-30EA-147D-3AC3-E7AE40E89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2490"/>
                <a:ext cx="331" cy="82"/>
              </a:xfrm>
              <a:custGeom>
                <a:avLst/>
                <a:gdLst>
                  <a:gd name="T0" fmla="*/ 12 w 994"/>
                  <a:gd name="T1" fmla="*/ 24 h 246"/>
                  <a:gd name="T2" fmla="*/ 44 w 994"/>
                  <a:gd name="T3" fmla="*/ 58 h 246"/>
                  <a:gd name="T4" fmla="*/ 70 w 994"/>
                  <a:gd name="T5" fmla="*/ 78 h 246"/>
                  <a:gd name="T6" fmla="*/ 82 w 994"/>
                  <a:gd name="T7" fmla="*/ 106 h 246"/>
                  <a:gd name="T8" fmla="*/ 99 w 994"/>
                  <a:gd name="T9" fmla="*/ 116 h 246"/>
                  <a:gd name="T10" fmla="*/ 150 w 994"/>
                  <a:gd name="T11" fmla="*/ 138 h 246"/>
                  <a:gd name="T12" fmla="*/ 194 w 994"/>
                  <a:gd name="T13" fmla="*/ 161 h 246"/>
                  <a:gd name="T14" fmla="*/ 215 w 994"/>
                  <a:gd name="T15" fmla="*/ 155 h 246"/>
                  <a:gd name="T16" fmla="*/ 231 w 994"/>
                  <a:gd name="T17" fmla="*/ 162 h 246"/>
                  <a:gd name="T18" fmla="*/ 243 w 994"/>
                  <a:gd name="T19" fmla="*/ 162 h 246"/>
                  <a:gd name="T20" fmla="*/ 265 w 994"/>
                  <a:gd name="T21" fmla="*/ 171 h 246"/>
                  <a:gd name="T22" fmla="*/ 278 w 994"/>
                  <a:gd name="T23" fmla="*/ 162 h 246"/>
                  <a:gd name="T24" fmla="*/ 290 w 994"/>
                  <a:gd name="T25" fmla="*/ 180 h 246"/>
                  <a:gd name="T26" fmla="*/ 302 w 994"/>
                  <a:gd name="T27" fmla="*/ 199 h 246"/>
                  <a:gd name="T28" fmla="*/ 315 w 994"/>
                  <a:gd name="T29" fmla="*/ 209 h 246"/>
                  <a:gd name="T30" fmla="*/ 343 w 994"/>
                  <a:gd name="T31" fmla="*/ 200 h 246"/>
                  <a:gd name="T32" fmla="*/ 373 w 994"/>
                  <a:gd name="T33" fmla="*/ 200 h 246"/>
                  <a:gd name="T34" fmla="*/ 385 w 994"/>
                  <a:gd name="T35" fmla="*/ 203 h 246"/>
                  <a:gd name="T36" fmla="*/ 424 w 994"/>
                  <a:gd name="T37" fmla="*/ 216 h 246"/>
                  <a:gd name="T38" fmla="*/ 432 w 994"/>
                  <a:gd name="T39" fmla="*/ 232 h 246"/>
                  <a:gd name="T40" fmla="*/ 444 w 994"/>
                  <a:gd name="T41" fmla="*/ 241 h 246"/>
                  <a:gd name="T42" fmla="*/ 456 w 994"/>
                  <a:gd name="T43" fmla="*/ 232 h 246"/>
                  <a:gd name="T44" fmla="*/ 483 w 994"/>
                  <a:gd name="T45" fmla="*/ 246 h 246"/>
                  <a:gd name="T46" fmla="*/ 494 w 994"/>
                  <a:gd name="T47" fmla="*/ 246 h 246"/>
                  <a:gd name="T48" fmla="*/ 519 w 994"/>
                  <a:gd name="T49" fmla="*/ 222 h 246"/>
                  <a:gd name="T50" fmla="*/ 519 w 994"/>
                  <a:gd name="T51" fmla="*/ 210 h 246"/>
                  <a:gd name="T52" fmla="*/ 536 w 994"/>
                  <a:gd name="T53" fmla="*/ 202 h 246"/>
                  <a:gd name="T54" fmla="*/ 541 w 994"/>
                  <a:gd name="T55" fmla="*/ 188 h 246"/>
                  <a:gd name="T56" fmla="*/ 571 w 994"/>
                  <a:gd name="T57" fmla="*/ 175 h 246"/>
                  <a:gd name="T58" fmla="*/ 615 w 994"/>
                  <a:gd name="T59" fmla="*/ 188 h 246"/>
                  <a:gd name="T60" fmla="*/ 646 w 994"/>
                  <a:gd name="T61" fmla="*/ 196 h 246"/>
                  <a:gd name="T62" fmla="*/ 653 w 994"/>
                  <a:gd name="T63" fmla="*/ 189 h 246"/>
                  <a:gd name="T64" fmla="*/ 690 w 994"/>
                  <a:gd name="T65" fmla="*/ 172 h 246"/>
                  <a:gd name="T66" fmla="*/ 724 w 994"/>
                  <a:gd name="T67" fmla="*/ 196 h 246"/>
                  <a:gd name="T68" fmla="*/ 741 w 994"/>
                  <a:gd name="T69" fmla="*/ 189 h 246"/>
                  <a:gd name="T70" fmla="*/ 736 w 994"/>
                  <a:gd name="T71" fmla="*/ 172 h 246"/>
                  <a:gd name="T72" fmla="*/ 753 w 994"/>
                  <a:gd name="T73" fmla="*/ 156 h 246"/>
                  <a:gd name="T74" fmla="*/ 783 w 994"/>
                  <a:gd name="T75" fmla="*/ 144 h 246"/>
                  <a:gd name="T76" fmla="*/ 837 w 994"/>
                  <a:gd name="T77" fmla="*/ 132 h 246"/>
                  <a:gd name="T78" fmla="*/ 858 w 994"/>
                  <a:gd name="T79" fmla="*/ 144 h 246"/>
                  <a:gd name="T80" fmla="*/ 878 w 994"/>
                  <a:gd name="T81" fmla="*/ 148 h 246"/>
                  <a:gd name="T82" fmla="*/ 908 w 994"/>
                  <a:gd name="T83" fmla="*/ 161 h 246"/>
                  <a:gd name="T84" fmla="*/ 929 w 994"/>
                  <a:gd name="T85" fmla="*/ 175 h 246"/>
                  <a:gd name="T86" fmla="*/ 958 w 994"/>
                  <a:gd name="T87" fmla="*/ 168 h 246"/>
                  <a:gd name="T88" fmla="*/ 994 w 994"/>
                  <a:gd name="T89" fmla="*/ 176 h 246"/>
                  <a:gd name="T90" fmla="*/ 994 w 994"/>
                  <a:gd name="T91" fmla="*/ 158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94" h="246">
                    <a:moveTo>
                      <a:pt x="0" y="0"/>
                    </a:moveTo>
                    <a:lnTo>
                      <a:pt x="12" y="24"/>
                    </a:lnTo>
                    <a:lnTo>
                      <a:pt x="34" y="49"/>
                    </a:lnTo>
                    <a:lnTo>
                      <a:pt x="44" y="58"/>
                    </a:lnTo>
                    <a:lnTo>
                      <a:pt x="50" y="72"/>
                    </a:lnTo>
                    <a:lnTo>
                      <a:pt x="70" y="78"/>
                    </a:lnTo>
                    <a:lnTo>
                      <a:pt x="74" y="98"/>
                    </a:lnTo>
                    <a:lnTo>
                      <a:pt x="82" y="106"/>
                    </a:lnTo>
                    <a:lnTo>
                      <a:pt x="92" y="102"/>
                    </a:lnTo>
                    <a:lnTo>
                      <a:pt x="99" y="116"/>
                    </a:lnTo>
                    <a:lnTo>
                      <a:pt x="119" y="116"/>
                    </a:lnTo>
                    <a:lnTo>
                      <a:pt x="150" y="138"/>
                    </a:lnTo>
                    <a:lnTo>
                      <a:pt x="185" y="149"/>
                    </a:lnTo>
                    <a:lnTo>
                      <a:pt x="194" y="161"/>
                    </a:lnTo>
                    <a:lnTo>
                      <a:pt x="202" y="150"/>
                    </a:lnTo>
                    <a:lnTo>
                      <a:pt x="215" y="155"/>
                    </a:lnTo>
                    <a:lnTo>
                      <a:pt x="231" y="150"/>
                    </a:lnTo>
                    <a:lnTo>
                      <a:pt x="231" y="162"/>
                    </a:lnTo>
                    <a:lnTo>
                      <a:pt x="243" y="155"/>
                    </a:lnTo>
                    <a:lnTo>
                      <a:pt x="243" y="162"/>
                    </a:lnTo>
                    <a:lnTo>
                      <a:pt x="251" y="155"/>
                    </a:lnTo>
                    <a:lnTo>
                      <a:pt x="265" y="171"/>
                    </a:lnTo>
                    <a:lnTo>
                      <a:pt x="270" y="162"/>
                    </a:lnTo>
                    <a:lnTo>
                      <a:pt x="278" y="162"/>
                    </a:lnTo>
                    <a:lnTo>
                      <a:pt x="285" y="180"/>
                    </a:lnTo>
                    <a:lnTo>
                      <a:pt x="290" y="180"/>
                    </a:lnTo>
                    <a:lnTo>
                      <a:pt x="296" y="199"/>
                    </a:lnTo>
                    <a:lnTo>
                      <a:pt x="302" y="199"/>
                    </a:lnTo>
                    <a:lnTo>
                      <a:pt x="310" y="192"/>
                    </a:lnTo>
                    <a:lnTo>
                      <a:pt x="315" y="209"/>
                    </a:lnTo>
                    <a:lnTo>
                      <a:pt x="321" y="209"/>
                    </a:lnTo>
                    <a:lnTo>
                      <a:pt x="343" y="200"/>
                    </a:lnTo>
                    <a:lnTo>
                      <a:pt x="354" y="192"/>
                    </a:lnTo>
                    <a:lnTo>
                      <a:pt x="373" y="200"/>
                    </a:lnTo>
                    <a:lnTo>
                      <a:pt x="373" y="209"/>
                    </a:lnTo>
                    <a:lnTo>
                      <a:pt x="385" y="203"/>
                    </a:lnTo>
                    <a:lnTo>
                      <a:pt x="419" y="210"/>
                    </a:lnTo>
                    <a:lnTo>
                      <a:pt x="424" y="216"/>
                    </a:lnTo>
                    <a:lnTo>
                      <a:pt x="432" y="216"/>
                    </a:lnTo>
                    <a:lnTo>
                      <a:pt x="432" y="232"/>
                    </a:lnTo>
                    <a:lnTo>
                      <a:pt x="435" y="241"/>
                    </a:lnTo>
                    <a:lnTo>
                      <a:pt x="444" y="241"/>
                    </a:lnTo>
                    <a:lnTo>
                      <a:pt x="444" y="229"/>
                    </a:lnTo>
                    <a:lnTo>
                      <a:pt x="456" y="232"/>
                    </a:lnTo>
                    <a:lnTo>
                      <a:pt x="468" y="241"/>
                    </a:lnTo>
                    <a:lnTo>
                      <a:pt x="483" y="246"/>
                    </a:lnTo>
                    <a:lnTo>
                      <a:pt x="488" y="241"/>
                    </a:lnTo>
                    <a:lnTo>
                      <a:pt x="494" y="246"/>
                    </a:lnTo>
                    <a:lnTo>
                      <a:pt x="519" y="241"/>
                    </a:lnTo>
                    <a:lnTo>
                      <a:pt x="519" y="222"/>
                    </a:lnTo>
                    <a:lnTo>
                      <a:pt x="525" y="216"/>
                    </a:lnTo>
                    <a:lnTo>
                      <a:pt x="519" y="210"/>
                    </a:lnTo>
                    <a:lnTo>
                      <a:pt x="525" y="193"/>
                    </a:lnTo>
                    <a:lnTo>
                      <a:pt x="536" y="202"/>
                    </a:lnTo>
                    <a:lnTo>
                      <a:pt x="541" y="195"/>
                    </a:lnTo>
                    <a:lnTo>
                      <a:pt x="541" y="188"/>
                    </a:lnTo>
                    <a:lnTo>
                      <a:pt x="565" y="188"/>
                    </a:lnTo>
                    <a:lnTo>
                      <a:pt x="571" y="175"/>
                    </a:lnTo>
                    <a:lnTo>
                      <a:pt x="583" y="188"/>
                    </a:lnTo>
                    <a:lnTo>
                      <a:pt x="615" y="188"/>
                    </a:lnTo>
                    <a:lnTo>
                      <a:pt x="633" y="205"/>
                    </a:lnTo>
                    <a:lnTo>
                      <a:pt x="646" y="196"/>
                    </a:lnTo>
                    <a:lnTo>
                      <a:pt x="653" y="196"/>
                    </a:lnTo>
                    <a:lnTo>
                      <a:pt x="653" y="189"/>
                    </a:lnTo>
                    <a:lnTo>
                      <a:pt x="678" y="184"/>
                    </a:lnTo>
                    <a:lnTo>
                      <a:pt x="690" y="172"/>
                    </a:lnTo>
                    <a:lnTo>
                      <a:pt x="718" y="203"/>
                    </a:lnTo>
                    <a:lnTo>
                      <a:pt x="724" y="196"/>
                    </a:lnTo>
                    <a:lnTo>
                      <a:pt x="736" y="189"/>
                    </a:lnTo>
                    <a:lnTo>
                      <a:pt x="741" y="189"/>
                    </a:lnTo>
                    <a:lnTo>
                      <a:pt x="736" y="184"/>
                    </a:lnTo>
                    <a:lnTo>
                      <a:pt x="736" y="172"/>
                    </a:lnTo>
                    <a:lnTo>
                      <a:pt x="741" y="159"/>
                    </a:lnTo>
                    <a:lnTo>
                      <a:pt x="753" y="156"/>
                    </a:lnTo>
                    <a:lnTo>
                      <a:pt x="763" y="147"/>
                    </a:lnTo>
                    <a:lnTo>
                      <a:pt x="783" y="144"/>
                    </a:lnTo>
                    <a:lnTo>
                      <a:pt x="795" y="132"/>
                    </a:lnTo>
                    <a:lnTo>
                      <a:pt x="837" y="132"/>
                    </a:lnTo>
                    <a:lnTo>
                      <a:pt x="846" y="136"/>
                    </a:lnTo>
                    <a:lnTo>
                      <a:pt x="858" y="144"/>
                    </a:lnTo>
                    <a:lnTo>
                      <a:pt x="867" y="145"/>
                    </a:lnTo>
                    <a:lnTo>
                      <a:pt x="878" y="148"/>
                    </a:lnTo>
                    <a:lnTo>
                      <a:pt x="896" y="148"/>
                    </a:lnTo>
                    <a:lnTo>
                      <a:pt x="908" y="161"/>
                    </a:lnTo>
                    <a:lnTo>
                      <a:pt x="911" y="168"/>
                    </a:lnTo>
                    <a:lnTo>
                      <a:pt x="929" y="175"/>
                    </a:lnTo>
                    <a:lnTo>
                      <a:pt x="940" y="168"/>
                    </a:lnTo>
                    <a:lnTo>
                      <a:pt x="958" y="168"/>
                    </a:lnTo>
                    <a:lnTo>
                      <a:pt x="970" y="178"/>
                    </a:lnTo>
                    <a:lnTo>
                      <a:pt x="994" y="176"/>
                    </a:lnTo>
                    <a:lnTo>
                      <a:pt x="985" y="162"/>
                    </a:lnTo>
                    <a:lnTo>
                      <a:pt x="994" y="158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583">
                <a:extLst>
                  <a:ext uri="{FF2B5EF4-FFF2-40B4-BE49-F238E27FC236}">
                    <a16:creationId xmlns:a16="http://schemas.microsoft.com/office/drawing/2014/main" id="{7F3A1BB8-AE57-EDC5-29A8-BE3EBB4B3C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2488"/>
                <a:ext cx="620" cy="118"/>
              </a:xfrm>
              <a:custGeom>
                <a:avLst/>
                <a:gdLst>
                  <a:gd name="T0" fmla="*/ 21 w 1859"/>
                  <a:gd name="T1" fmla="*/ 346 h 354"/>
                  <a:gd name="T2" fmla="*/ 41 w 1859"/>
                  <a:gd name="T3" fmla="*/ 300 h 354"/>
                  <a:gd name="T4" fmla="*/ 128 w 1859"/>
                  <a:gd name="T5" fmla="*/ 272 h 354"/>
                  <a:gd name="T6" fmla="*/ 183 w 1859"/>
                  <a:gd name="T7" fmla="*/ 256 h 354"/>
                  <a:gd name="T8" fmla="*/ 218 w 1859"/>
                  <a:gd name="T9" fmla="*/ 219 h 354"/>
                  <a:gd name="T10" fmla="*/ 242 w 1859"/>
                  <a:gd name="T11" fmla="*/ 209 h 354"/>
                  <a:gd name="T12" fmla="*/ 317 w 1859"/>
                  <a:gd name="T13" fmla="*/ 254 h 354"/>
                  <a:gd name="T14" fmla="*/ 366 w 1859"/>
                  <a:gd name="T15" fmla="*/ 254 h 354"/>
                  <a:gd name="T16" fmla="*/ 422 w 1859"/>
                  <a:gd name="T17" fmla="*/ 258 h 354"/>
                  <a:gd name="T18" fmla="*/ 482 w 1859"/>
                  <a:gd name="T19" fmla="*/ 193 h 354"/>
                  <a:gd name="T20" fmla="*/ 540 w 1859"/>
                  <a:gd name="T21" fmla="*/ 154 h 354"/>
                  <a:gd name="T22" fmla="*/ 602 w 1859"/>
                  <a:gd name="T23" fmla="*/ 172 h 354"/>
                  <a:gd name="T24" fmla="*/ 622 w 1859"/>
                  <a:gd name="T25" fmla="*/ 155 h 354"/>
                  <a:gd name="T26" fmla="*/ 669 w 1859"/>
                  <a:gd name="T27" fmla="*/ 144 h 354"/>
                  <a:gd name="T28" fmla="*/ 680 w 1859"/>
                  <a:gd name="T29" fmla="*/ 178 h 354"/>
                  <a:gd name="T30" fmla="*/ 704 w 1859"/>
                  <a:gd name="T31" fmla="*/ 148 h 354"/>
                  <a:gd name="T32" fmla="*/ 721 w 1859"/>
                  <a:gd name="T33" fmla="*/ 193 h 354"/>
                  <a:gd name="T34" fmla="*/ 740 w 1859"/>
                  <a:gd name="T35" fmla="*/ 156 h 354"/>
                  <a:gd name="T36" fmla="*/ 769 w 1859"/>
                  <a:gd name="T37" fmla="*/ 186 h 354"/>
                  <a:gd name="T38" fmla="*/ 798 w 1859"/>
                  <a:gd name="T39" fmla="*/ 186 h 354"/>
                  <a:gd name="T40" fmla="*/ 806 w 1859"/>
                  <a:gd name="T41" fmla="*/ 166 h 354"/>
                  <a:gd name="T42" fmla="*/ 838 w 1859"/>
                  <a:gd name="T43" fmla="*/ 157 h 354"/>
                  <a:gd name="T44" fmla="*/ 838 w 1859"/>
                  <a:gd name="T45" fmla="*/ 181 h 354"/>
                  <a:gd name="T46" fmla="*/ 869 w 1859"/>
                  <a:gd name="T47" fmla="*/ 194 h 354"/>
                  <a:gd name="T48" fmla="*/ 869 w 1859"/>
                  <a:gd name="T49" fmla="*/ 181 h 354"/>
                  <a:gd name="T50" fmla="*/ 889 w 1859"/>
                  <a:gd name="T51" fmla="*/ 167 h 354"/>
                  <a:gd name="T52" fmla="*/ 901 w 1859"/>
                  <a:gd name="T53" fmla="*/ 187 h 354"/>
                  <a:gd name="T54" fmla="*/ 927 w 1859"/>
                  <a:gd name="T55" fmla="*/ 223 h 354"/>
                  <a:gd name="T56" fmla="*/ 951 w 1859"/>
                  <a:gd name="T57" fmla="*/ 195 h 354"/>
                  <a:gd name="T58" fmla="*/ 997 w 1859"/>
                  <a:gd name="T59" fmla="*/ 205 h 354"/>
                  <a:gd name="T60" fmla="*/ 1026 w 1859"/>
                  <a:gd name="T61" fmla="*/ 182 h 354"/>
                  <a:gd name="T62" fmla="*/ 1056 w 1859"/>
                  <a:gd name="T63" fmla="*/ 206 h 354"/>
                  <a:gd name="T64" fmla="*/ 1097 w 1859"/>
                  <a:gd name="T65" fmla="*/ 177 h 354"/>
                  <a:gd name="T66" fmla="*/ 1128 w 1859"/>
                  <a:gd name="T67" fmla="*/ 211 h 354"/>
                  <a:gd name="T68" fmla="*/ 1173 w 1859"/>
                  <a:gd name="T69" fmla="*/ 207 h 354"/>
                  <a:gd name="T70" fmla="*/ 1199 w 1859"/>
                  <a:gd name="T71" fmla="*/ 197 h 354"/>
                  <a:gd name="T72" fmla="*/ 1224 w 1859"/>
                  <a:gd name="T73" fmla="*/ 190 h 354"/>
                  <a:gd name="T74" fmla="*/ 1249 w 1859"/>
                  <a:gd name="T75" fmla="*/ 207 h 354"/>
                  <a:gd name="T76" fmla="*/ 1289 w 1859"/>
                  <a:gd name="T77" fmla="*/ 185 h 354"/>
                  <a:gd name="T78" fmla="*/ 1306 w 1859"/>
                  <a:gd name="T79" fmla="*/ 168 h 354"/>
                  <a:gd name="T80" fmla="*/ 1322 w 1859"/>
                  <a:gd name="T81" fmla="*/ 179 h 354"/>
                  <a:gd name="T82" fmla="*/ 1334 w 1859"/>
                  <a:gd name="T83" fmla="*/ 154 h 354"/>
                  <a:gd name="T84" fmla="*/ 1391 w 1859"/>
                  <a:gd name="T85" fmla="*/ 104 h 354"/>
                  <a:gd name="T86" fmla="*/ 1445 w 1859"/>
                  <a:gd name="T87" fmla="*/ 81 h 354"/>
                  <a:gd name="T88" fmla="*/ 1447 w 1859"/>
                  <a:gd name="T89" fmla="*/ 94 h 354"/>
                  <a:gd name="T90" fmla="*/ 1489 w 1859"/>
                  <a:gd name="T91" fmla="*/ 81 h 354"/>
                  <a:gd name="T92" fmla="*/ 1538 w 1859"/>
                  <a:gd name="T93" fmla="*/ 75 h 354"/>
                  <a:gd name="T94" fmla="*/ 1577 w 1859"/>
                  <a:gd name="T95" fmla="*/ 70 h 354"/>
                  <a:gd name="T96" fmla="*/ 1583 w 1859"/>
                  <a:gd name="T97" fmla="*/ 47 h 354"/>
                  <a:gd name="T98" fmla="*/ 1647 w 1859"/>
                  <a:gd name="T99" fmla="*/ 29 h 354"/>
                  <a:gd name="T100" fmla="*/ 1663 w 1859"/>
                  <a:gd name="T101" fmla="*/ 18 h 354"/>
                  <a:gd name="T102" fmla="*/ 1710 w 1859"/>
                  <a:gd name="T103" fmla="*/ 5 h 354"/>
                  <a:gd name="T104" fmla="*/ 1756 w 1859"/>
                  <a:gd name="T105" fmla="*/ 1 h 354"/>
                  <a:gd name="T106" fmla="*/ 1859 w 1859"/>
                  <a:gd name="T107" fmla="*/ 7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859" h="354">
                    <a:moveTo>
                      <a:pt x="0" y="346"/>
                    </a:moveTo>
                    <a:lnTo>
                      <a:pt x="20" y="354"/>
                    </a:lnTo>
                    <a:lnTo>
                      <a:pt x="21" y="346"/>
                    </a:lnTo>
                    <a:lnTo>
                      <a:pt x="20" y="332"/>
                    </a:lnTo>
                    <a:lnTo>
                      <a:pt x="29" y="312"/>
                    </a:lnTo>
                    <a:lnTo>
                      <a:pt x="41" y="300"/>
                    </a:lnTo>
                    <a:lnTo>
                      <a:pt x="83" y="296"/>
                    </a:lnTo>
                    <a:lnTo>
                      <a:pt x="99" y="272"/>
                    </a:lnTo>
                    <a:lnTo>
                      <a:pt x="128" y="272"/>
                    </a:lnTo>
                    <a:lnTo>
                      <a:pt x="135" y="260"/>
                    </a:lnTo>
                    <a:lnTo>
                      <a:pt x="159" y="272"/>
                    </a:lnTo>
                    <a:lnTo>
                      <a:pt x="183" y="256"/>
                    </a:lnTo>
                    <a:lnTo>
                      <a:pt x="194" y="261"/>
                    </a:lnTo>
                    <a:lnTo>
                      <a:pt x="212" y="253"/>
                    </a:lnTo>
                    <a:lnTo>
                      <a:pt x="218" y="219"/>
                    </a:lnTo>
                    <a:lnTo>
                      <a:pt x="213" y="216"/>
                    </a:lnTo>
                    <a:lnTo>
                      <a:pt x="218" y="209"/>
                    </a:lnTo>
                    <a:lnTo>
                      <a:pt x="242" y="209"/>
                    </a:lnTo>
                    <a:lnTo>
                      <a:pt x="271" y="239"/>
                    </a:lnTo>
                    <a:lnTo>
                      <a:pt x="301" y="220"/>
                    </a:lnTo>
                    <a:lnTo>
                      <a:pt x="317" y="254"/>
                    </a:lnTo>
                    <a:lnTo>
                      <a:pt x="320" y="257"/>
                    </a:lnTo>
                    <a:lnTo>
                      <a:pt x="352" y="257"/>
                    </a:lnTo>
                    <a:lnTo>
                      <a:pt x="366" y="254"/>
                    </a:lnTo>
                    <a:lnTo>
                      <a:pt x="377" y="257"/>
                    </a:lnTo>
                    <a:lnTo>
                      <a:pt x="383" y="274"/>
                    </a:lnTo>
                    <a:lnTo>
                      <a:pt x="422" y="258"/>
                    </a:lnTo>
                    <a:lnTo>
                      <a:pt x="428" y="241"/>
                    </a:lnTo>
                    <a:lnTo>
                      <a:pt x="482" y="218"/>
                    </a:lnTo>
                    <a:lnTo>
                      <a:pt x="482" y="193"/>
                    </a:lnTo>
                    <a:lnTo>
                      <a:pt x="495" y="183"/>
                    </a:lnTo>
                    <a:lnTo>
                      <a:pt x="511" y="177"/>
                    </a:lnTo>
                    <a:lnTo>
                      <a:pt x="540" y="154"/>
                    </a:lnTo>
                    <a:lnTo>
                      <a:pt x="570" y="177"/>
                    </a:lnTo>
                    <a:lnTo>
                      <a:pt x="595" y="177"/>
                    </a:lnTo>
                    <a:lnTo>
                      <a:pt x="602" y="172"/>
                    </a:lnTo>
                    <a:lnTo>
                      <a:pt x="609" y="143"/>
                    </a:lnTo>
                    <a:lnTo>
                      <a:pt x="622" y="144"/>
                    </a:lnTo>
                    <a:lnTo>
                      <a:pt x="622" y="155"/>
                    </a:lnTo>
                    <a:lnTo>
                      <a:pt x="634" y="155"/>
                    </a:lnTo>
                    <a:lnTo>
                      <a:pt x="645" y="148"/>
                    </a:lnTo>
                    <a:lnTo>
                      <a:pt x="669" y="144"/>
                    </a:lnTo>
                    <a:lnTo>
                      <a:pt x="673" y="144"/>
                    </a:lnTo>
                    <a:lnTo>
                      <a:pt x="673" y="162"/>
                    </a:lnTo>
                    <a:lnTo>
                      <a:pt x="680" y="178"/>
                    </a:lnTo>
                    <a:lnTo>
                      <a:pt x="687" y="178"/>
                    </a:lnTo>
                    <a:lnTo>
                      <a:pt x="687" y="144"/>
                    </a:lnTo>
                    <a:lnTo>
                      <a:pt x="704" y="148"/>
                    </a:lnTo>
                    <a:lnTo>
                      <a:pt x="715" y="162"/>
                    </a:lnTo>
                    <a:lnTo>
                      <a:pt x="710" y="192"/>
                    </a:lnTo>
                    <a:lnTo>
                      <a:pt x="721" y="193"/>
                    </a:lnTo>
                    <a:lnTo>
                      <a:pt x="727" y="186"/>
                    </a:lnTo>
                    <a:lnTo>
                      <a:pt x="727" y="163"/>
                    </a:lnTo>
                    <a:lnTo>
                      <a:pt x="740" y="156"/>
                    </a:lnTo>
                    <a:lnTo>
                      <a:pt x="749" y="156"/>
                    </a:lnTo>
                    <a:lnTo>
                      <a:pt x="761" y="193"/>
                    </a:lnTo>
                    <a:lnTo>
                      <a:pt x="769" y="186"/>
                    </a:lnTo>
                    <a:lnTo>
                      <a:pt x="773" y="174"/>
                    </a:lnTo>
                    <a:lnTo>
                      <a:pt x="786" y="174"/>
                    </a:lnTo>
                    <a:lnTo>
                      <a:pt x="798" y="186"/>
                    </a:lnTo>
                    <a:lnTo>
                      <a:pt x="798" y="196"/>
                    </a:lnTo>
                    <a:lnTo>
                      <a:pt x="806" y="196"/>
                    </a:lnTo>
                    <a:lnTo>
                      <a:pt x="806" y="166"/>
                    </a:lnTo>
                    <a:lnTo>
                      <a:pt x="818" y="174"/>
                    </a:lnTo>
                    <a:lnTo>
                      <a:pt x="826" y="156"/>
                    </a:lnTo>
                    <a:lnTo>
                      <a:pt x="838" y="157"/>
                    </a:lnTo>
                    <a:lnTo>
                      <a:pt x="832" y="166"/>
                    </a:lnTo>
                    <a:lnTo>
                      <a:pt x="832" y="174"/>
                    </a:lnTo>
                    <a:lnTo>
                      <a:pt x="838" y="181"/>
                    </a:lnTo>
                    <a:lnTo>
                      <a:pt x="851" y="175"/>
                    </a:lnTo>
                    <a:lnTo>
                      <a:pt x="863" y="181"/>
                    </a:lnTo>
                    <a:lnTo>
                      <a:pt x="869" y="194"/>
                    </a:lnTo>
                    <a:lnTo>
                      <a:pt x="876" y="194"/>
                    </a:lnTo>
                    <a:lnTo>
                      <a:pt x="869" y="187"/>
                    </a:lnTo>
                    <a:lnTo>
                      <a:pt x="869" y="181"/>
                    </a:lnTo>
                    <a:lnTo>
                      <a:pt x="882" y="187"/>
                    </a:lnTo>
                    <a:lnTo>
                      <a:pt x="889" y="181"/>
                    </a:lnTo>
                    <a:lnTo>
                      <a:pt x="889" y="167"/>
                    </a:lnTo>
                    <a:lnTo>
                      <a:pt x="897" y="167"/>
                    </a:lnTo>
                    <a:lnTo>
                      <a:pt x="897" y="175"/>
                    </a:lnTo>
                    <a:lnTo>
                      <a:pt x="901" y="187"/>
                    </a:lnTo>
                    <a:lnTo>
                      <a:pt x="914" y="187"/>
                    </a:lnTo>
                    <a:lnTo>
                      <a:pt x="920" y="223"/>
                    </a:lnTo>
                    <a:lnTo>
                      <a:pt x="927" y="223"/>
                    </a:lnTo>
                    <a:lnTo>
                      <a:pt x="939" y="215"/>
                    </a:lnTo>
                    <a:lnTo>
                      <a:pt x="939" y="204"/>
                    </a:lnTo>
                    <a:lnTo>
                      <a:pt x="951" y="195"/>
                    </a:lnTo>
                    <a:lnTo>
                      <a:pt x="968" y="210"/>
                    </a:lnTo>
                    <a:lnTo>
                      <a:pt x="984" y="210"/>
                    </a:lnTo>
                    <a:lnTo>
                      <a:pt x="997" y="205"/>
                    </a:lnTo>
                    <a:lnTo>
                      <a:pt x="1003" y="198"/>
                    </a:lnTo>
                    <a:lnTo>
                      <a:pt x="1014" y="198"/>
                    </a:lnTo>
                    <a:lnTo>
                      <a:pt x="1026" y="182"/>
                    </a:lnTo>
                    <a:lnTo>
                      <a:pt x="1026" y="198"/>
                    </a:lnTo>
                    <a:lnTo>
                      <a:pt x="1043" y="195"/>
                    </a:lnTo>
                    <a:lnTo>
                      <a:pt x="1056" y="206"/>
                    </a:lnTo>
                    <a:lnTo>
                      <a:pt x="1062" y="199"/>
                    </a:lnTo>
                    <a:lnTo>
                      <a:pt x="1068" y="177"/>
                    </a:lnTo>
                    <a:lnTo>
                      <a:pt x="1097" y="177"/>
                    </a:lnTo>
                    <a:lnTo>
                      <a:pt x="1104" y="196"/>
                    </a:lnTo>
                    <a:lnTo>
                      <a:pt x="1124" y="196"/>
                    </a:lnTo>
                    <a:lnTo>
                      <a:pt x="1128" y="211"/>
                    </a:lnTo>
                    <a:lnTo>
                      <a:pt x="1141" y="211"/>
                    </a:lnTo>
                    <a:lnTo>
                      <a:pt x="1160" y="199"/>
                    </a:lnTo>
                    <a:lnTo>
                      <a:pt x="1173" y="207"/>
                    </a:lnTo>
                    <a:lnTo>
                      <a:pt x="1177" y="200"/>
                    </a:lnTo>
                    <a:lnTo>
                      <a:pt x="1194" y="200"/>
                    </a:lnTo>
                    <a:lnTo>
                      <a:pt x="1199" y="197"/>
                    </a:lnTo>
                    <a:lnTo>
                      <a:pt x="1205" y="197"/>
                    </a:lnTo>
                    <a:lnTo>
                      <a:pt x="1213" y="207"/>
                    </a:lnTo>
                    <a:lnTo>
                      <a:pt x="1224" y="190"/>
                    </a:lnTo>
                    <a:lnTo>
                      <a:pt x="1230" y="200"/>
                    </a:lnTo>
                    <a:lnTo>
                      <a:pt x="1243" y="197"/>
                    </a:lnTo>
                    <a:lnTo>
                      <a:pt x="1249" y="207"/>
                    </a:lnTo>
                    <a:lnTo>
                      <a:pt x="1256" y="200"/>
                    </a:lnTo>
                    <a:lnTo>
                      <a:pt x="1256" y="184"/>
                    </a:lnTo>
                    <a:lnTo>
                      <a:pt x="1289" y="185"/>
                    </a:lnTo>
                    <a:lnTo>
                      <a:pt x="1295" y="179"/>
                    </a:lnTo>
                    <a:lnTo>
                      <a:pt x="1295" y="162"/>
                    </a:lnTo>
                    <a:lnTo>
                      <a:pt x="1306" y="168"/>
                    </a:lnTo>
                    <a:lnTo>
                      <a:pt x="1314" y="179"/>
                    </a:lnTo>
                    <a:lnTo>
                      <a:pt x="1314" y="185"/>
                    </a:lnTo>
                    <a:lnTo>
                      <a:pt x="1322" y="179"/>
                    </a:lnTo>
                    <a:lnTo>
                      <a:pt x="1319" y="168"/>
                    </a:lnTo>
                    <a:lnTo>
                      <a:pt x="1322" y="162"/>
                    </a:lnTo>
                    <a:lnTo>
                      <a:pt x="1334" y="154"/>
                    </a:lnTo>
                    <a:lnTo>
                      <a:pt x="1349" y="142"/>
                    </a:lnTo>
                    <a:lnTo>
                      <a:pt x="1361" y="138"/>
                    </a:lnTo>
                    <a:lnTo>
                      <a:pt x="1391" y="104"/>
                    </a:lnTo>
                    <a:lnTo>
                      <a:pt x="1411" y="101"/>
                    </a:lnTo>
                    <a:lnTo>
                      <a:pt x="1436" y="74"/>
                    </a:lnTo>
                    <a:lnTo>
                      <a:pt x="1445" y="81"/>
                    </a:lnTo>
                    <a:lnTo>
                      <a:pt x="1436" y="86"/>
                    </a:lnTo>
                    <a:lnTo>
                      <a:pt x="1436" y="94"/>
                    </a:lnTo>
                    <a:lnTo>
                      <a:pt x="1447" y="94"/>
                    </a:lnTo>
                    <a:lnTo>
                      <a:pt x="1461" y="69"/>
                    </a:lnTo>
                    <a:lnTo>
                      <a:pt x="1477" y="94"/>
                    </a:lnTo>
                    <a:lnTo>
                      <a:pt x="1489" y="81"/>
                    </a:lnTo>
                    <a:lnTo>
                      <a:pt x="1503" y="87"/>
                    </a:lnTo>
                    <a:lnTo>
                      <a:pt x="1536" y="82"/>
                    </a:lnTo>
                    <a:lnTo>
                      <a:pt x="1538" y="75"/>
                    </a:lnTo>
                    <a:lnTo>
                      <a:pt x="1553" y="75"/>
                    </a:lnTo>
                    <a:lnTo>
                      <a:pt x="1557" y="62"/>
                    </a:lnTo>
                    <a:lnTo>
                      <a:pt x="1577" y="70"/>
                    </a:lnTo>
                    <a:lnTo>
                      <a:pt x="1587" y="70"/>
                    </a:lnTo>
                    <a:lnTo>
                      <a:pt x="1587" y="56"/>
                    </a:lnTo>
                    <a:lnTo>
                      <a:pt x="1583" y="47"/>
                    </a:lnTo>
                    <a:lnTo>
                      <a:pt x="1635" y="29"/>
                    </a:lnTo>
                    <a:lnTo>
                      <a:pt x="1643" y="25"/>
                    </a:lnTo>
                    <a:lnTo>
                      <a:pt x="1647" y="29"/>
                    </a:lnTo>
                    <a:lnTo>
                      <a:pt x="1654" y="25"/>
                    </a:lnTo>
                    <a:lnTo>
                      <a:pt x="1647" y="12"/>
                    </a:lnTo>
                    <a:lnTo>
                      <a:pt x="1663" y="18"/>
                    </a:lnTo>
                    <a:lnTo>
                      <a:pt x="1679" y="18"/>
                    </a:lnTo>
                    <a:lnTo>
                      <a:pt x="1705" y="0"/>
                    </a:lnTo>
                    <a:lnTo>
                      <a:pt x="1710" y="5"/>
                    </a:lnTo>
                    <a:lnTo>
                      <a:pt x="1743" y="6"/>
                    </a:lnTo>
                    <a:lnTo>
                      <a:pt x="1747" y="13"/>
                    </a:lnTo>
                    <a:lnTo>
                      <a:pt x="1756" y="1"/>
                    </a:lnTo>
                    <a:lnTo>
                      <a:pt x="1789" y="13"/>
                    </a:lnTo>
                    <a:lnTo>
                      <a:pt x="1813" y="6"/>
                    </a:lnTo>
                    <a:lnTo>
                      <a:pt x="1859" y="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584">
                <a:extLst>
                  <a:ext uri="{FF2B5EF4-FFF2-40B4-BE49-F238E27FC236}">
                    <a16:creationId xmlns:a16="http://schemas.microsoft.com/office/drawing/2014/main" id="{813CA92A-DB02-740E-900A-DDB7926B7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2580"/>
                <a:ext cx="507" cy="130"/>
              </a:xfrm>
              <a:custGeom>
                <a:avLst/>
                <a:gdLst>
                  <a:gd name="T0" fmla="*/ 25 w 1520"/>
                  <a:gd name="T1" fmla="*/ 354 h 390"/>
                  <a:gd name="T2" fmla="*/ 52 w 1520"/>
                  <a:gd name="T3" fmla="*/ 354 h 390"/>
                  <a:gd name="T4" fmla="*/ 109 w 1520"/>
                  <a:gd name="T5" fmla="*/ 366 h 390"/>
                  <a:gd name="T6" fmla="*/ 162 w 1520"/>
                  <a:gd name="T7" fmla="*/ 355 h 390"/>
                  <a:gd name="T8" fmla="*/ 224 w 1520"/>
                  <a:gd name="T9" fmla="*/ 356 h 390"/>
                  <a:gd name="T10" fmla="*/ 319 w 1520"/>
                  <a:gd name="T11" fmla="*/ 374 h 390"/>
                  <a:gd name="T12" fmla="*/ 351 w 1520"/>
                  <a:gd name="T13" fmla="*/ 390 h 390"/>
                  <a:gd name="T14" fmla="*/ 379 w 1520"/>
                  <a:gd name="T15" fmla="*/ 368 h 390"/>
                  <a:gd name="T16" fmla="*/ 374 w 1520"/>
                  <a:gd name="T17" fmla="*/ 339 h 390"/>
                  <a:gd name="T18" fmla="*/ 375 w 1520"/>
                  <a:gd name="T19" fmla="*/ 291 h 390"/>
                  <a:gd name="T20" fmla="*/ 415 w 1520"/>
                  <a:gd name="T21" fmla="*/ 286 h 390"/>
                  <a:gd name="T22" fmla="*/ 458 w 1520"/>
                  <a:gd name="T23" fmla="*/ 309 h 390"/>
                  <a:gd name="T24" fmla="*/ 522 w 1520"/>
                  <a:gd name="T25" fmla="*/ 304 h 390"/>
                  <a:gd name="T26" fmla="*/ 534 w 1520"/>
                  <a:gd name="T27" fmla="*/ 287 h 390"/>
                  <a:gd name="T28" fmla="*/ 576 w 1520"/>
                  <a:gd name="T29" fmla="*/ 293 h 390"/>
                  <a:gd name="T30" fmla="*/ 601 w 1520"/>
                  <a:gd name="T31" fmla="*/ 252 h 390"/>
                  <a:gd name="T32" fmla="*/ 580 w 1520"/>
                  <a:gd name="T33" fmla="*/ 211 h 390"/>
                  <a:gd name="T34" fmla="*/ 614 w 1520"/>
                  <a:gd name="T35" fmla="*/ 189 h 390"/>
                  <a:gd name="T36" fmla="*/ 623 w 1520"/>
                  <a:gd name="T37" fmla="*/ 132 h 390"/>
                  <a:gd name="T38" fmla="*/ 634 w 1520"/>
                  <a:gd name="T39" fmla="*/ 81 h 390"/>
                  <a:gd name="T40" fmla="*/ 690 w 1520"/>
                  <a:gd name="T41" fmla="*/ 48 h 390"/>
                  <a:gd name="T42" fmla="*/ 718 w 1520"/>
                  <a:gd name="T43" fmla="*/ 43 h 390"/>
                  <a:gd name="T44" fmla="*/ 776 w 1520"/>
                  <a:gd name="T45" fmla="*/ 44 h 390"/>
                  <a:gd name="T46" fmla="*/ 806 w 1520"/>
                  <a:gd name="T47" fmla="*/ 37 h 390"/>
                  <a:gd name="T48" fmla="*/ 845 w 1520"/>
                  <a:gd name="T49" fmla="*/ 38 h 390"/>
                  <a:gd name="T50" fmla="*/ 857 w 1520"/>
                  <a:gd name="T51" fmla="*/ 33 h 390"/>
                  <a:gd name="T52" fmla="*/ 912 w 1520"/>
                  <a:gd name="T53" fmla="*/ 46 h 390"/>
                  <a:gd name="T54" fmla="*/ 938 w 1520"/>
                  <a:gd name="T55" fmla="*/ 46 h 390"/>
                  <a:gd name="T56" fmla="*/ 958 w 1520"/>
                  <a:gd name="T57" fmla="*/ 47 h 390"/>
                  <a:gd name="T58" fmla="*/ 992 w 1520"/>
                  <a:gd name="T59" fmla="*/ 64 h 390"/>
                  <a:gd name="T60" fmla="*/ 1021 w 1520"/>
                  <a:gd name="T61" fmla="*/ 93 h 390"/>
                  <a:gd name="T62" fmla="*/ 1041 w 1520"/>
                  <a:gd name="T63" fmla="*/ 81 h 390"/>
                  <a:gd name="T64" fmla="*/ 1063 w 1520"/>
                  <a:gd name="T65" fmla="*/ 82 h 390"/>
                  <a:gd name="T66" fmla="*/ 1099 w 1520"/>
                  <a:gd name="T67" fmla="*/ 72 h 390"/>
                  <a:gd name="T68" fmla="*/ 1112 w 1520"/>
                  <a:gd name="T69" fmla="*/ 60 h 390"/>
                  <a:gd name="T70" fmla="*/ 1170 w 1520"/>
                  <a:gd name="T71" fmla="*/ 60 h 390"/>
                  <a:gd name="T72" fmla="*/ 1191 w 1520"/>
                  <a:gd name="T73" fmla="*/ 24 h 390"/>
                  <a:gd name="T74" fmla="*/ 1225 w 1520"/>
                  <a:gd name="T75" fmla="*/ 0 h 390"/>
                  <a:gd name="T76" fmla="*/ 1291 w 1520"/>
                  <a:gd name="T77" fmla="*/ 8 h 390"/>
                  <a:gd name="T78" fmla="*/ 1320 w 1520"/>
                  <a:gd name="T79" fmla="*/ 13 h 390"/>
                  <a:gd name="T80" fmla="*/ 1354 w 1520"/>
                  <a:gd name="T81" fmla="*/ 54 h 390"/>
                  <a:gd name="T82" fmla="*/ 1399 w 1520"/>
                  <a:gd name="T83" fmla="*/ 69 h 390"/>
                  <a:gd name="T84" fmla="*/ 1488 w 1520"/>
                  <a:gd name="T85" fmla="*/ 89 h 390"/>
                  <a:gd name="T86" fmla="*/ 1520 w 1520"/>
                  <a:gd name="T87" fmla="*/ 116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20" h="390">
                    <a:moveTo>
                      <a:pt x="0" y="354"/>
                    </a:moveTo>
                    <a:lnTo>
                      <a:pt x="7" y="336"/>
                    </a:lnTo>
                    <a:lnTo>
                      <a:pt x="25" y="354"/>
                    </a:lnTo>
                    <a:lnTo>
                      <a:pt x="32" y="348"/>
                    </a:lnTo>
                    <a:lnTo>
                      <a:pt x="32" y="336"/>
                    </a:lnTo>
                    <a:lnTo>
                      <a:pt x="52" y="354"/>
                    </a:lnTo>
                    <a:lnTo>
                      <a:pt x="65" y="349"/>
                    </a:lnTo>
                    <a:lnTo>
                      <a:pt x="84" y="371"/>
                    </a:lnTo>
                    <a:lnTo>
                      <a:pt x="109" y="366"/>
                    </a:lnTo>
                    <a:lnTo>
                      <a:pt x="124" y="349"/>
                    </a:lnTo>
                    <a:lnTo>
                      <a:pt x="147" y="329"/>
                    </a:lnTo>
                    <a:lnTo>
                      <a:pt x="162" y="355"/>
                    </a:lnTo>
                    <a:lnTo>
                      <a:pt x="184" y="330"/>
                    </a:lnTo>
                    <a:lnTo>
                      <a:pt x="211" y="367"/>
                    </a:lnTo>
                    <a:lnTo>
                      <a:pt x="224" y="356"/>
                    </a:lnTo>
                    <a:lnTo>
                      <a:pt x="264" y="356"/>
                    </a:lnTo>
                    <a:lnTo>
                      <a:pt x="289" y="374"/>
                    </a:lnTo>
                    <a:lnTo>
                      <a:pt x="319" y="374"/>
                    </a:lnTo>
                    <a:lnTo>
                      <a:pt x="334" y="390"/>
                    </a:lnTo>
                    <a:lnTo>
                      <a:pt x="340" y="385"/>
                    </a:lnTo>
                    <a:lnTo>
                      <a:pt x="351" y="390"/>
                    </a:lnTo>
                    <a:lnTo>
                      <a:pt x="363" y="380"/>
                    </a:lnTo>
                    <a:lnTo>
                      <a:pt x="374" y="374"/>
                    </a:lnTo>
                    <a:lnTo>
                      <a:pt x="379" y="368"/>
                    </a:lnTo>
                    <a:lnTo>
                      <a:pt x="392" y="368"/>
                    </a:lnTo>
                    <a:lnTo>
                      <a:pt x="387" y="357"/>
                    </a:lnTo>
                    <a:lnTo>
                      <a:pt x="374" y="339"/>
                    </a:lnTo>
                    <a:lnTo>
                      <a:pt x="379" y="326"/>
                    </a:lnTo>
                    <a:lnTo>
                      <a:pt x="364" y="308"/>
                    </a:lnTo>
                    <a:lnTo>
                      <a:pt x="375" y="291"/>
                    </a:lnTo>
                    <a:lnTo>
                      <a:pt x="400" y="292"/>
                    </a:lnTo>
                    <a:lnTo>
                      <a:pt x="410" y="286"/>
                    </a:lnTo>
                    <a:lnTo>
                      <a:pt x="415" y="286"/>
                    </a:lnTo>
                    <a:lnTo>
                      <a:pt x="433" y="298"/>
                    </a:lnTo>
                    <a:lnTo>
                      <a:pt x="452" y="298"/>
                    </a:lnTo>
                    <a:lnTo>
                      <a:pt x="458" y="309"/>
                    </a:lnTo>
                    <a:lnTo>
                      <a:pt x="477" y="298"/>
                    </a:lnTo>
                    <a:lnTo>
                      <a:pt x="504" y="298"/>
                    </a:lnTo>
                    <a:lnTo>
                      <a:pt x="522" y="304"/>
                    </a:lnTo>
                    <a:lnTo>
                      <a:pt x="533" y="317"/>
                    </a:lnTo>
                    <a:lnTo>
                      <a:pt x="542" y="304"/>
                    </a:lnTo>
                    <a:lnTo>
                      <a:pt x="534" y="287"/>
                    </a:lnTo>
                    <a:lnTo>
                      <a:pt x="542" y="284"/>
                    </a:lnTo>
                    <a:lnTo>
                      <a:pt x="562" y="299"/>
                    </a:lnTo>
                    <a:lnTo>
                      <a:pt x="576" y="293"/>
                    </a:lnTo>
                    <a:lnTo>
                      <a:pt x="588" y="299"/>
                    </a:lnTo>
                    <a:lnTo>
                      <a:pt x="593" y="271"/>
                    </a:lnTo>
                    <a:lnTo>
                      <a:pt x="601" y="252"/>
                    </a:lnTo>
                    <a:lnTo>
                      <a:pt x="601" y="247"/>
                    </a:lnTo>
                    <a:lnTo>
                      <a:pt x="593" y="217"/>
                    </a:lnTo>
                    <a:lnTo>
                      <a:pt x="580" y="211"/>
                    </a:lnTo>
                    <a:lnTo>
                      <a:pt x="605" y="207"/>
                    </a:lnTo>
                    <a:lnTo>
                      <a:pt x="606" y="197"/>
                    </a:lnTo>
                    <a:lnTo>
                      <a:pt x="614" y="189"/>
                    </a:lnTo>
                    <a:lnTo>
                      <a:pt x="619" y="178"/>
                    </a:lnTo>
                    <a:lnTo>
                      <a:pt x="619" y="140"/>
                    </a:lnTo>
                    <a:lnTo>
                      <a:pt x="623" y="132"/>
                    </a:lnTo>
                    <a:lnTo>
                      <a:pt x="628" y="108"/>
                    </a:lnTo>
                    <a:lnTo>
                      <a:pt x="629" y="90"/>
                    </a:lnTo>
                    <a:lnTo>
                      <a:pt x="634" y="81"/>
                    </a:lnTo>
                    <a:lnTo>
                      <a:pt x="640" y="68"/>
                    </a:lnTo>
                    <a:lnTo>
                      <a:pt x="665" y="68"/>
                    </a:lnTo>
                    <a:lnTo>
                      <a:pt x="690" y="48"/>
                    </a:lnTo>
                    <a:lnTo>
                      <a:pt x="698" y="48"/>
                    </a:lnTo>
                    <a:lnTo>
                      <a:pt x="706" y="56"/>
                    </a:lnTo>
                    <a:lnTo>
                      <a:pt x="718" y="43"/>
                    </a:lnTo>
                    <a:lnTo>
                      <a:pt x="754" y="44"/>
                    </a:lnTo>
                    <a:lnTo>
                      <a:pt x="765" y="57"/>
                    </a:lnTo>
                    <a:lnTo>
                      <a:pt x="776" y="44"/>
                    </a:lnTo>
                    <a:lnTo>
                      <a:pt x="776" y="32"/>
                    </a:lnTo>
                    <a:lnTo>
                      <a:pt x="799" y="44"/>
                    </a:lnTo>
                    <a:lnTo>
                      <a:pt x="806" y="37"/>
                    </a:lnTo>
                    <a:lnTo>
                      <a:pt x="823" y="32"/>
                    </a:lnTo>
                    <a:lnTo>
                      <a:pt x="829" y="37"/>
                    </a:lnTo>
                    <a:lnTo>
                      <a:pt x="845" y="38"/>
                    </a:lnTo>
                    <a:lnTo>
                      <a:pt x="850" y="33"/>
                    </a:lnTo>
                    <a:lnTo>
                      <a:pt x="857" y="38"/>
                    </a:lnTo>
                    <a:lnTo>
                      <a:pt x="857" y="33"/>
                    </a:lnTo>
                    <a:lnTo>
                      <a:pt x="875" y="33"/>
                    </a:lnTo>
                    <a:lnTo>
                      <a:pt x="890" y="27"/>
                    </a:lnTo>
                    <a:lnTo>
                      <a:pt x="912" y="46"/>
                    </a:lnTo>
                    <a:lnTo>
                      <a:pt x="926" y="46"/>
                    </a:lnTo>
                    <a:lnTo>
                      <a:pt x="932" y="50"/>
                    </a:lnTo>
                    <a:lnTo>
                      <a:pt x="938" y="46"/>
                    </a:lnTo>
                    <a:lnTo>
                      <a:pt x="946" y="50"/>
                    </a:lnTo>
                    <a:lnTo>
                      <a:pt x="951" y="46"/>
                    </a:lnTo>
                    <a:lnTo>
                      <a:pt x="958" y="47"/>
                    </a:lnTo>
                    <a:lnTo>
                      <a:pt x="971" y="59"/>
                    </a:lnTo>
                    <a:lnTo>
                      <a:pt x="983" y="59"/>
                    </a:lnTo>
                    <a:lnTo>
                      <a:pt x="992" y="64"/>
                    </a:lnTo>
                    <a:lnTo>
                      <a:pt x="997" y="73"/>
                    </a:lnTo>
                    <a:lnTo>
                      <a:pt x="1009" y="81"/>
                    </a:lnTo>
                    <a:lnTo>
                      <a:pt x="1021" y="93"/>
                    </a:lnTo>
                    <a:lnTo>
                      <a:pt x="1021" y="73"/>
                    </a:lnTo>
                    <a:lnTo>
                      <a:pt x="1029" y="81"/>
                    </a:lnTo>
                    <a:lnTo>
                      <a:pt x="1041" y="81"/>
                    </a:lnTo>
                    <a:lnTo>
                      <a:pt x="1046" y="73"/>
                    </a:lnTo>
                    <a:lnTo>
                      <a:pt x="1058" y="81"/>
                    </a:lnTo>
                    <a:lnTo>
                      <a:pt x="1063" y="82"/>
                    </a:lnTo>
                    <a:lnTo>
                      <a:pt x="1068" y="65"/>
                    </a:lnTo>
                    <a:lnTo>
                      <a:pt x="1091" y="74"/>
                    </a:lnTo>
                    <a:lnTo>
                      <a:pt x="1099" y="72"/>
                    </a:lnTo>
                    <a:lnTo>
                      <a:pt x="1105" y="65"/>
                    </a:lnTo>
                    <a:lnTo>
                      <a:pt x="1112" y="65"/>
                    </a:lnTo>
                    <a:lnTo>
                      <a:pt x="1112" y="60"/>
                    </a:lnTo>
                    <a:lnTo>
                      <a:pt x="1132" y="60"/>
                    </a:lnTo>
                    <a:lnTo>
                      <a:pt x="1146" y="48"/>
                    </a:lnTo>
                    <a:lnTo>
                      <a:pt x="1170" y="60"/>
                    </a:lnTo>
                    <a:lnTo>
                      <a:pt x="1170" y="40"/>
                    </a:lnTo>
                    <a:lnTo>
                      <a:pt x="1180" y="24"/>
                    </a:lnTo>
                    <a:lnTo>
                      <a:pt x="1191" y="24"/>
                    </a:lnTo>
                    <a:lnTo>
                      <a:pt x="1204" y="12"/>
                    </a:lnTo>
                    <a:lnTo>
                      <a:pt x="1207" y="7"/>
                    </a:lnTo>
                    <a:lnTo>
                      <a:pt x="1225" y="0"/>
                    </a:lnTo>
                    <a:lnTo>
                      <a:pt x="1238" y="12"/>
                    </a:lnTo>
                    <a:lnTo>
                      <a:pt x="1271" y="7"/>
                    </a:lnTo>
                    <a:lnTo>
                      <a:pt x="1291" y="8"/>
                    </a:lnTo>
                    <a:lnTo>
                      <a:pt x="1291" y="17"/>
                    </a:lnTo>
                    <a:lnTo>
                      <a:pt x="1304" y="13"/>
                    </a:lnTo>
                    <a:lnTo>
                      <a:pt x="1320" y="13"/>
                    </a:lnTo>
                    <a:lnTo>
                      <a:pt x="1349" y="31"/>
                    </a:lnTo>
                    <a:lnTo>
                      <a:pt x="1354" y="37"/>
                    </a:lnTo>
                    <a:lnTo>
                      <a:pt x="1354" y="54"/>
                    </a:lnTo>
                    <a:lnTo>
                      <a:pt x="1367" y="54"/>
                    </a:lnTo>
                    <a:lnTo>
                      <a:pt x="1379" y="68"/>
                    </a:lnTo>
                    <a:lnTo>
                      <a:pt x="1399" y="69"/>
                    </a:lnTo>
                    <a:lnTo>
                      <a:pt x="1410" y="63"/>
                    </a:lnTo>
                    <a:lnTo>
                      <a:pt x="1457" y="75"/>
                    </a:lnTo>
                    <a:lnTo>
                      <a:pt x="1488" y="89"/>
                    </a:lnTo>
                    <a:lnTo>
                      <a:pt x="1492" y="102"/>
                    </a:lnTo>
                    <a:lnTo>
                      <a:pt x="1507" y="116"/>
                    </a:lnTo>
                    <a:lnTo>
                      <a:pt x="1520" y="11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585">
                <a:extLst>
                  <a:ext uri="{FF2B5EF4-FFF2-40B4-BE49-F238E27FC236}">
                    <a16:creationId xmlns:a16="http://schemas.microsoft.com/office/drawing/2014/main" id="{40990A00-D85B-D966-6205-A9DCE74DE5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2581"/>
                <a:ext cx="596" cy="237"/>
              </a:xfrm>
              <a:custGeom>
                <a:avLst/>
                <a:gdLst>
                  <a:gd name="T0" fmla="*/ 10 w 1788"/>
                  <a:gd name="T1" fmla="*/ 692 h 711"/>
                  <a:gd name="T2" fmla="*/ 64 w 1788"/>
                  <a:gd name="T3" fmla="*/ 653 h 711"/>
                  <a:gd name="T4" fmla="*/ 113 w 1788"/>
                  <a:gd name="T5" fmla="*/ 631 h 711"/>
                  <a:gd name="T6" fmla="*/ 153 w 1788"/>
                  <a:gd name="T7" fmla="*/ 607 h 711"/>
                  <a:gd name="T8" fmla="*/ 177 w 1788"/>
                  <a:gd name="T9" fmla="*/ 583 h 711"/>
                  <a:gd name="T10" fmla="*/ 231 w 1788"/>
                  <a:gd name="T11" fmla="*/ 563 h 711"/>
                  <a:gd name="T12" fmla="*/ 256 w 1788"/>
                  <a:gd name="T13" fmla="*/ 569 h 711"/>
                  <a:gd name="T14" fmla="*/ 281 w 1788"/>
                  <a:gd name="T15" fmla="*/ 569 h 711"/>
                  <a:gd name="T16" fmla="*/ 348 w 1788"/>
                  <a:gd name="T17" fmla="*/ 548 h 711"/>
                  <a:gd name="T18" fmla="*/ 377 w 1788"/>
                  <a:gd name="T19" fmla="*/ 525 h 711"/>
                  <a:gd name="T20" fmla="*/ 395 w 1788"/>
                  <a:gd name="T21" fmla="*/ 520 h 711"/>
                  <a:gd name="T22" fmla="*/ 419 w 1788"/>
                  <a:gd name="T23" fmla="*/ 531 h 711"/>
                  <a:gd name="T24" fmla="*/ 470 w 1788"/>
                  <a:gd name="T25" fmla="*/ 531 h 711"/>
                  <a:gd name="T26" fmla="*/ 499 w 1788"/>
                  <a:gd name="T27" fmla="*/ 533 h 711"/>
                  <a:gd name="T28" fmla="*/ 503 w 1788"/>
                  <a:gd name="T29" fmla="*/ 546 h 711"/>
                  <a:gd name="T30" fmla="*/ 565 w 1788"/>
                  <a:gd name="T31" fmla="*/ 541 h 711"/>
                  <a:gd name="T32" fmla="*/ 586 w 1788"/>
                  <a:gd name="T33" fmla="*/ 516 h 711"/>
                  <a:gd name="T34" fmla="*/ 599 w 1788"/>
                  <a:gd name="T35" fmla="*/ 546 h 711"/>
                  <a:gd name="T36" fmla="*/ 611 w 1788"/>
                  <a:gd name="T37" fmla="*/ 528 h 711"/>
                  <a:gd name="T38" fmla="*/ 670 w 1788"/>
                  <a:gd name="T39" fmla="*/ 534 h 711"/>
                  <a:gd name="T40" fmla="*/ 700 w 1788"/>
                  <a:gd name="T41" fmla="*/ 510 h 711"/>
                  <a:gd name="T42" fmla="*/ 722 w 1788"/>
                  <a:gd name="T43" fmla="*/ 472 h 711"/>
                  <a:gd name="T44" fmla="*/ 783 w 1788"/>
                  <a:gd name="T45" fmla="*/ 460 h 711"/>
                  <a:gd name="T46" fmla="*/ 828 w 1788"/>
                  <a:gd name="T47" fmla="*/ 490 h 711"/>
                  <a:gd name="T48" fmla="*/ 861 w 1788"/>
                  <a:gd name="T49" fmla="*/ 442 h 711"/>
                  <a:gd name="T50" fmla="*/ 905 w 1788"/>
                  <a:gd name="T51" fmla="*/ 416 h 711"/>
                  <a:gd name="T52" fmla="*/ 933 w 1788"/>
                  <a:gd name="T53" fmla="*/ 402 h 711"/>
                  <a:gd name="T54" fmla="*/ 987 w 1788"/>
                  <a:gd name="T55" fmla="*/ 397 h 711"/>
                  <a:gd name="T56" fmla="*/ 1034 w 1788"/>
                  <a:gd name="T57" fmla="*/ 392 h 711"/>
                  <a:gd name="T58" fmla="*/ 1087 w 1788"/>
                  <a:gd name="T59" fmla="*/ 364 h 711"/>
                  <a:gd name="T60" fmla="*/ 1135 w 1788"/>
                  <a:gd name="T61" fmla="*/ 367 h 711"/>
                  <a:gd name="T62" fmla="*/ 1188 w 1788"/>
                  <a:gd name="T63" fmla="*/ 331 h 711"/>
                  <a:gd name="T64" fmla="*/ 1218 w 1788"/>
                  <a:gd name="T65" fmla="*/ 254 h 711"/>
                  <a:gd name="T66" fmla="*/ 1263 w 1788"/>
                  <a:gd name="T67" fmla="*/ 247 h 711"/>
                  <a:gd name="T68" fmla="*/ 1291 w 1788"/>
                  <a:gd name="T69" fmla="*/ 218 h 711"/>
                  <a:gd name="T70" fmla="*/ 1329 w 1788"/>
                  <a:gd name="T71" fmla="*/ 127 h 711"/>
                  <a:gd name="T72" fmla="*/ 1365 w 1788"/>
                  <a:gd name="T73" fmla="*/ 127 h 711"/>
                  <a:gd name="T74" fmla="*/ 1425 w 1788"/>
                  <a:gd name="T75" fmla="*/ 77 h 711"/>
                  <a:gd name="T76" fmla="*/ 1465 w 1788"/>
                  <a:gd name="T77" fmla="*/ 55 h 711"/>
                  <a:gd name="T78" fmla="*/ 1496 w 1788"/>
                  <a:gd name="T79" fmla="*/ 77 h 711"/>
                  <a:gd name="T80" fmla="*/ 1522 w 1788"/>
                  <a:gd name="T81" fmla="*/ 70 h 711"/>
                  <a:gd name="T82" fmla="*/ 1541 w 1788"/>
                  <a:gd name="T83" fmla="*/ 45 h 711"/>
                  <a:gd name="T84" fmla="*/ 1558 w 1788"/>
                  <a:gd name="T85" fmla="*/ 39 h 711"/>
                  <a:gd name="T86" fmla="*/ 1570 w 1788"/>
                  <a:gd name="T87" fmla="*/ 65 h 711"/>
                  <a:gd name="T88" fmla="*/ 1591 w 1788"/>
                  <a:gd name="T89" fmla="*/ 87 h 711"/>
                  <a:gd name="T90" fmla="*/ 1629 w 1788"/>
                  <a:gd name="T91" fmla="*/ 66 h 711"/>
                  <a:gd name="T92" fmla="*/ 1717 w 1788"/>
                  <a:gd name="T93" fmla="*/ 53 h 711"/>
                  <a:gd name="T94" fmla="*/ 1768 w 1788"/>
                  <a:gd name="T95" fmla="*/ 41 h 711"/>
                  <a:gd name="T96" fmla="*/ 1783 w 1788"/>
                  <a:gd name="T97" fmla="*/ 30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88" h="711">
                    <a:moveTo>
                      <a:pt x="0" y="711"/>
                    </a:moveTo>
                    <a:lnTo>
                      <a:pt x="6" y="706"/>
                    </a:lnTo>
                    <a:lnTo>
                      <a:pt x="10" y="692"/>
                    </a:lnTo>
                    <a:lnTo>
                      <a:pt x="42" y="664"/>
                    </a:lnTo>
                    <a:lnTo>
                      <a:pt x="58" y="665"/>
                    </a:lnTo>
                    <a:lnTo>
                      <a:pt x="64" y="653"/>
                    </a:lnTo>
                    <a:lnTo>
                      <a:pt x="80" y="653"/>
                    </a:lnTo>
                    <a:lnTo>
                      <a:pt x="112" y="645"/>
                    </a:lnTo>
                    <a:lnTo>
                      <a:pt x="113" y="631"/>
                    </a:lnTo>
                    <a:lnTo>
                      <a:pt x="132" y="619"/>
                    </a:lnTo>
                    <a:lnTo>
                      <a:pt x="138" y="607"/>
                    </a:lnTo>
                    <a:lnTo>
                      <a:pt x="153" y="607"/>
                    </a:lnTo>
                    <a:lnTo>
                      <a:pt x="164" y="620"/>
                    </a:lnTo>
                    <a:lnTo>
                      <a:pt x="172" y="608"/>
                    </a:lnTo>
                    <a:lnTo>
                      <a:pt x="177" y="583"/>
                    </a:lnTo>
                    <a:lnTo>
                      <a:pt x="189" y="588"/>
                    </a:lnTo>
                    <a:lnTo>
                      <a:pt x="217" y="563"/>
                    </a:lnTo>
                    <a:lnTo>
                      <a:pt x="231" y="563"/>
                    </a:lnTo>
                    <a:lnTo>
                      <a:pt x="248" y="583"/>
                    </a:lnTo>
                    <a:lnTo>
                      <a:pt x="256" y="583"/>
                    </a:lnTo>
                    <a:lnTo>
                      <a:pt x="256" y="569"/>
                    </a:lnTo>
                    <a:lnTo>
                      <a:pt x="268" y="568"/>
                    </a:lnTo>
                    <a:lnTo>
                      <a:pt x="277" y="570"/>
                    </a:lnTo>
                    <a:lnTo>
                      <a:pt x="281" y="569"/>
                    </a:lnTo>
                    <a:lnTo>
                      <a:pt x="329" y="544"/>
                    </a:lnTo>
                    <a:lnTo>
                      <a:pt x="335" y="544"/>
                    </a:lnTo>
                    <a:lnTo>
                      <a:pt x="348" y="548"/>
                    </a:lnTo>
                    <a:lnTo>
                      <a:pt x="359" y="539"/>
                    </a:lnTo>
                    <a:lnTo>
                      <a:pt x="365" y="530"/>
                    </a:lnTo>
                    <a:lnTo>
                      <a:pt x="377" y="525"/>
                    </a:lnTo>
                    <a:lnTo>
                      <a:pt x="385" y="531"/>
                    </a:lnTo>
                    <a:lnTo>
                      <a:pt x="384" y="545"/>
                    </a:lnTo>
                    <a:lnTo>
                      <a:pt x="395" y="520"/>
                    </a:lnTo>
                    <a:lnTo>
                      <a:pt x="413" y="520"/>
                    </a:lnTo>
                    <a:lnTo>
                      <a:pt x="413" y="531"/>
                    </a:lnTo>
                    <a:lnTo>
                      <a:pt x="419" y="531"/>
                    </a:lnTo>
                    <a:lnTo>
                      <a:pt x="446" y="520"/>
                    </a:lnTo>
                    <a:lnTo>
                      <a:pt x="465" y="520"/>
                    </a:lnTo>
                    <a:lnTo>
                      <a:pt x="470" y="531"/>
                    </a:lnTo>
                    <a:lnTo>
                      <a:pt x="482" y="545"/>
                    </a:lnTo>
                    <a:lnTo>
                      <a:pt x="496" y="546"/>
                    </a:lnTo>
                    <a:lnTo>
                      <a:pt x="499" y="533"/>
                    </a:lnTo>
                    <a:lnTo>
                      <a:pt x="499" y="527"/>
                    </a:lnTo>
                    <a:lnTo>
                      <a:pt x="504" y="527"/>
                    </a:lnTo>
                    <a:lnTo>
                      <a:pt x="503" y="546"/>
                    </a:lnTo>
                    <a:lnTo>
                      <a:pt x="517" y="533"/>
                    </a:lnTo>
                    <a:lnTo>
                      <a:pt x="516" y="541"/>
                    </a:lnTo>
                    <a:lnTo>
                      <a:pt x="565" y="541"/>
                    </a:lnTo>
                    <a:lnTo>
                      <a:pt x="575" y="533"/>
                    </a:lnTo>
                    <a:lnTo>
                      <a:pt x="580" y="521"/>
                    </a:lnTo>
                    <a:lnTo>
                      <a:pt x="586" y="516"/>
                    </a:lnTo>
                    <a:lnTo>
                      <a:pt x="591" y="521"/>
                    </a:lnTo>
                    <a:lnTo>
                      <a:pt x="600" y="533"/>
                    </a:lnTo>
                    <a:lnTo>
                      <a:pt x="599" y="546"/>
                    </a:lnTo>
                    <a:lnTo>
                      <a:pt x="604" y="546"/>
                    </a:lnTo>
                    <a:lnTo>
                      <a:pt x="605" y="533"/>
                    </a:lnTo>
                    <a:lnTo>
                      <a:pt x="611" y="528"/>
                    </a:lnTo>
                    <a:lnTo>
                      <a:pt x="637" y="522"/>
                    </a:lnTo>
                    <a:lnTo>
                      <a:pt x="646" y="528"/>
                    </a:lnTo>
                    <a:lnTo>
                      <a:pt x="670" y="534"/>
                    </a:lnTo>
                    <a:lnTo>
                      <a:pt x="683" y="534"/>
                    </a:lnTo>
                    <a:lnTo>
                      <a:pt x="683" y="522"/>
                    </a:lnTo>
                    <a:lnTo>
                      <a:pt x="700" y="510"/>
                    </a:lnTo>
                    <a:lnTo>
                      <a:pt x="707" y="496"/>
                    </a:lnTo>
                    <a:lnTo>
                      <a:pt x="717" y="484"/>
                    </a:lnTo>
                    <a:lnTo>
                      <a:pt x="722" y="472"/>
                    </a:lnTo>
                    <a:lnTo>
                      <a:pt x="741" y="472"/>
                    </a:lnTo>
                    <a:lnTo>
                      <a:pt x="759" y="460"/>
                    </a:lnTo>
                    <a:lnTo>
                      <a:pt x="783" y="460"/>
                    </a:lnTo>
                    <a:lnTo>
                      <a:pt x="786" y="472"/>
                    </a:lnTo>
                    <a:lnTo>
                      <a:pt x="811" y="477"/>
                    </a:lnTo>
                    <a:lnTo>
                      <a:pt x="828" y="490"/>
                    </a:lnTo>
                    <a:lnTo>
                      <a:pt x="828" y="478"/>
                    </a:lnTo>
                    <a:lnTo>
                      <a:pt x="857" y="467"/>
                    </a:lnTo>
                    <a:lnTo>
                      <a:pt x="861" y="442"/>
                    </a:lnTo>
                    <a:lnTo>
                      <a:pt x="879" y="431"/>
                    </a:lnTo>
                    <a:lnTo>
                      <a:pt x="888" y="421"/>
                    </a:lnTo>
                    <a:lnTo>
                      <a:pt x="905" y="416"/>
                    </a:lnTo>
                    <a:lnTo>
                      <a:pt x="912" y="402"/>
                    </a:lnTo>
                    <a:lnTo>
                      <a:pt x="929" y="396"/>
                    </a:lnTo>
                    <a:lnTo>
                      <a:pt x="933" y="402"/>
                    </a:lnTo>
                    <a:lnTo>
                      <a:pt x="946" y="392"/>
                    </a:lnTo>
                    <a:lnTo>
                      <a:pt x="970" y="397"/>
                    </a:lnTo>
                    <a:lnTo>
                      <a:pt x="987" y="397"/>
                    </a:lnTo>
                    <a:lnTo>
                      <a:pt x="1004" y="417"/>
                    </a:lnTo>
                    <a:lnTo>
                      <a:pt x="1029" y="403"/>
                    </a:lnTo>
                    <a:lnTo>
                      <a:pt x="1034" y="392"/>
                    </a:lnTo>
                    <a:lnTo>
                      <a:pt x="1054" y="376"/>
                    </a:lnTo>
                    <a:lnTo>
                      <a:pt x="1073" y="376"/>
                    </a:lnTo>
                    <a:lnTo>
                      <a:pt x="1087" y="364"/>
                    </a:lnTo>
                    <a:lnTo>
                      <a:pt x="1092" y="376"/>
                    </a:lnTo>
                    <a:lnTo>
                      <a:pt x="1117" y="376"/>
                    </a:lnTo>
                    <a:lnTo>
                      <a:pt x="1135" y="367"/>
                    </a:lnTo>
                    <a:lnTo>
                      <a:pt x="1151" y="367"/>
                    </a:lnTo>
                    <a:lnTo>
                      <a:pt x="1168" y="354"/>
                    </a:lnTo>
                    <a:lnTo>
                      <a:pt x="1188" y="331"/>
                    </a:lnTo>
                    <a:lnTo>
                      <a:pt x="1189" y="294"/>
                    </a:lnTo>
                    <a:lnTo>
                      <a:pt x="1206" y="277"/>
                    </a:lnTo>
                    <a:lnTo>
                      <a:pt x="1218" y="254"/>
                    </a:lnTo>
                    <a:lnTo>
                      <a:pt x="1228" y="254"/>
                    </a:lnTo>
                    <a:lnTo>
                      <a:pt x="1233" y="240"/>
                    </a:lnTo>
                    <a:lnTo>
                      <a:pt x="1263" y="247"/>
                    </a:lnTo>
                    <a:lnTo>
                      <a:pt x="1277" y="248"/>
                    </a:lnTo>
                    <a:lnTo>
                      <a:pt x="1281" y="241"/>
                    </a:lnTo>
                    <a:lnTo>
                      <a:pt x="1291" y="218"/>
                    </a:lnTo>
                    <a:lnTo>
                      <a:pt x="1292" y="138"/>
                    </a:lnTo>
                    <a:lnTo>
                      <a:pt x="1303" y="121"/>
                    </a:lnTo>
                    <a:lnTo>
                      <a:pt x="1329" y="127"/>
                    </a:lnTo>
                    <a:lnTo>
                      <a:pt x="1340" y="133"/>
                    </a:lnTo>
                    <a:lnTo>
                      <a:pt x="1361" y="121"/>
                    </a:lnTo>
                    <a:lnTo>
                      <a:pt x="1365" y="127"/>
                    </a:lnTo>
                    <a:lnTo>
                      <a:pt x="1393" y="97"/>
                    </a:lnTo>
                    <a:lnTo>
                      <a:pt x="1407" y="77"/>
                    </a:lnTo>
                    <a:lnTo>
                      <a:pt x="1425" y="77"/>
                    </a:lnTo>
                    <a:lnTo>
                      <a:pt x="1441" y="51"/>
                    </a:lnTo>
                    <a:lnTo>
                      <a:pt x="1465" y="51"/>
                    </a:lnTo>
                    <a:lnTo>
                      <a:pt x="1465" y="55"/>
                    </a:lnTo>
                    <a:lnTo>
                      <a:pt x="1470" y="64"/>
                    </a:lnTo>
                    <a:lnTo>
                      <a:pt x="1488" y="75"/>
                    </a:lnTo>
                    <a:lnTo>
                      <a:pt x="1496" y="77"/>
                    </a:lnTo>
                    <a:lnTo>
                      <a:pt x="1509" y="87"/>
                    </a:lnTo>
                    <a:lnTo>
                      <a:pt x="1522" y="78"/>
                    </a:lnTo>
                    <a:lnTo>
                      <a:pt x="1522" y="70"/>
                    </a:lnTo>
                    <a:lnTo>
                      <a:pt x="1534" y="65"/>
                    </a:lnTo>
                    <a:lnTo>
                      <a:pt x="1529" y="39"/>
                    </a:lnTo>
                    <a:lnTo>
                      <a:pt x="1541" y="45"/>
                    </a:lnTo>
                    <a:lnTo>
                      <a:pt x="1546" y="45"/>
                    </a:lnTo>
                    <a:lnTo>
                      <a:pt x="1551" y="39"/>
                    </a:lnTo>
                    <a:lnTo>
                      <a:pt x="1558" y="39"/>
                    </a:lnTo>
                    <a:lnTo>
                      <a:pt x="1566" y="52"/>
                    </a:lnTo>
                    <a:lnTo>
                      <a:pt x="1570" y="56"/>
                    </a:lnTo>
                    <a:lnTo>
                      <a:pt x="1570" y="65"/>
                    </a:lnTo>
                    <a:lnTo>
                      <a:pt x="1579" y="65"/>
                    </a:lnTo>
                    <a:lnTo>
                      <a:pt x="1583" y="76"/>
                    </a:lnTo>
                    <a:lnTo>
                      <a:pt x="1591" y="87"/>
                    </a:lnTo>
                    <a:lnTo>
                      <a:pt x="1591" y="76"/>
                    </a:lnTo>
                    <a:lnTo>
                      <a:pt x="1617" y="71"/>
                    </a:lnTo>
                    <a:lnTo>
                      <a:pt x="1629" y="66"/>
                    </a:lnTo>
                    <a:lnTo>
                      <a:pt x="1687" y="53"/>
                    </a:lnTo>
                    <a:lnTo>
                      <a:pt x="1700" y="57"/>
                    </a:lnTo>
                    <a:lnTo>
                      <a:pt x="1717" y="53"/>
                    </a:lnTo>
                    <a:lnTo>
                      <a:pt x="1732" y="58"/>
                    </a:lnTo>
                    <a:lnTo>
                      <a:pt x="1746" y="47"/>
                    </a:lnTo>
                    <a:lnTo>
                      <a:pt x="1768" y="41"/>
                    </a:lnTo>
                    <a:lnTo>
                      <a:pt x="1775" y="47"/>
                    </a:lnTo>
                    <a:lnTo>
                      <a:pt x="1788" y="35"/>
                    </a:lnTo>
                    <a:lnTo>
                      <a:pt x="1783" y="30"/>
                    </a:lnTo>
                    <a:lnTo>
                      <a:pt x="1783" y="17"/>
                    </a:lnTo>
                    <a:lnTo>
                      <a:pt x="1788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586">
                <a:extLst>
                  <a:ext uri="{FF2B5EF4-FFF2-40B4-BE49-F238E27FC236}">
                    <a16:creationId xmlns:a16="http://schemas.microsoft.com/office/drawing/2014/main" id="{8D3D7F25-19E9-67E6-C690-E3914E0AC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8" y="2686"/>
                <a:ext cx="62" cy="12"/>
              </a:xfrm>
              <a:custGeom>
                <a:avLst/>
                <a:gdLst>
                  <a:gd name="T0" fmla="*/ 0 w 186"/>
                  <a:gd name="T1" fmla="*/ 34 h 36"/>
                  <a:gd name="T2" fmla="*/ 13 w 186"/>
                  <a:gd name="T3" fmla="*/ 34 h 36"/>
                  <a:gd name="T4" fmla="*/ 28 w 186"/>
                  <a:gd name="T5" fmla="*/ 23 h 36"/>
                  <a:gd name="T6" fmla="*/ 47 w 186"/>
                  <a:gd name="T7" fmla="*/ 29 h 36"/>
                  <a:gd name="T8" fmla="*/ 93 w 186"/>
                  <a:gd name="T9" fmla="*/ 17 h 36"/>
                  <a:gd name="T10" fmla="*/ 100 w 186"/>
                  <a:gd name="T11" fmla="*/ 0 h 36"/>
                  <a:gd name="T12" fmla="*/ 111 w 186"/>
                  <a:gd name="T13" fmla="*/ 0 h 36"/>
                  <a:gd name="T14" fmla="*/ 111 w 186"/>
                  <a:gd name="T15" fmla="*/ 17 h 36"/>
                  <a:gd name="T16" fmla="*/ 116 w 186"/>
                  <a:gd name="T17" fmla="*/ 35 h 36"/>
                  <a:gd name="T18" fmla="*/ 123 w 186"/>
                  <a:gd name="T19" fmla="*/ 23 h 36"/>
                  <a:gd name="T20" fmla="*/ 147 w 186"/>
                  <a:gd name="T21" fmla="*/ 5 h 36"/>
                  <a:gd name="T22" fmla="*/ 174 w 186"/>
                  <a:gd name="T23" fmla="*/ 5 h 36"/>
                  <a:gd name="T24" fmla="*/ 174 w 186"/>
                  <a:gd name="T25" fmla="*/ 24 h 36"/>
                  <a:gd name="T26" fmla="*/ 186 w 186"/>
                  <a:gd name="T2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6" h="36">
                    <a:moveTo>
                      <a:pt x="0" y="34"/>
                    </a:moveTo>
                    <a:lnTo>
                      <a:pt x="13" y="34"/>
                    </a:lnTo>
                    <a:lnTo>
                      <a:pt x="28" y="23"/>
                    </a:lnTo>
                    <a:lnTo>
                      <a:pt x="47" y="29"/>
                    </a:lnTo>
                    <a:lnTo>
                      <a:pt x="93" y="17"/>
                    </a:lnTo>
                    <a:lnTo>
                      <a:pt x="100" y="0"/>
                    </a:lnTo>
                    <a:lnTo>
                      <a:pt x="111" y="0"/>
                    </a:lnTo>
                    <a:lnTo>
                      <a:pt x="111" y="17"/>
                    </a:lnTo>
                    <a:lnTo>
                      <a:pt x="116" y="35"/>
                    </a:lnTo>
                    <a:lnTo>
                      <a:pt x="123" y="23"/>
                    </a:lnTo>
                    <a:lnTo>
                      <a:pt x="147" y="5"/>
                    </a:lnTo>
                    <a:lnTo>
                      <a:pt x="174" y="5"/>
                    </a:lnTo>
                    <a:lnTo>
                      <a:pt x="174" y="24"/>
                    </a:lnTo>
                    <a:lnTo>
                      <a:pt x="186" y="3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587">
                <a:extLst>
                  <a:ext uri="{FF2B5EF4-FFF2-40B4-BE49-F238E27FC236}">
                    <a16:creationId xmlns:a16="http://schemas.microsoft.com/office/drawing/2014/main" id="{7FC9EB44-0460-91E9-4C5A-640B7F8CEC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2698"/>
                <a:ext cx="114" cy="121"/>
              </a:xfrm>
              <a:custGeom>
                <a:avLst/>
                <a:gdLst>
                  <a:gd name="T0" fmla="*/ 0 w 342"/>
                  <a:gd name="T1" fmla="*/ 0 h 361"/>
                  <a:gd name="T2" fmla="*/ 7 w 342"/>
                  <a:gd name="T3" fmla="*/ 3 h 361"/>
                  <a:gd name="T4" fmla="*/ 25 w 342"/>
                  <a:gd name="T5" fmla="*/ 53 h 361"/>
                  <a:gd name="T6" fmla="*/ 44 w 342"/>
                  <a:gd name="T7" fmla="*/ 74 h 361"/>
                  <a:gd name="T8" fmla="*/ 77 w 342"/>
                  <a:gd name="T9" fmla="*/ 75 h 361"/>
                  <a:gd name="T10" fmla="*/ 64 w 342"/>
                  <a:gd name="T11" fmla="*/ 136 h 361"/>
                  <a:gd name="T12" fmla="*/ 83 w 342"/>
                  <a:gd name="T13" fmla="*/ 174 h 361"/>
                  <a:gd name="T14" fmla="*/ 88 w 342"/>
                  <a:gd name="T15" fmla="*/ 199 h 361"/>
                  <a:gd name="T16" fmla="*/ 134 w 342"/>
                  <a:gd name="T17" fmla="*/ 208 h 361"/>
                  <a:gd name="T18" fmla="*/ 175 w 342"/>
                  <a:gd name="T19" fmla="*/ 229 h 361"/>
                  <a:gd name="T20" fmla="*/ 196 w 342"/>
                  <a:gd name="T21" fmla="*/ 258 h 361"/>
                  <a:gd name="T22" fmla="*/ 208 w 342"/>
                  <a:gd name="T23" fmla="*/ 292 h 361"/>
                  <a:gd name="T24" fmla="*/ 214 w 342"/>
                  <a:gd name="T25" fmla="*/ 300 h 361"/>
                  <a:gd name="T26" fmla="*/ 295 w 342"/>
                  <a:gd name="T27" fmla="*/ 341 h 361"/>
                  <a:gd name="T28" fmla="*/ 295 w 342"/>
                  <a:gd name="T29" fmla="*/ 355 h 361"/>
                  <a:gd name="T30" fmla="*/ 316 w 342"/>
                  <a:gd name="T31" fmla="*/ 361 h 361"/>
                  <a:gd name="T32" fmla="*/ 337 w 342"/>
                  <a:gd name="T33" fmla="*/ 360 h 361"/>
                  <a:gd name="T34" fmla="*/ 342 w 342"/>
                  <a:gd name="T35" fmla="*/ 36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2" h="361">
                    <a:moveTo>
                      <a:pt x="0" y="0"/>
                    </a:moveTo>
                    <a:lnTo>
                      <a:pt x="7" y="3"/>
                    </a:lnTo>
                    <a:lnTo>
                      <a:pt x="25" y="53"/>
                    </a:lnTo>
                    <a:lnTo>
                      <a:pt x="44" y="74"/>
                    </a:lnTo>
                    <a:lnTo>
                      <a:pt x="77" y="75"/>
                    </a:lnTo>
                    <a:lnTo>
                      <a:pt x="64" y="136"/>
                    </a:lnTo>
                    <a:lnTo>
                      <a:pt x="83" y="174"/>
                    </a:lnTo>
                    <a:lnTo>
                      <a:pt x="88" y="199"/>
                    </a:lnTo>
                    <a:lnTo>
                      <a:pt x="134" y="208"/>
                    </a:lnTo>
                    <a:lnTo>
                      <a:pt x="175" y="229"/>
                    </a:lnTo>
                    <a:lnTo>
                      <a:pt x="196" y="258"/>
                    </a:lnTo>
                    <a:lnTo>
                      <a:pt x="208" y="292"/>
                    </a:lnTo>
                    <a:lnTo>
                      <a:pt x="214" y="300"/>
                    </a:lnTo>
                    <a:lnTo>
                      <a:pt x="295" y="341"/>
                    </a:lnTo>
                    <a:lnTo>
                      <a:pt x="295" y="355"/>
                    </a:lnTo>
                    <a:lnTo>
                      <a:pt x="316" y="361"/>
                    </a:lnTo>
                    <a:lnTo>
                      <a:pt x="337" y="360"/>
                    </a:lnTo>
                    <a:lnTo>
                      <a:pt x="342" y="36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588">
                <a:extLst>
                  <a:ext uri="{FF2B5EF4-FFF2-40B4-BE49-F238E27FC236}">
                    <a16:creationId xmlns:a16="http://schemas.microsoft.com/office/drawing/2014/main" id="{C861BC76-69FC-9DFB-D896-1EFE7EC87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8" y="2699"/>
                <a:ext cx="68" cy="119"/>
              </a:xfrm>
              <a:custGeom>
                <a:avLst/>
                <a:gdLst>
                  <a:gd name="T0" fmla="*/ 0 w 203"/>
                  <a:gd name="T1" fmla="*/ 0 h 357"/>
                  <a:gd name="T2" fmla="*/ 14 w 203"/>
                  <a:gd name="T3" fmla="*/ 8 h 357"/>
                  <a:gd name="T4" fmla="*/ 14 w 203"/>
                  <a:gd name="T5" fmla="*/ 13 h 357"/>
                  <a:gd name="T6" fmla="*/ 13 w 203"/>
                  <a:gd name="T7" fmla="*/ 20 h 357"/>
                  <a:gd name="T8" fmla="*/ 22 w 203"/>
                  <a:gd name="T9" fmla="*/ 43 h 357"/>
                  <a:gd name="T10" fmla="*/ 34 w 203"/>
                  <a:gd name="T11" fmla="*/ 56 h 357"/>
                  <a:gd name="T12" fmla="*/ 27 w 203"/>
                  <a:gd name="T13" fmla="*/ 66 h 357"/>
                  <a:gd name="T14" fmla="*/ 40 w 203"/>
                  <a:gd name="T15" fmla="*/ 77 h 357"/>
                  <a:gd name="T16" fmla="*/ 52 w 203"/>
                  <a:gd name="T17" fmla="*/ 72 h 357"/>
                  <a:gd name="T18" fmla="*/ 64 w 203"/>
                  <a:gd name="T19" fmla="*/ 89 h 357"/>
                  <a:gd name="T20" fmla="*/ 64 w 203"/>
                  <a:gd name="T21" fmla="*/ 103 h 357"/>
                  <a:gd name="T22" fmla="*/ 99 w 203"/>
                  <a:gd name="T23" fmla="*/ 108 h 357"/>
                  <a:gd name="T24" fmla="*/ 102 w 203"/>
                  <a:gd name="T25" fmla="*/ 137 h 357"/>
                  <a:gd name="T26" fmla="*/ 110 w 203"/>
                  <a:gd name="T27" fmla="*/ 154 h 357"/>
                  <a:gd name="T28" fmla="*/ 115 w 203"/>
                  <a:gd name="T29" fmla="*/ 154 h 357"/>
                  <a:gd name="T30" fmla="*/ 133 w 203"/>
                  <a:gd name="T31" fmla="*/ 167 h 357"/>
                  <a:gd name="T32" fmla="*/ 121 w 203"/>
                  <a:gd name="T33" fmla="*/ 179 h 357"/>
                  <a:gd name="T34" fmla="*/ 126 w 203"/>
                  <a:gd name="T35" fmla="*/ 205 h 357"/>
                  <a:gd name="T36" fmla="*/ 137 w 203"/>
                  <a:gd name="T37" fmla="*/ 211 h 357"/>
                  <a:gd name="T38" fmla="*/ 137 w 203"/>
                  <a:gd name="T39" fmla="*/ 218 h 357"/>
                  <a:gd name="T40" fmla="*/ 132 w 203"/>
                  <a:gd name="T41" fmla="*/ 226 h 357"/>
                  <a:gd name="T42" fmla="*/ 145 w 203"/>
                  <a:gd name="T43" fmla="*/ 237 h 357"/>
                  <a:gd name="T44" fmla="*/ 151 w 203"/>
                  <a:gd name="T45" fmla="*/ 251 h 357"/>
                  <a:gd name="T46" fmla="*/ 168 w 203"/>
                  <a:gd name="T47" fmla="*/ 263 h 357"/>
                  <a:gd name="T48" fmla="*/ 160 w 203"/>
                  <a:gd name="T49" fmla="*/ 275 h 357"/>
                  <a:gd name="T50" fmla="*/ 171 w 203"/>
                  <a:gd name="T51" fmla="*/ 288 h 357"/>
                  <a:gd name="T52" fmla="*/ 171 w 203"/>
                  <a:gd name="T53" fmla="*/ 289 h 357"/>
                  <a:gd name="T54" fmla="*/ 178 w 203"/>
                  <a:gd name="T55" fmla="*/ 300 h 357"/>
                  <a:gd name="T56" fmla="*/ 183 w 203"/>
                  <a:gd name="T57" fmla="*/ 320 h 357"/>
                  <a:gd name="T58" fmla="*/ 195 w 203"/>
                  <a:gd name="T59" fmla="*/ 326 h 357"/>
                  <a:gd name="T60" fmla="*/ 190 w 203"/>
                  <a:gd name="T61" fmla="*/ 337 h 357"/>
                  <a:gd name="T62" fmla="*/ 203 w 203"/>
                  <a:gd name="T63" fmla="*/ 346 h 357"/>
                  <a:gd name="T64" fmla="*/ 203 w 203"/>
                  <a:gd name="T65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3" h="357">
                    <a:moveTo>
                      <a:pt x="0" y="0"/>
                    </a:moveTo>
                    <a:lnTo>
                      <a:pt x="14" y="8"/>
                    </a:lnTo>
                    <a:lnTo>
                      <a:pt x="14" y="13"/>
                    </a:lnTo>
                    <a:lnTo>
                      <a:pt x="13" y="20"/>
                    </a:lnTo>
                    <a:lnTo>
                      <a:pt x="22" y="43"/>
                    </a:lnTo>
                    <a:lnTo>
                      <a:pt x="34" y="56"/>
                    </a:lnTo>
                    <a:lnTo>
                      <a:pt x="27" y="66"/>
                    </a:lnTo>
                    <a:lnTo>
                      <a:pt x="40" y="77"/>
                    </a:lnTo>
                    <a:lnTo>
                      <a:pt x="52" y="72"/>
                    </a:lnTo>
                    <a:lnTo>
                      <a:pt x="64" y="89"/>
                    </a:lnTo>
                    <a:lnTo>
                      <a:pt x="64" y="103"/>
                    </a:lnTo>
                    <a:lnTo>
                      <a:pt x="99" y="108"/>
                    </a:lnTo>
                    <a:lnTo>
                      <a:pt x="102" y="137"/>
                    </a:lnTo>
                    <a:lnTo>
                      <a:pt x="110" y="154"/>
                    </a:lnTo>
                    <a:lnTo>
                      <a:pt x="115" y="154"/>
                    </a:lnTo>
                    <a:lnTo>
                      <a:pt x="133" y="167"/>
                    </a:lnTo>
                    <a:lnTo>
                      <a:pt x="121" y="179"/>
                    </a:lnTo>
                    <a:lnTo>
                      <a:pt x="126" y="205"/>
                    </a:lnTo>
                    <a:lnTo>
                      <a:pt x="137" y="211"/>
                    </a:lnTo>
                    <a:lnTo>
                      <a:pt x="137" y="218"/>
                    </a:lnTo>
                    <a:lnTo>
                      <a:pt x="132" y="226"/>
                    </a:lnTo>
                    <a:lnTo>
                      <a:pt x="145" y="237"/>
                    </a:lnTo>
                    <a:lnTo>
                      <a:pt x="151" y="251"/>
                    </a:lnTo>
                    <a:lnTo>
                      <a:pt x="168" y="263"/>
                    </a:lnTo>
                    <a:lnTo>
                      <a:pt x="160" y="275"/>
                    </a:lnTo>
                    <a:lnTo>
                      <a:pt x="171" y="288"/>
                    </a:lnTo>
                    <a:lnTo>
                      <a:pt x="171" y="289"/>
                    </a:lnTo>
                    <a:lnTo>
                      <a:pt x="178" y="300"/>
                    </a:lnTo>
                    <a:lnTo>
                      <a:pt x="183" y="320"/>
                    </a:lnTo>
                    <a:lnTo>
                      <a:pt x="195" y="326"/>
                    </a:lnTo>
                    <a:lnTo>
                      <a:pt x="190" y="337"/>
                    </a:lnTo>
                    <a:lnTo>
                      <a:pt x="203" y="346"/>
                    </a:lnTo>
                    <a:lnTo>
                      <a:pt x="203" y="35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589">
                <a:extLst>
                  <a:ext uri="{FF2B5EF4-FFF2-40B4-BE49-F238E27FC236}">
                    <a16:creationId xmlns:a16="http://schemas.microsoft.com/office/drawing/2014/main" id="{2835D075-9A16-1F62-26B9-91879EEA6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666"/>
                <a:ext cx="107" cy="37"/>
              </a:xfrm>
              <a:custGeom>
                <a:avLst/>
                <a:gdLst>
                  <a:gd name="T0" fmla="*/ 0 w 323"/>
                  <a:gd name="T1" fmla="*/ 12 h 112"/>
                  <a:gd name="T2" fmla="*/ 14 w 323"/>
                  <a:gd name="T3" fmla="*/ 4 h 112"/>
                  <a:gd name="T4" fmla="*/ 25 w 323"/>
                  <a:gd name="T5" fmla="*/ 0 h 112"/>
                  <a:gd name="T6" fmla="*/ 70 w 323"/>
                  <a:gd name="T7" fmla="*/ 19 h 112"/>
                  <a:gd name="T8" fmla="*/ 104 w 323"/>
                  <a:gd name="T9" fmla="*/ 27 h 112"/>
                  <a:gd name="T10" fmla="*/ 121 w 323"/>
                  <a:gd name="T11" fmla="*/ 27 h 112"/>
                  <a:gd name="T12" fmla="*/ 129 w 323"/>
                  <a:gd name="T13" fmla="*/ 40 h 112"/>
                  <a:gd name="T14" fmla="*/ 153 w 323"/>
                  <a:gd name="T15" fmla="*/ 52 h 112"/>
                  <a:gd name="T16" fmla="*/ 159 w 323"/>
                  <a:gd name="T17" fmla="*/ 77 h 112"/>
                  <a:gd name="T18" fmla="*/ 184 w 323"/>
                  <a:gd name="T19" fmla="*/ 83 h 112"/>
                  <a:gd name="T20" fmla="*/ 218 w 323"/>
                  <a:gd name="T21" fmla="*/ 111 h 112"/>
                  <a:gd name="T22" fmla="*/ 243 w 323"/>
                  <a:gd name="T23" fmla="*/ 112 h 112"/>
                  <a:gd name="T24" fmla="*/ 264 w 323"/>
                  <a:gd name="T25" fmla="*/ 107 h 112"/>
                  <a:gd name="T26" fmla="*/ 281 w 323"/>
                  <a:gd name="T27" fmla="*/ 96 h 112"/>
                  <a:gd name="T28" fmla="*/ 320 w 323"/>
                  <a:gd name="T29" fmla="*/ 90 h 112"/>
                  <a:gd name="T30" fmla="*/ 323 w 323"/>
                  <a:gd name="T31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3" h="112">
                    <a:moveTo>
                      <a:pt x="0" y="12"/>
                    </a:moveTo>
                    <a:lnTo>
                      <a:pt x="14" y="4"/>
                    </a:lnTo>
                    <a:lnTo>
                      <a:pt x="25" y="0"/>
                    </a:lnTo>
                    <a:lnTo>
                      <a:pt x="70" y="19"/>
                    </a:lnTo>
                    <a:lnTo>
                      <a:pt x="104" y="27"/>
                    </a:lnTo>
                    <a:lnTo>
                      <a:pt x="121" y="27"/>
                    </a:lnTo>
                    <a:lnTo>
                      <a:pt x="129" y="40"/>
                    </a:lnTo>
                    <a:lnTo>
                      <a:pt x="153" y="52"/>
                    </a:lnTo>
                    <a:lnTo>
                      <a:pt x="159" y="77"/>
                    </a:lnTo>
                    <a:lnTo>
                      <a:pt x="184" y="83"/>
                    </a:lnTo>
                    <a:lnTo>
                      <a:pt x="218" y="111"/>
                    </a:lnTo>
                    <a:lnTo>
                      <a:pt x="243" y="112"/>
                    </a:lnTo>
                    <a:lnTo>
                      <a:pt x="264" y="107"/>
                    </a:lnTo>
                    <a:lnTo>
                      <a:pt x="281" y="96"/>
                    </a:lnTo>
                    <a:lnTo>
                      <a:pt x="320" y="90"/>
                    </a:lnTo>
                    <a:lnTo>
                      <a:pt x="323" y="9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590">
                <a:extLst>
                  <a:ext uri="{FF2B5EF4-FFF2-40B4-BE49-F238E27FC236}">
                    <a16:creationId xmlns:a16="http://schemas.microsoft.com/office/drawing/2014/main" id="{4D34F0FD-3E7C-79B3-EF86-662BB4608B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858"/>
                <a:ext cx="176" cy="37"/>
              </a:xfrm>
              <a:custGeom>
                <a:avLst/>
                <a:gdLst>
                  <a:gd name="T0" fmla="*/ 0 w 527"/>
                  <a:gd name="T1" fmla="*/ 32 h 111"/>
                  <a:gd name="T2" fmla="*/ 0 w 527"/>
                  <a:gd name="T3" fmla="*/ 12 h 111"/>
                  <a:gd name="T4" fmla="*/ 14 w 527"/>
                  <a:gd name="T5" fmla="*/ 12 h 111"/>
                  <a:gd name="T6" fmla="*/ 14 w 527"/>
                  <a:gd name="T7" fmla="*/ 6 h 111"/>
                  <a:gd name="T8" fmla="*/ 34 w 527"/>
                  <a:gd name="T9" fmla="*/ 6 h 111"/>
                  <a:gd name="T10" fmla="*/ 34 w 527"/>
                  <a:gd name="T11" fmla="*/ 12 h 111"/>
                  <a:gd name="T12" fmla="*/ 56 w 527"/>
                  <a:gd name="T13" fmla="*/ 12 h 111"/>
                  <a:gd name="T14" fmla="*/ 56 w 527"/>
                  <a:gd name="T15" fmla="*/ 6 h 111"/>
                  <a:gd name="T16" fmla="*/ 70 w 527"/>
                  <a:gd name="T17" fmla="*/ 6 h 111"/>
                  <a:gd name="T18" fmla="*/ 76 w 527"/>
                  <a:gd name="T19" fmla="*/ 0 h 111"/>
                  <a:gd name="T20" fmla="*/ 90 w 527"/>
                  <a:gd name="T21" fmla="*/ 6 h 111"/>
                  <a:gd name="T22" fmla="*/ 107 w 527"/>
                  <a:gd name="T23" fmla="*/ 24 h 111"/>
                  <a:gd name="T24" fmla="*/ 118 w 527"/>
                  <a:gd name="T25" fmla="*/ 24 h 111"/>
                  <a:gd name="T26" fmla="*/ 118 w 527"/>
                  <a:gd name="T27" fmla="*/ 33 h 111"/>
                  <a:gd name="T28" fmla="*/ 127 w 527"/>
                  <a:gd name="T29" fmla="*/ 41 h 111"/>
                  <a:gd name="T30" fmla="*/ 127 w 527"/>
                  <a:gd name="T31" fmla="*/ 47 h 111"/>
                  <a:gd name="T32" fmla="*/ 135 w 527"/>
                  <a:gd name="T33" fmla="*/ 60 h 111"/>
                  <a:gd name="T34" fmla="*/ 147 w 527"/>
                  <a:gd name="T35" fmla="*/ 53 h 111"/>
                  <a:gd name="T36" fmla="*/ 163 w 527"/>
                  <a:gd name="T37" fmla="*/ 60 h 111"/>
                  <a:gd name="T38" fmla="*/ 175 w 527"/>
                  <a:gd name="T39" fmla="*/ 72 h 111"/>
                  <a:gd name="T40" fmla="*/ 175 w 527"/>
                  <a:gd name="T41" fmla="*/ 92 h 111"/>
                  <a:gd name="T42" fmla="*/ 196 w 527"/>
                  <a:gd name="T43" fmla="*/ 83 h 111"/>
                  <a:gd name="T44" fmla="*/ 217 w 527"/>
                  <a:gd name="T45" fmla="*/ 104 h 111"/>
                  <a:gd name="T46" fmla="*/ 230 w 527"/>
                  <a:gd name="T47" fmla="*/ 96 h 111"/>
                  <a:gd name="T48" fmla="*/ 230 w 527"/>
                  <a:gd name="T49" fmla="*/ 104 h 111"/>
                  <a:gd name="T50" fmla="*/ 255 w 527"/>
                  <a:gd name="T51" fmla="*/ 105 h 111"/>
                  <a:gd name="T52" fmla="*/ 275 w 527"/>
                  <a:gd name="T53" fmla="*/ 111 h 111"/>
                  <a:gd name="T54" fmla="*/ 300 w 527"/>
                  <a:gd name="T55" fmla="*/ 104 h 111"/>
                  <a:gd name="T56" fmla="*/ 322 w 527"/>
                  <a:gd name="T57" fmla="*/ 105 h 111"/>
                  <a:gd name="T58" fmla="*/ 329 w 527"/>
                  <a:gd name="T59" fmla="*/ 85 h 111"/>
                  <a:gd name="T60" fmla="*/ 363 w 527"/>
                  <a:gd name="T61" fmla="*/ 105 h 111"/>
                  <a:gd name="T62" fmla="*/ 417 w 527"/>
                  <a:gd name="T63" fmla="*/ 94 h 111"/>
                  <a:gd name="T64" fmla="*/ 434 w 527"/>
                  <a:gd name="T65" fmla="*/ 81 h 111"/>
                  <a:gd name="T66" fmla="*/ 446 w 527"/>
                  <a:gd name="T67" fmla="*/ 75 h 111"/>
                  <a:gd name="T68" fmla="*/ 463 w 527"/>
                  <a:gd name="T69" fmla="*/ 75 h 111"/>
                  <a:gd name="T70" fmla="*/ 483 w 527"/>
                  <a:gd name="T71" fmla="*/ 81 h 111"/>
                  <a:gd name="T72" fmla="*/ 509 w 527"/>
                  <a:gd name="T73" fmla="*/ 67 h 111"/>
                  <a:gd name="T74" fmla="*/ 527 w 527"/>
                  <a:gd name="T75" fmla="*/ 56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27" h="111">
                    <a:moveTo>
                      <a:pt x="0" y="32"/>
                    </a:moveTo>
                    <a:lnTo>
                      <a:pt x="0" y="12"/>
                    </a:lnTo>
                    <a:lnTo>
                      <a:pt x="14" y="12"/>
                    </a:lnTo>
                    <a:lnTo>
                      <a:pt x="14" y="6"/>
                    </a:lnTo>
                    <a:lnTo>
                      <a:pt x="34" y="6"/>
                    </a:lnTo>
                    <a:lnTo>
                      <a:pt x="34" y="12"/>
                    </a:lnTo>
                    <a:lnTo>
                      <a:pt x="56" y="12"/>
                    </a:lnTo>
                    <a:lnTo>
                      <a:pt x="56" y="6"/>
                    </a:lnTo>
                    <a:lnTo>
                      <a:pt x="70" y="6"/>
                    </a:lnTo>
                    <a:lnTo>
                      <a:pt x="76" y="0"/>
                    </a:lnTo>
                    <a:lnTo>
                      <a:pt x="90" y="6"/>
                    </a:lnTo>
                    <a:lnTo>
                      <a:pt x="107" y="24"/>
                    </a:lnTo>
                    <a:lnTo>
                      <a:pt x="118" y="24"/>
                    </a:lnTo>
                    <a:lnTo>
                      <a:pt x="118" y="33"/>
                    </a:lnTo>
                    <a:lnTo>
                      <a:pt x="127" y="41"/>
                    </a:lnTo>
                    <a:lnTo>
                      <a:pt x="127" y="47"/>
                    </a:lnTo>
                    <a:lnTo>
                      <a:pt x="135" y="60"/>
                    </a:lnTo>
                    <a:lnTo>
                      <a:pt x="147" y="53"/>
                    </a:lnTo>
                    <a:lnTo>
                      <a:pt x="163" y="60"/>
                    </a:lnTo>
                    <a:lnTo>
                      <a:pt x="175" y="72"/>
                    </a:lnTo>
                    <a:lnTo>
                      <a:pt x="175" y="92"/>
                    </a:lnTo>
                    <a:lnTo>
                      <a:pt x="196" y="83"/>
                    </a:lnTo>
                    <a:lnTo>
                      <a:pt x="217" y="104"/>
                    </a:lnTo>
                    <a:lnTo>
                      <a:pt x="230" y="96"/>
                    </a:lnTo>
                    <a:lnTo>
                      <a:pt x="230" y="104"/>
                    </a:lnTo>
                    <a:lnTo>
                      <a:pt x="255" y="105"/>
                    </a:lnTo>
                    <a:lnTo>
                      <a:pt x="275" y="111"/>
                    </a:lnTo>
                    <a:lnTo>
                      <a:pt x="300" y="104"/>
                    </a:lnTo>
                    <a:lnTo>
                      <a:pt x="322" y="105"/>
                    </a:lnTo>
                    <a:lnTo>
                      <a:pt x="329" y="85"/>
                    </a:lnTo>
                    <a:lnTo>
                      <a:pt x="363" y="105"/>
                    </a:lnTo>
                    <a:lnTo>
                      <a:pt x="417" y="94"/>
                    </a:lnTo>
                    <a:lnTo>
                      <a:pt x="434" y="81"/>
                    </a:lnTo>
                    <a:lnTo>
                      <a:pt x="446" y="75"/>
                    </a:lnTo>
                    <a:lnTo>
                      <a:pt x="463" y="75"/>
                    </a:lnTo>
                    <a:lnTo>
                      <a:pt x="483" y="81"/>
                    </a:lnTo>
                    <a:lnTo>
                      <a:pt x="509" y="67"/>
                    </a:lnTo>
                    <a:lnTo>
                      <a:pt x="527" y="5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591">
                <a:extLst>
                  <a:ext uri="{FF2B5EF4-FFF2-40B4-BE49-F238E27FC236}">
                    <a16:creationId xmlns:a16="http://schemas.microsoft.com/office/drawing/2014/main" id="{A91F6E92-6720-FE74-4EFD-BA0C4F3CE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69"/>
                <a:ext cx="2" cy="1"/>
              </a:xfrm>
              <a:custGeom>
                <a:avLst/>
                <a:gdLst>
                  <a:gd name="T0" fmla="*/ 6 w 6"/>
                  <a:gd name="T1" fmla="*/ 0 h 3"/>
                  <a:gd name="T2" fmla="*/ 0 w 6"/>
                  <a:gd name="T3" fmla="*/ 3 h 3"/>
                  <a:gd name="T4" fmla="*/ 6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lnTo>
                      <a:pt x="0" y="3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592">
                <a:extLst>
                  <a:ext uri="{FF2B5EF4-FFF2-40B4-BE49-F238E27FC236}">
                    <a16:creationId xmlns:a16="http://schemas.microsoft.com/office/drawing/2014/main" id="{E0026CFC-91A6-39B5-6017-DF61D53EB8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2818"/>
                <a:ext cx="181" cy="79"/>
              </a:xfrm>
              <a:custGeom>
                <a:avLst/>
                <a:gdLst>
                  <a:gd name="T0" fmla="*/ 0 w 541"/>
                  <a:gd name="T1" fmla="*/ 0 h 235"/>
                  <a:gd name="T2" fmla="*/ 6 w 541"/>
                  <a:gd name="T3" fmla="*/ 1 h 235"/>
                  <a:gd name="T4" fmla="*/ 23 w 541"/>
                  <a:gd name="T5" fmla="*/ 13 h 235"/>
                  <a:gd name="T6" fmla="*/ 64 w 541"/>
                  <a:gd name="T7" fmla="*/ 14 h 235"/>
                  <a:gd name="T8" fmla="*/ 69 w 541"/>
                  <a:gd name="T9" fmla="*/ 22 h 235"/>
                  <a:gd name="T10" fmla="*/ 69 w 541"/>
                  <a:gd name="T11" fmla="*/ 39 h 235"/>
                  <a:gd name="T12" fmla="*/ 93 w 541"/>
                  <a:gd name="T13" fmla="*/ 51 h 235"/>
                  <a:gd name="T14" fmla="*/ 93 w 541"/>
                  <a:gd name="T15" fmla="*/ 58 h 235"/>
                  <a:gd name="T16" fmla="*/ 79 w 541"/>
                  <a:gd name="T17" fmla="*/ 79 h 235"/>
                  <a:gd name="T18" fmla="*/ 93 w 541"/>
                  <a:gd name="T19" fmla="*/ 85 h 235"/>
                  <a:gd name="T20" fmla="*/ 105 w 541"/>
                  <a:gd name="T21" fmla="*/ 79 h 235"/>
                  <a:gd name="T22" fmla="*/ 105 w 541"/>
                  <a:gd name="T23" fmla="*/ 70 h 235"/>
                  <a:gd name="T24" fmla="*/ 132 w 541"/>
                  <a:gd name="T25" fmla="*/ 70 h 235"/>
                  <a:gd name="T26" fmla="*/ 132 w 541"/>
                  <a:gd name="T27" fmla="*/ 79 h 235"/>
                  <a:gd name="T28" fmla="*/ 116 w 541"/>
                  <a:gd name="T29" fmla="*/ 93 h 235"/>
                  <a:gd name="T30" fmla="*/ 130 w 541"/>
                  <a:gd name="T31" fmla="*/ 110 h 235"/>
                  <a:gd name="T32" fmla="*/ 136 w 541"/>
                  <a:gd name="T33" fmla="*/ 110 h 235"/>
                  <a:gd name="T34" fmla="*/ 145 w 541"/>
                  <a:gd name="T35" fmla="*/ 98 h 235"/>
                  <a:gd name="T36" fmla="*/ 157 w 541"/>
                  <a:gd name="T37" fmla="*/ 98 h 235"/>
                  <a:gd name="T38" fmla="*/ 157 w 541"/>
                  <a:gd name="T39" fmla="*/ 116 h 235"/>
                  <a:gd name="T40" fmla="*/ 175 w 541"/>
                  <a:gd name="T41" fmla="*/ 117 h 235"/>
                  <a:gd name="T42" fmla="*/ 187 w 541"/>
                  <a:gd name="T43" fmla="*/ 105 h 235"/>
                  <a:gd name="T44" fmla="*/ 199 w 541"/>
                  <a:gd name="T45" fmla="*/ 111 h 235"/>
                  <a:gd name="T46" fmla="*/ 202 w 541"/>
                  <a:gd name="T47" fmla="*/ 117 h 235"/>
                  <a:gd name="T48" fmla="*/ 202 w 541"/>
                  <a:gd name="T49" fmla="*/ 123 h 235"/>
                  <a:gd name="T50" fmla="*/ 220 w 541"/>
                  <a:gd name="T51" fmla="*/ 140 h 235"/>
                  <a:gd name="T52" fmla="*/ 229 w 541"/>
                  <a:gd name="T53" fmla="*/ 140 h 235"/>
                  <a:gd name="T54" fmla="*/ 245 w 541"/>
                  <a:gd name="T55" fmla="*/ 157 h 235"/>
                  <a:gd name="T56" fmla="*/ 274 w 541"/>
                  <a:gd name="T57" fmla="*/ 158 h 235"/>
                  <a:gd name="T58" fmla="*/ 279 w 541"/>
                  <a:gd name="T59" fmla="*/ 153 h 235"/>
                  <a:gd name="T60" fmla="*/ 284 w 541"/>
                  <a:gd name="T61" fmla="*/ 150 h 235"/>
                  <a:gd name="T62" fmla="*/ 290 w 541"/>
                  <a:gd name="T63" fmla="*/ 158 h 235"/>
                  <a:gd name="T64" fmla="*/ 325 w 541"/>
                  <a:gd name="T65" fmla="*/ 189 h 235"/>
                  <a:gd name="T66" fmla="*/ 348 w 541"/>
                  <a:gd name="T67" fmla="*/ 200 h 235"/>
                  <a:gd name="T68" fmla="*/ 368 w 541"/>
                  <a:gd name="T69" fmla="*/ 195 h 235"/>
                  <a:gd name="T70" fmla="*/ 373 w 541"/>
                  <a:gd name="T71" fmla="*/ 200 h 235"/>
                  <a:gd name="T72" fmla="*/ 368 w 541"/>
                  <a:gd name="T73" fmla="*/ 220 h 235"/>
                  <a:gd name="T74" fmla="*/ 391 w 541"/>
                  <a:gd name="T75" fmla="*/ 221 h 235"/>
                  <a:gd name="T76" fmla="*/ 409 w 541"/>
                  <a:gd name="T77" fmla="*/ 213 h 235"/>
                  <a:gd name="T78" fmla="*/ 417 w 541"/>
                  <a:gd name="T79" fmla="*/ 235 h 235"/>
                  <a:gd name="T80" fmla="*/ 436 w 541"/>
                  <a:gd name="T81" fmla="*/ 227 h 235"/>
                  <a:gd name="T82" fmla="*/ 448 w 541"/>
                  <a:gd name="T83" fmla="*/ 235 h 235"/>
                  <a:gd name="T84" fmla="*/ 456 w 541"/>
                  <a:gd name="T85" fmla="*/ 222 h 235"/>
                  <a:gd name="T86" fmla="*/ 461 w 541"/>
                  <a:gd name="T87" fmla="*/ 222 h 235"/>
                  <a:gd name="T88" fmla="*/ 473 w 541"/>
                  <a:gd name="T89" fmla="*/ 210 h 235"/>
                  <a:gd name="T90" fmla="*/ 486 w 541"/>
                  <a:gd name="T91" fmla="*/ 201 h 235"/>
                  <a:gd name="T92" fmla="*/ 486 w 541"/>
                  <a:gd name="T93" fmla="*/ 182 h 235"/>
                  <a:gd name="T94" fmla="*/ 524 w 541"/>
                  <a:gd name="T95" fmla="*/ 179 h 235"/>
                  <a:gd name="T96" fmla="*/ 541 w 541"/>
                  <a:gd name="T97" fmla="*/ 155 h 235"/>
                  <a:gd name="T98" fmla="*/ 525 w 541"/>
                  <a:gd name="T99" fmla="*/ 152 h 235"/>
                  <a:gd name="T100" fmla="*/ 521 w 541"/>
                  <a:gd name="T101" fmla="*/ 143 h 235"/>
                  <a:gd name="T102" fmla="*/ 507 w 541"/>
                  <a:gd name="T103" fmla="*/ 152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41" h="235">
                    <a:moveTo>
                      <a:pt x="0" y="0"/>
                    </a:moveTo>
                    <a:lnTo>
                      <a:pt x="6" y="1"/>
                    </a:lnTo>
                    <a:lnTo>
                      <a:pt x="23" y="13"/>
                    </a:lnTo>
                    <a:lnTo>
                      <a:pt x="64" y="14"/>
                    </a:lnTo>
                    <a:lnTo>
                      <a:pt x="69" y="22"/>
                    </a:lnTo>
                    <a:lnTo>
                      <a:pt x="69" y="39"/>
                    </a:lnTo>
                    <a:lnTo>
                      <a:pt x="93" y="51"/>
                    </a:lnTo>
                    <a:lnTo>
                      <a:pt x="93" y="58"/>
                    </a:lnTo>
                    <a:lnTo>
                      <a:pt x="79" y="79"/>
                    </a:lnTo>
                    <a:lnTo>
                      <a:pt x="93" y="85"/>
                    </a:lnTo>
                    <a:lnTo>
                      <a:pt x="105" y="79"/>
                    </a:lnTo>
                    <a:lnTo>
                      <a:pt x="105" y="70"/>
                    </a:lnTo>
                    <a:lnTo>
                      <a:pt x="132" y="70"/>
                    </a:lnTo>
                    <a:lnTo>
                      <a:pt x="132" y="79"/>
                    </a:lnTo>
                    <a:lnTo>
                      <a:pt x="116" y="93"/>
                    </a:lnTo>
                    <a:lnTo>
                      <a:pt x="130" y="110"/>
                    </a:lnTo>
                    <a:lnTo>
                      <a:pt x="136" y="110"/>
                    </a:lnTo>
                    <a:lnTo>
                      <a:pt x="145" y="98"/>
                    </a:lnTo>
                    <a:lnTo>
                      <a:pt x="157" y="98"/>
                    </a:lnTo>
                    <a:lnTo>
                      <a:pt x="157" y="116"/>
                    </a:lnTo>
                    <a:lnTo>
                      <a:pt x="175" y="117"/>
                    </a:lnTo>
                    <a:lnTo>
                      <a:pt x="187" y="105"/>
                    </a:lnTo>
                    <a:lnTo>
                      <a:pt x="199" y="111"/>
                    </a:lnTo>
                    <a:lnTo>
                      <a:pt x="202" y="117"/>
                    </a:lnTo>
                    <a:lnTo>
                      <a:pt x="202" y="123"/>
                    </a:lnTo>
                    <a:lnTo>
                      <a:pt x="220" y="140"/>
                    </a:lnTo>
                    <a:lnTo>
                      <a:pt x="229" y="140"/>
                    </a:lnTo>
                    <a:lnTo>
                      <a:pt x="245" y="157"/>
                    </a:lnTo>
                    <a:lnTo>
                      <a:pt x="274" y="158"/>
                    </a:lnTo>
                    <a:lnTo>
                      <a:pt x="279" y="153"/>
                    </a:lnTo>
                    <a:lnTo>
                      <a:pt x="284" y="150"/>
                    </a:lnTo>
                    <a:lnTo>
                      <a:pt x="290" y="158"/>
                    </a:lnTo>
                    <a:lnTo>
                      <a:pt x="325" y="189"/>
                    </a:lnTo>
                    <a:lnTo>
                      <a:pt x="348" y="200"/>
                    </a:lnTo>
                    <a:lnTo>
                      <a:pt x="368" y="195"/>
                    </a:lnTo>
                    <a:lnTo>
                      <a:pt x="373" y="200"/>
                    </a:lnTo>
                    <a:lnTo>
                      <a:pt x="368" y="220"/>
                    </a:lnTo>
                    <a:lnTo>
                      <a:pt x="391" y="221"/>
                    </a:lnTo>
                    <a:lnTo>
                      <a:pt x="409" y="213"/>
                    </a:lnTo>
                    <a:lnTo>
                      <a:pt x="417" y="235"/>
                    </a:lnTo>
                    <a:lnTo>
                      <a:pt x="436" y="227"/>
                    </a:lnTo>
                    <a:lnTo>
                      <a:pt x="448" y="235"/>
                    </a:lnTo>
                    <a:lnTo>
                      <a:pt x="456" y="222"/>
                    </a:lnTo>
                    <a:lnTo>
                      <a:pt x="461" y="222"/>
                    </a:lnTo>
                    <a:lnTo>
                      <a:pt x="473" y="210"/>
                    </a:lnTo>
                    <a:lnTo>
                      <a:pt x="486" y="201"/>
                    </a:lnTo>
                    <a:lnTo>
                      <a:pt x="486" y="182"/>
                    </a:lnTo>
                    <a:lnTo>
                      <a:pt x="524" y="179"/>
                    </a:lnTo>
                    <a:lnTo>
                      <a:pt x="541" y="155"/>
                    </a:lnTo>
                    <a:lnTo>
                      <a:pt x="525" y="152"/>
                    </a:lnTo>
                    <a:lnTo>
                      <a:pt x="521" y="143"/>
                    </a:lnTo>
                    <a:lnTo>
                      <a:pt x="507" y="15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593">
                <a:extLst>
                  <a:ext uri="{FF2B5EF4-FFF2-40B4-BE49-F238E27FC236}">
                    <a16:creationId xmlns:a16="http://schemas.microsoft.com/office/drawing/2014/main" id="{66AE2C91-00E3-8730-78C8-0D07CA12C7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" y="2818"/>
                <a:ext cx="39" cy="104"/>
              </a:xfrm>
              <a:custGeom>
                <a:avLst/>
                <a:gdLst>
                  <a:gd name="T0" fmla="*/ 0 w 118"/>
                  <a:gd name="T1" fmla="*/ 0 h 314"/>
                  <a:gd name="T2" fmla="*/ 25 w 118"/>
                  <a:gd name="T3" fmla="*/ 0 h 314"/>
                  <a:gd name="T4" fmla="*/ 32 w 118"/>
                  <a:gd name="T5" fmla="*/ 9 h 314"/>
                  <a:gd name="T6" fmla="*/ 25 w 118"/>
                  <a:gd name="T7" fmla="*/ 20 h 314"/>
                  <a:gd name="T8" fmla="*/ 16 w 118"/>
                  <a:gd name="T9" fmla="*/ 37 h 314"/>
                  <a:gd name="T10" fmla="*/ 24 w 118"/>
                  <a:gd name="T11" fmla="*/ 45 h 314"/>
                  <a:gd name="T12" fmla="*/ 37 w 118"/>
                  <a:gd name="T13" fmla="*/ 62 h 314"/>
                  <a:gd name="T14" fmla="*/ 44 w 118"/>
                  <a:gd name="T15" fmla="*/ 78 h 314"/>
                  <a:gd name="T16" fmla="*/ 63 w 118"/>
                  <a:gd name="T17" fmla="*/ 84 h 314"/>
                  <a:gd name="T18" fmla="*/ 69 w 118"/>
                  <a:gd name="T19" fmla="*/ 115 h 314"/>
                  <a:gd name="T20" fmla="*/ 74 w 118"/>
                  <a:gd name="T21" fmla="*/ 126 h 314"/>
                  <a:gd name="T22" fmla="*/ 94 w 118"/>
                  <a:gd name="T23" fmla="*/ 133 h 314"/>
                  <a:gd name="T24" fmla="*/ 93 w 118"/>
                  <a:gd name="T25" fmla="*/ 155 h 314"/>
                  <a:gd name="T26" fmla="*/ 102 w 118"/>
                  <a:gd name="T27" fmla="*/ 197 h 314"/>
                  <a:gd name="T28" fmla="*/ 106 w 118"/>
                  <a:gd name="T29" fmla="*/ 205 h 314"/>
                  <a:gd name="T30" fmla="*/ 118 w 118"/>
                  <a:gd name="T31" fmla="*/ 217 h 314"/>
                  <a:gd name="T32" fmla="*/ 114 w 118"/>
                  <a:gd name="T33" fmla="*/ 230 h 314"/>
                  <a:gd name="T34" fmla="*/ 117 w 118"/>
                  <a:gd name="T35" fmla="*/ 266 h 314"/>
                  <a:gd name="T36" fmla="*/ 113 w 118"/>
                  <a:gd name="T37" fmla="*/ 280 h 314"/>
                  <a:gd name="T38" fmla="*/ 92 w 118"/>
                  <a:gd name="T39" fmla="*/ 300 h 314"/>
                  <a:gd name="T40" fmla="*/ 86 w 118"/>
                  <a:gd name="T41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8" h="314">
                    <a:moveTo>
                      <a:pt x="0" y="0"/>
                    </a:moveTo>
                    <a:lnTo>
                      <a:pt x="25" y="0"/>
                    </a:lnTo>
                    <a:lnTo>
                      <a:pt x="32" y="9"/>
                    </a:lnTo>
                    <a:lnTo>
                      <a:pt x="25" y="20"/>
                    </a:lnTo>
                    <a:lnTo>
                      <a:pt x="16" y="37"/>
                    </a:lnTo>
                    <a:lnTo>
                      <a:pt x="24" y="45"/>
                    </a:lnTo>
                    <a:lnTo>
                      <a:pt x="37" y="62"/>
                    </a:lnTo>
                    <a:lnTo>
                      <a:pt x="44" y="78"/>
                    </a:lnTo>
                    <a:lnTo>
                      <a:pt x="63" y="84"/>
                    </a:lnTo>
                    <a:lnTo>
                      <a:pt x="69" y="115"/>
                    </a:lnTo>
                    <a:lnTo>
                      <a:pt x="74" y="126"/>
                    </a:lnTo>
                    <a:lnTo>
                      <a:pt x="94" y="133"/>
                    </a:lnTo>
                    <a:lnTo>
                      <a:pt x="93" y="155"/>
                    </a:lnTo>
                    <a:lnTo>
                      <a:pt x="102" y="197"/>
                    </a:lnTo>
                    <a:lnTo>
                      <a:pt x="106" y="205"/>
                    </a:lnTo>
                    <a:lnTo>
                      <a:pt x="118" y="217"/>
                    </a:lnTo>
                    <a:lnTo>
                      <a:pt x="114" y="230"/>
                    </a:lnTo>
                    <a:lnTo>
                      <a:pt x="117" y="266"/>
                    </a:lnTo>
                    <a:lnTo>
                      <a:pt x="113" y="280"/>
                    </a:lnTo>
                    <a:lnTo>
                      <a:pt x="92" y="300"/>
                    </a:lnTo>
                    <a:lnTo>
                      <a:pt x="86" y="31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594">
                <a:extLst>
                  <a:ext uri="{FF2B5EF4-FFF2-40B4-BE49-F238E27FC236}">
                    <a16:creationId xmlns:a16="http://schemas.microsoft.com/office/drawing/2014/main" id="{DD131909-0C86-BDE4-2371-46D08EDC6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5" y="2922"/>
                <a:ext cx="117" cy="364"/>
              </a:xfrm>
              <a:custGeom>
                <a:avLst/>
                <a:gdLst>
                  <a:gd name="T0" fmla="*/ 0 w 351"/>
                  <a:gd name="T1" fmla="*/ 0 h 1092"/>
                  <a:gd name="T2" fmla="*/ 6 w 351"/>
                  <a:gd name="T3" fmla="*/ 17 h 1092"/>
                  <a:gd name="T4" fmla="*/ 6 w 351"/>
                  <a:gd name="T5" fmla="*/ 51 h 1092"/>
                  <a:gd name="T6" fmla="*/ 19 w 351"/>
                  <a:gd name="T7" fmla="*/ 56 h 1092"/>
                  <a:gd name="T8" fmla="*/ 18 w 351"/>
                  <a:gd name="T9" fmla="*/ 69 h 1092"/>
                  <a:gd name="T10" fmla="*/ 26 w 351"/>
                  <a:gd name="T11" fmla="*/ 88 h 1092"/>
                  <a:gd name="T12" fmla="*/ 30 w 351"/>
                  <a:gd name="T13" fmla="*/ 113 h 1092"/>
                  <a:gd name="T14" fmla="*/ 26 w 351"/>
                  <a:gd name="T15" fmla="*/ 123 h 1092"/>
                  <a:gd name="T16" fmla="*/ 56 w 351"/>
                  <a:gd name="T17" fmla="*/ 171 h 1092"/>
                  <a:gd name="T18" fmla="*/ 66 w 351"/>
                  <a:gd name="T19" fmla="*/ 199 h 1092"/>
                  <a:gd name="T20" fmla="*/ 79 w 351"/>
                  <a:gd name="T21" fmla="*/ 206 h 1092"/>
                  <a:gd name="T22" fmla="*/ 87 w 351"/>
                  <a:gd name="T23" fmla="*/ 219 h 1092"/>
                  <a:gd name="T24" fmla="*/ 94 w 351"/>
                  <a:gd name="T25" fmla="*/ 224 h 1092"/>
                  <a:gd name="T26" fmla="*/ 106 w 351"/>
                  <a:gd name="T27" fmla="*/ 224 h 1092"/>
                  <a:gd name="T28" fmla="*/ 119 w 351"/>
                  <a:gd name="T29" fmla="*/ 236 h 1092"/>
                  <a:gd name="T30" fmla="*/ 125 w 351"/>
                  <a:gd name="T31" fmla="*/ 249 h 1092"/>
                  <a:gd name="T32" fmla="*/ 129 w 351"/>
                  <a:gd name="T33" fmla="*/ 252 h 1092"/>
                  <a:gd name="T34" fmla="*/ 138 w 351"/>
                  <a:gd name="T35" fmla="*/ 269 h 1092"/>
                  <a:gd name="T36" fmla="*/ 137 w 351"/>
                  <a:gd name="T37" fmla="*/ 288 h 1092"/>
                  <a:gd name="T38" fmla="*/ 149 w 351"/>
                  <a:gd name="T39" fmla="*/ 311 h 1092"/>
                  <a:gd name="T40" fmla="*/ 141 w 351"/>
                  <a:gd name="T41" fmla="*/ 322 h 1092"/>
                  <a:gd name="T42" fmla="*/ 151 w 351"/>
                  <a:gd name="T43" fmla="*/ 339 h 1092"/>
                  <a:gd name="T44" fmla="*/ 158 w 351"/>
                  <a:gd name="T45" fmla="*/ 339 h 1092"/>
                  <a:gd name="T46" fmla="*/ 158 w 351"/>
                  <a:gd name="T47" fmla="*/ 364 h 1092"/>
                  <a:gd name="T48" fmla="*/ 148 w 351"/>
                  <a:gd name="T49" fmla="*/ 405 h 1092"/>
                  <a:gd name="T50" fmla="*/ 162 w 351"/>
                  <a:gd name="T51" fmla="*/ 439 h 1092"/>
                  <a:gd name="T52" fmla="*/ 150 w 351"/>
                  <a:gd name="T53" fmla="*/ 445 h 1092"/>
                  <a:gd name="T54" fmla="*/ 162 w 351"/>
                  <a:gd name="T55" fmla="*/ 464 h 1092"/>
                  <a:gd name="T56" fmla="*/ 162 w 351"/>
                  <a:gd name="T57" fmla="*/ 486 h 1092"/>
                  <a:gd name="T58" fmla="*/ 175 w 351"/>
                  <a:gd name="T59" fmla="*/ 492 h 1092"/>
                  <a:gd name="T60" fmla="*/ 174 w 351"/>
                  <a:gd name="T61" fmla="*/ 512 h 1092"/>
                  <a:gd name="T62" fmla="*/ 181 w 351"/>
                  <a:gd name="T63" fmla="*/ 531 h 1092"/>
                  <a:gd name="T64" fmla="*/ 168 w 351"/>
                  <a:gd name="T65" fmla="*/ 542 h 1092"/>
                  <a:gd name="T66" fmla="*/ 168 w 351"/>
                  <a:gd name="T67" fmla="*/ 548 h 1092"/>
                  <a:gd name="T68" fmla="*/ 161 w 351"/>
                  <a:gd name="T69" fmla="*/ 555 h 1092"/>
                  <a:gd name="T70" fmla="*/ 155 w 351"/>
                  <a:gd name="T71" fmla="*/ 593 h 1092"/>
                  <a:gd name="T72" fmla="*/ 154 w 351"/>
                  <a:gd name="T73" fmla="*/ 629 h 1092"/>
                  <a:gd name="T74" fmla="*/ 173 w 351"/>
                  <a:gd name="T75" fmla="*/ 645 h 1092"/>
                  <a:gd name="T76" fmla="*/ 173 w 351"/>
                  <a:gd name="T77" fmla="*/ 670 h 1092"/>
                  <a:gd name="T78" fmla="*/ 180 w 351"/>
                  <a:gd name="T79" fmla="*/ 689 h 1092"/>
                  <a:gd name="T80" fmla="*/ 180 w 351"/>
                  <a:gd name="T81" fmla="*/ 701 h 1092"/>
                  <a:gd name="T82" fmla="*/ 173 w 351"/>
                  <a:gd name="T83" fmla="*/ 722 h 1092"/>
                  <a:gd name="T84" fmla="*/ 172 w 351"/>
                  <a:gd name="T85" fmla="*/ 733 h 1092"/>
                  <a:gd name="T86" fmla="*/ 166 w 351"/>
                  <a:gd name="T87" fmla="*/ 739 h 1092"/>
                  <a:gd name="T88" fmla="*/ 147 w 351"/>
                  <a:gd name="T89" fmla="*/ 744 h 1092"/>
                  <a:gd name="T90" fmla="*/ 145 w 351"/>
                  <a:gd name="T91" fmla="*/ 758 h 1092"/>
                  <a:gd name="T92" fmla="*/ 153 w 351"/>
                  <a:gd name="T93" fmla="*/ 772 h 1092"/>
                  <a:gd name="T94" fmla="*/ 179 w 351"/>
                  <a:gd name="T95" fmla="*/ 804 h 1092"/>
                  <a:gd name="T96" fmla="*/ 207 w 351"/>
                  <a:gd name="T97" fmla="*/ 822 h 1092"/>
                  <a:gd name="T98" fmla="*/ 233 w 351"/>
                  <a:gd name="T99" fmla="*/ 850 h 1092"/>
                  <a:gd name="T100" fmla="*/ 256 w 351"/>
                  <a:gd name="T101" fmla="*/ 850 h 1092"/>
                  <a:gd name="T102" fmla="*/ 291 w 351"/>
                  <a:gd name="T103" fmla="*/ 864 h 1092"/>
                  <a:gd name="T104" fmla="*/ 327 w 351"/>
                  <a:gd name="T105" fmla="*/ 913 h 1092"/>
                  <a:gd name="T106" fmla="*/ 339 w 351"/>
                  <a:gd name="T107" fmla="*/ 919 h 1092"/>
                  <a:gd name="T108" fmla="*/ 339 w 351"/>
                  <a:gd name="T109" fmla="*/ 948 h 1092"/>
                  <a:gd name="T110" fmla="*/ 333 w 351"/>
                  <a:gd name="T111" fmla="*/ 948 h 1092"/>
                  <a:gd name="T112" fmla="*/ 344 w 351"/>
                  <a:gd name="T113" fmla="*/ 965 h 1092"/>
                  <a:gd name="T114" fmla="*/ 351 w 351"/>
                  <a:gd name="T115" fmla="*/ 984 h 1092"/>
                  <a:gd name="T116" fmla="*/ 338 w 351"/>
                  <a:gd name="T117" fmla="*/ 998 h 1092"/>
                  <a:gd name="T118" fmla="*/ 301 w 351"/>
                  <a:gd name="T119" fmla="*/ 1075 h 1092"/>
                  <a:gd name="T120" fmla="*/ 284 w 351"/>
                  <a:gd name="T121" fmla="*/ 1092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51" h="1092">
                    <a:moveTo>
                      <a:pt x="0" y="0"/>
                    </a:moveTo>
                    <a:lnTo>
                      <a:pt x="6" y="17"/>
                    </a:lnTo>
                    <a:lnTo>
                      <a:pt x="6" y="51"/>
                    </a:lnTo>
                    <a:lnTo>
                      <a:pt x="19" y="56"/>
                    </a:lnTo>
                    <a:lnTo>
                      <a:pt x="18" y="69"/>
                    </a:lnTo>
                    <a:lnTo>
                      <a:pt x="26" y="88"/>
                    </a:lnTo>
                    <a:lnTo>
                      <a:pt x="30" y="113"/>
                    </a:lnTo>
                    <a:lnTo>
                      <a:pt x="26" y="123"/>
                    </a:lnTo>
                    <a:lnTo>
                      <a:pt x="56" y="171"/>
                    </a:lnTo>
                    <a:lnTo>
                      <a:pt x="66" y="199"/>
                    </a:lnTo>
                    <a:lnTo>
                      <a:pt x="79" y="206"/>
                    </a:lnTo>
                    <a:lnTo>
                      <a:pt x="87" y="219"/>
                    </a:lnTo>
                    <a:lnTo>
                      <a:pt x="94" y="224"/>
                    </a:lnTo>
                    <a:lnTo>
                      <a:pt x="106" y="224"/>
                    </a:lnTo>
                    <a:lnTo>
                      <a:pt x="119" y="236"/>
                    </a:lnTo>
                    <a:lnTo>
                      <a:pt x="125" y="249"/>
                    </a:lnTo>
                    <a:lnTo>
                      <a:pt x="129" y="252"/>
                    </a:lnTo>
                    <a:lnTo>
                      <a:pt x="138" y="269"/>
                    </a:lnTo>
                    <a:lnTo>
                      <a:pt x="137" y="288"/>
                    </a:lnTo>
                    <a:lnTo>
                      <a:pt x="149" y="311"/>
                    </a:lnTo>
                    <a:lnTo>
                      <a:pt x="141" y="322"/>
                    </a:lnTo>
                    <a:lnTo>
                      <a:pt x="151" y="339"/>
                    </a:lnTo>
                    <a:lnTo>
                      <a:pt x="158" y="339"/>
                    </a:lnTo>
                    <a:lnTo>
                      <a:pt x="158" y="364"/>
                    </a:lnTo>
                    <a:lnTo>
                      <a:pt x="148" y="405"/>
                    </a:lnTo>
                    <a:lnTo>
                      <a:pt x="162" y="439"/>
                    </a:lnTo>
                    <a:lnTo>
                      <a:pt x="150" y="445"/>
                    </a:lnTo>
                    <a:lnTo>
                      <a:pt x="162" y="464"/>
                    </a:lnTo>
                    <a:lnTo>
                      <a:pt x="162" y="486"/>
                    </a:lnTo>
                    <a:lnTo>
                      <a:pt x="175" y="492"/>
                    </a:lnTo>
                    <a:lnTo>
                      <a:pt x="174" y="512"/>
                    </a:lnTo>
                    <a:lnTo>
                      <a:pt x="181" y="531"/>
                    </a:lnTo>
                    <a:lnTo>
                      <a:pt x="168" y="542"/>
                    </a:lnTo>
                    <a:lnTo>
                      <a:pt x="168" y="548"/>
                    </a:lnTo>
                    <a:lnTo>
                      <a:pt x="161" y="555"/>
                    </a:lnTo>
                    <a:lnTo>
                      <a:pt x="155" y="593"/>
                    </a:lnTo>
                    <a:lnTo>
                      <a:pt x="154" y="629"/>
                    </a:lnTo>
                    <a:lnTo>
                      <a:pt x="173" y="645"/>
                    </a:lnTo>
                    <a:lnTo>
                      <a:pt x="173" y="670"/>
                    </a:lnTo>
                    <a:lnTo>
                      <a:pt x="180" y="689"/>
                    </a:lnTo>
                    <a:lnTo>
                      <a:pt x="180" y="701"/>
                    </a:lnTo>
                    <a:lnTo>
                      <a:pt x="173" y="722"/>
                    </a:lnTo>
                    <a:lnTo>
                      <a:pt x="172" y="733"/>
                    </a:lnTo>
                    <a:lnTo>
                      <a:pt x="166" y="739"/>
                    </a:lnTo>
                    <a:lnTo>
                      <a:pt x="147" y="744"/>
                    </a:lnTo>
                    <a:lnTo>
                      <a:pt x="145" y="758"/>
                    </a:lnTo>
                    <a:lnTo>
                      <a:pt x="153" y="772"/>
                    </a:lnTo>
                    <a:lnTo>
                      <a:pt x="179" y="804"/>
                    </a:lnTo>
                    <a:lnTo>
                      <a:pt x="207" y="822"/>
                    </a:lnTo>
                    <a:lnTo>
                      <a:pt x="233" y="850"/>
                    </a:lnTo>
                    <a:lnTo>
                      <a:pt x="256" y="850"/>
                    </a:lnTo>
                    <a:lnTo>
                      <a:pt x="291" y="864"/>
                    </a:lnTo>
                    <a:lnTo>
                      <a:pt x="327" y="913"/>
                    </a:lnTo>
                    <a:lnTo>
                      <a:pt x="339" y="919"/>
                    </a:lnTo>
                    <a:lnTo>
                      <a:pt x="339" y="948"/>
                    </a:lnTo>
                    <a:lnTo>
                      <a:pt x="333" y="948"/>
                    </a:lnTo>
                    <a:lnTo>
                      <a:pt x="344" y="965"/>
                    </a:lnTo>
                    <a:lnTo>
                      <a:pt x="351" y="984"/>
                    </a:lnTo>
                    <a:lnTo>
                      <a:pt x="338" y="998"/>
                    </a:lnTo>
                    <a:lnTo>
                      <a:pt x="301" y="1075"/>
                    </a:lnTo>
                    <a:lnTo>
                      <a:pt x="284" y="1092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595">
                <a:extLst>
                  <a:ext uri="{FF2B5EF4-FFF2-40B4-BE49-F238E27FC236}">
                    <a16:creationId xmlns:a16="http://schemas.microsoft.com/office/drawing/2014/main" id="{9B70DE8F-97D3-23E9-30C0-E3C876A0C1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1" y="2818"/>
                <a:ext cx="255" cy="252"/>
              </a:xfrm>
              <a:custGeom>
                <a:avLst/>
                <a:gdLst>
                  <a:gd name="T0" fmla="*/ 766 w 766"/>
                  <a:gd name="T1" fmla="*/ 0 h 757"/>
                  <a:gd name="T2" fmla="*/ 758 w 766"/>
                  <a:gd name="T3" fmla="*/ 12 h 757"/>
                  <a:gd name="T4" fmla="*/ 741 w 766"/>
                  <a:gd name="T5" fmla="*/ 32 h 757"/>
                  <a:gd name="T6" fmla="*/ 733 w 766"/>
                  <a:gd name="T7" fmla="*/ 45 h 757"/>
                  <a:gd name="T8" fmla="*/ 720 w 766"/>
                  <a:gd name="T9" fmla="*/ 56 h 757"/>
                  <a:gd name="T10" fmla="*/ 714 w 766"/>
                  <a:gd name="T11" fmla="*/ 56 h 757"/>
                  <a:gd name="T12" fmla="*/ 714 w 766"/>
                  <a:gd name="T13" fmla="*/ 62 h 757"/>
                  <a:gd name="T14" fmla="*/ 720 w 766"/>
                  <a:gd name="T15" fmla="*/ 67 h 757"/>
                  <a:gd name="T16" fmla="*/ 714 w 766"/>
                  <a:gd name="T17" fmla="*/ 83 h 757"/>
                  <a:gd name="T18" fmla="*/ 712 w 766"/>
                  <a:gd name="T19" fmla="*/ 96 h 757"/>
                  <a:gd name="T20" fmla="*/ 675 w 766"/>
                  <a:gd name="T21" fmla="*/ 131 h 757"/>
                  <a:gd name="T22" fmla="*/ 662 w 766"/>
                  <a:gd name="T23" fmla="*/ 131 h 757"/>
                  <a:gd name="T24" fmla="*/ 652 w 766"/>
                  <a:gd name="T25" fmla="*/ 144 h 757"/>
                  <a:gd name="T26" fmla="*/ 631 w 766"/>
                  <a:gd name="T27" fmla="*/ 147 h 757"/>
                  <a:gd name="T28" fmla="*/ 611 w 766"/>
                  <a:gd name="T29" fmla="*/ 159 h 757"/>
                  <a:gd name="T30" fmla="*/ 605 w 766"/>
                  <a:gd name="T31" fmla="*/ 164 h 757"/>
                  <a:gd name="T32" fmla="*/ 586 w 766"/>
                  <a:gd name="T33" fmla="*/ 172 h 757"/>
                  <a:gd name="T34" fmla="*/ 557 w 766"/>
                  <a:gd name="T35" fmla="*/ 214 h 757"/>
                  <a:gd name="T36" fmla="*/ 554 w 766"/>
                  <a:gd name="T37" fmla="*/ 214 h 757"/>
                  <a:gd name="T38" fmla="*/ 541 w 766"/>
                  <a:gd name="T39" fmla="*/ 220 h 757"/>
                  <a:gd name="T40" fmla="*/ 527 w 766"/>
                  <a:gd name="T41" fmla="*/ 247 h 757"/>
                  <a:gd name="T42" fmla="*/ 497 w 766"/>
                  <a:gd name="T43" fmla="*/ 271 h 757"/>
                  <a:gd name="T44" fmla="*/ 492 w 766"/>
                  <a:gd name="T45" fmla="*/ 291 h 757"/>
                  <a:gd name="T46" fmla="*/ 481 w 766"/>
                  <a:gd name="T47" fmla="*/ 297 h 757"/>
                  <a:gd name="T48" fmla="*/ 456 w 766"/>
                  <a:gd name="T49" fmla="*/ 321 h 757"/>
                  <a:gd name="T50" fmla="*/ 440 w 766"/>
                  <a:gd name="T51" fmla="*/ 344 h 757"/>
                  <a:gd name="T52" fmla="*/ 391 w 766"/>
                  <a:gd name="T53" fmla="*/ 379 h 757"/>
                  <a:gd name="T54" fmla="*/ 380 w 766"/>
                  <a:gd name="T55" fmla="*/ 428 h 757"/>
                  <a:gd name="T56" fmla="*/ 356 w 766"/>
                  <a:gd name="T57" fmla="*/ 486 h 757"/>
                  <a:gd name="T58" fmla="*/ 335 w 766"/>
                  <a:gd name="T59" fmla="*/ 513 h 757"/>
                  <a:gd name="T60" fmla="*/ 288 w 766"/>
                  <a:gd name="T61" fmla="*/ 556 h 757"/>
                  <a:gd name="T62" fmla="*/ 277 w 766"/>
                  <a:gd name="T63" fmla="*/ 576 h 757"/>
                  <a:gd name="T64" fmla="*/ 243 w 766"/>
                  <a:gd name="T65" fmla="*/ 601 h 757"/>
                  <a:gd name="T66" fmla="*/ 218 w 766"/>
                  <a:gd name="T67" fmla="*/ 604 h 757"/>
                  <a:gd name="T68" fmla="*/ 203 w 766"/>
                  <a:gd name="T69" fmla="*/ 624 h 757"/>
                  <a:gd name="T70" fmla="*/ 203 w 766"/>
                  <a:gd name="T71" fmla="*/ 643 h 757"/>
                  <a:gd name="T72" fmla="*/ 192 w 766"/>
                  <a:gd name="T73" fmla="*/ 646 h 757"/>
                  <a:gd name="T74" fmla="*/ 173 w 766"/>
                  <a:gd name="T75" fmla="*/ 657 h 757"/>
                  <a:gd name="T76" fmla="*/ 161 w 766"/>
                  <a:gd name="T77" fmla="*/ 663 h 757"/>
                  <a:gd name="T78" fmla="*/ 151 w 766"/>
                  <a:gd name="T79" fmla="*/ 683 h 757"/>
                  <a:gd name="T80" fmla="*/ 121 w 766"/>
                  <a:gd name="T81" fmla="*/ 687 h 757"/>
                  <a:gd name="T82" fmla="*/ 93 w 766"/>
                  <a:gd name="T83" fmla="*/ 699 h 757"/>
                  <a:gd name="T84" fmla="*/ 65 w 766"/>
                  <a:gd name="T85" fmla="*/ 719 h 757"/>
                  <a:gd name="T86" fmla="*/ 0 w 766"/>
                  <a:gd name="T87" fmla="*/ 757 h 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66" h="757">
                    <a:moveTo>
                      <a:pt x="766" y="0"/>
                    </a:moveTo>
                    <a:lnTo>
                      <a:pt x="758" y="12"/>
                    </a:lnTo>
                    <a:lnTo>
                      <a:pt x="741" y="32"/>
                    </a:lnTo>
                    <a:lnTo>
                      <a:pt x="733" y="45"/>
                    </a:lnTo>
                    <a:lnTo>
                      <a:pt x="720" y="56"/>
                    </a:lnTo>
                    <a:lnTo>
                      <a:pt x="714" y="56"/>
                    </a:lnTo>
                    <a:lnTo>
                      <a:pt x="714" y="62"/>
                    </a:lnTo>
                    <a:lnTo>
                      <a:pt x="720" y="67"/>
                    </a:lnTo>
                    <a:lnTo>
                      <a:pt x="714" y="83"/>
                    </a:lnTo>
                    <a:lnTo>
                      <a:pt x="712" y="96"/>
                    </a:lnTo>
                    <a:lnTo>
                      <a:pt x="675" y="131"/>
                    </a:lnTo>
                    <a:lnTo>
                      <a:pt x="662" y="131"/>
                    </a:lnTo>
                    <a:lnTo>
                      <a:pt x="652" y="144"/>
                    </a:lnTo>
                    <a:lnTo>
                      <a:pt x="631" y="147"/>
                    </a:lnTo>
                    <a:lnTo>
                      <a:pt x="611" y="159"/>
                    </a:lnTo>
                    <a:lnTo>
                      <a:pt x="605" y="164"/>
                    </a:lnTo>
                    <a:lnTo>
                      <a:pt x="586" y="172"/>
                    </a:lnTo>
                    <a:lnTo>
                      <a:pt x="557" y="214"/>
                    </a:lnTo>
                    <a:lnTo>
                      <a:pt x="554" y="214"/>
                    </a:lnTo>
                    <a:lnTo>
                      <a:pt x="541" y="220"/>
                    </a:lnTo>
                    <a:lnTo>
                      <a:pt x="527" y="247"/>
                    </a:lnTo>
                    <a:lnTo>
                      <a:pt x="497" y="271"/>
                    </a:lnTo>
                    <a:lnTo>
                      <a:pt x="492" y="291"/>
                    </a:lnTo>
                    <a:lnTo>
                      <a:pt x="481" y="297"/>
                    </a:lnTo>
                    <a:lnTo>
                      <a:pt x="456" y="321"/>
                    </a:lnTo>
                    <a:lnTo>
                      <a:pt x="440" y="344"/>
                    </a:lnTo>
                    <a:lnTo>
                      <a:pt x="391" y="379"/>
                    </a:lnTo>
                    <a:lnTo>
                      <a:pt x="380" y="428"/>
                    </a:lnTo>
                    <a:lnTo>
                      <a:pt x="356" y="486"/>
                    </a:lnTo>
                    <a:lnTo>
                      <a:pt x="335" y="513"/>
                    </a:lnTo>
                    <a:lnTo>
                      <a:pt x="288" y="556"/>
                    </a:lnTo>
                    <a:lnTo>
                      <a:pt x="277" y="576"/>
                    </a:lnTo>
                    <a:lnTo>
                      <a:pt x="243" y="601"/>
                    </a:lnTo>
                    <a:lnTo>
                      <a:pt x="218" y="604"/>
                    </a:lnTo>
                    <a:lnTo>
                      <a:pt x="203" y="624"/>
                    </a:lnTo>
                    <a:lnTo>
                      <a:pt x="203" y="643"/>
                    </a:lnTo>
                    <a:lnTo>
                      <a:pt x="192" y="646"/>
                    </a:lnTo>
                    <a:lnTo>
                      <a:pt x="173" y="657"/>
                    </a:lnTo>
                    <a:lnTo>
                      <a:pt x="161" y="663"/>
                    </a:lnTo>
                    <a:lnTo>
                      <a:pt x="151" y="683"/>
                    </a:lnTo>
                    <a:lnTo>
                      <a:pt x="121" y="687"/>
                    </a:lnTo>
                    <a:lnTo>
                      <a:pt x="93" y="699"/>
                    </a:lnTo>
                    <a:lnTo>
                      <a:pt x="65" y="719"/>
                    </a:lnTo>
                    <a:lnTo>
                      <a:pt x="0" y="757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596">
                <a:extLst>
                  <a:ext uri="{FF2B5EF4-FFF2-40B4-BE49-F238E27FC236}">
                    <a16:creationId xmlns:a16="http://schemas.microsoft.com/office/drawing/2014/main" id="{7EFBF122-2A4B-AF02-C9BE-145A28E44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" y="2922"/>
                <a:ext cx="244" cy="244"/>
              </a:xfrm>
              <a:custGeom>
                <a:avLst/>
                <a:gdLst>
                  <a:gd name="T0" fmla="*/ 732 w 732"/>
                  <a:gd name="T1" fmla="*/ 0 h 731"/>
                  <a:gd name="T2" fmla="*/ 732 w 732"/>
                  <a:gd name="T3" fmla="*/ 6 h 731"/>
                  <a:gd name="T4" fmla="*/ 693 w 732"/>
                  <a:gd name="T5" fmla="*/ 11 h 731"/>
                  <a:gd name="T6" fmla="*/ 681 w 732"/>
                  <a:gd name="T7" fmla="*/ 24 h 731"/>
                  <a:gd name="T8" fmla="*/ 675 w 732"/>
                  <a:gd name="T9" fmla="*/ 42 h 731"/>
                  <a:gd name="T10" fmla="*/ 668 w 732"/>
                  <a:gd name="T11" fmla="*/ 55 h 731"/>
                  <a:gd name="T12" fmla="*/ 667 w 732"/>
                  <a:gd name="T13" fmla="*/ 81 h 731"/>
                  <a:gd name="T14" fmla="*/ 654 w 732"/>
                  <a:gd name="T15" fmla="*/ 100 h 731"/>
                  <a:gd name="T16" fmla="*/ 641 w 732"/>
                  <a:gd name="T17" fmla="*/ 133 h 731"/>
                  <a:gd name="T18" fmla="*/ 629 w 732"/>
                  <a:gd name="T19" fmla="*/ 152 h 731"/>
                  <a:gd name="T20" fmla="*/ 620 w 732"/>
                  <a:gd name="T21" fmla="*/ 180 h 731"/>
                  <a:gd name="T22" fmla="*/ 596 w 732"/>
                  <a:gd name="T23" fmla="*/ 197 h 731"/>
                  <a:gd name="T24" fmla="*/ 581 w 732"/>
                  <a:gd name="T25" fmla="*/ 238 h 731"/>
                  <a:gd name="T26" fmla="*/ 574 w 732"/>
                  <a:gd name="T27" fmla="*/ 250 h 731"/>
                  <a:gd name="T28" fmla="*/ 563 w 732"/>
                  <a:gd name="T29" fmla="*/ 249 h 731"/>
                  <a:gd name="T30" fmla="*/ 551 w 732"/>
                  <a:gd name="T31" fmla="*/ 262 h 731"/>
                  <a:gd name="T32" fmla="*/ 537 w 732"/>
                  <a:gd name="T33" fmla="*/ 262 h 731"/>
                  <a:gd name="T34" fmla="*/ 533 w 732"/>
                  <a:gd name="T35" fmla="*/ 284 h 731"/>
                  <a:gd name="T36" fmla="*/ 515 w 732"/>
                  <a:gd name="T37" fmla="*/ 308 h 731"/>
                  <a:gd name="T38" fmla="*/ 498 w 732"/>
                  <a:gd name="T39" fmla="*/ 319 h 731"/>
                  <a:gd name="T40" fmla="*/ 491 w 732"/>
                  <a:gd name="T41" fmla="*/ 333 h 731"/>
                  <a:gd name="T42" fmla="*/ 433 w 732"/>
                  <a:gd name="T43" fmla="*/ 352 h 731"/>
                  <a:gd name="T44" fmla="*/ 391 w 732"/>
                  <a:gd name="T45" fmla="*/ 360 h 731"/>
                  <a:gd name="T46" fmla="*/ 364 w 732"/>
                  <a:gd name="T47" fmla="*/ 377 h 731"/>
                  <a:gd name="T48" fmla="*/ 346 w 732"/>
                  <a:gd name="T49" fmla="*/ 401 h 731"/>
                  <a:gd name="T50" fmla="*/ 315 w 732"/>
                  <a:gd name="T51" fmla="*/ 417 h 731"/>
                  <a:gd name="T52" fmla="*/ 315 w 732"/>
                  <a:gd name="T53" fmla="*/ 429 h 731"/>
                  <a:gd name="T54" fmla="*/ 299 w 732"/>
                  <a:gd name="T55" fmla="*/ 454 h 731"/>
                  <a:gd name="T56" fmla="*/ 257 w 732"/>
                  <a:gd name="T57" fmla="*/ 459 h 731"/>
                  <a:gd name="T58" fmla="*/ 233 w 732"/>
                  <a:gd name="T59" fmla="*/ 465 h 731"/>
                  <a:gd name="T60" fmla="*/ 223 w 732"/>
                  <a:gd name="T61" fmla="*/ 458 h 731"/>
                  <a:gd name="T62" fmla="*/ 212 w 732"/>
                  <a:gd name="T63" fmla="*/ 453 h 731"/>
                  <a:gd name="T64" fmla="*/ 185 w 732"/>
                  <a:gd name="T65" fmla="*/ 453 h 731"/>
                  <a:gd name="T66" fmla="*/ 166 w 732"/>
                  <a:gd name="T67" fmla="*/ 446 h 731"/>
                  <a:gd name="T68" fmla="*/ 155 w 732"/>
                  <a:gd name="T69" fmla="*/ 464 h 731"/>
                  <a:gd name="T70" fmla="*/ 122 w 732"/>
                  <a:gd name="T71" fmla="*/ 452 h 731"/>
                  <a:gd name="T72" fmla="*/ 108 w 732"/>
                  <a:gd name="T73" fmla="*/ 452 h 731"/>
                  <a:gd name="T74" fmla="*/ 45 w 732"/>
                  <a:gd name="T75" fmla="*/ 469 h 731"/>
                  <a:gd name="T76" fmla="*/ 34 w 732"/>
                  <a:gd name="T77" fmla="*/ 475 h 731"/>
                  <a:gd name="T78" fmla="*/ 17 w 732"/>
                  <a:gd name="T79" fmla="*/ 475 h 731"/>
                  <a:gd name="T80" fmla="*/ 5 w 732"/>
                  <a:gd name="T81" fmla="*/ 482 h 731"/>
                  <a:gd name="T82" fmla="*/ 0 w 732"/>
                  <a:gd name="T83" fmla="*/ 490 h 731"/>
                  <a:gd name="T84" fmla="*/ 0 w 732"/>
                  <a:gd name="T85" fmla="*/ 496 h 731"/>
                  <a:gd name="T86" fmla="*/ 12 w 732"/>
                  <a:gd name="T87" fmla="*/ 522 h 731"/>
                  <a:gd name="T88" fmla="*/ 33 w 732"/>
                  <a:gd name="T89" fmla="*/ 527 h 731"/>
                  <a:gd name="T90" fmla="*/ 51 w 732"/>
                  <a:gd name="T91" fmla="*/ 547 h 731"/>
                  <a:gd name="T92" fmla="*/ 51 w 732"/>
                  <a:gd name="T93" fmla="*/ 556 h 731"/>
                  <a:gd name="T94" fmla="*/ 62 w 732"/>
                  <a:gd name="T95" fmla="*/ 572 h 731"/>
                  <a:gd name="T96" fmla="*/ 62 w 732"/>
                  <a:gd name="T97" fmla="*/ 590 h 731"/>
                  <a:gd name="T98" fmla="*/ 75 w 732"/>
                  <a:gd name="T99" fmla="*/ 616 h 731"/>
                  <a:gd name="T100" fmla="*/ 75 w 732"/>
                  <a:gd name="T101" fmla="*/ 650 h 731"/>
                  <a:gd name="T102" fmla="*/ 102 w 732"/>
                  <a:gd name="T103" fmla="*/ 662 h 731"/>
                  <a:gd name="T104" fmla="*/ 115 w 732"/>
                  <a:gd name="T105" fmla="*/ 674 h 731"/>
                  <a:gd name="T106" fmla="*/ 131 w 732"/>
                  <a:gd name="T107" fmla="*/ 702 h 731"/>
                  <a:gd name="T108" fmla="*/ 151 w 732"/>
                  <a:gd name="T109" fmla="*/ 726 h 731"/>
                  <a:gd name="T110" fmla="*/ 151 w 732"/>
                  <a:gd name="T111" fmla="*/ 731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32" h="731">
                    <a:moveTo>
                      <a:pt x="732" y="0"/>
                    </a:moveTo>
                    <a:lnTo>
                      <a:pt x="732" y="6"/>
                    </a:lnTo>
                    <a:lnTo>
                      <a:pt x="693" y="11"/>
                    </a:lnTo>
                    <a:lnTo>
                      <a:pt x="681" y="24"/>
                    </a:lnTo>
                    <a:lnTo>
                      <a:pt x="675" y="42"/>
                    </a:lnTo>
                    <a:lnTo>
                      <a:pt x="668" y="55"/>
                    </a:lnTo>
                    <a:lnTo>
                      <a:pt x="667" y="81"/>
                    </a:lnTo>
                    <a:lnTo>
                      <a:pt x="654" y="100"/>
                    </a:lnTo>
                    <a:lnTo>
                      <a:pt x="641" y="133"/>
                    </a:lnTo>
                    <a:lnTo>
                      <a:pt x="629" y="152"/>
                    </a:lnTo>
                    <a:lnTo>
                      <a:pt x="620" y="180"/>
                    </a:lnTo>
                    <a:lnTo>
                      <a:pt x="596" y="197"/>
                    </a:lnTo>
                    <a:lnTo>
                      <a:pt x="581" y="238"/>
                    </a:lnTo>
                    <a:lnTo>
                      <a:pt x="574" y="250"/>
                    </a:lnTo>
                    <a:lnTo>
                      <a:pt x="563" y="249"/>
                    </a:lnTo>
                    <a:lnTo>
                      <a:pt x="551" y="262"/>
                    </a:lnTo>
                    <a:lnTo>
                      <a:pt x="537" y="262"/>
                    </a:lnTo>
                    <a:lnTo>
                      <a:pt x="533" y="284"/>
                    </a:lnTo>
                    <a:lnTo>
                      <a:pt x="515" y="308"/>
                    </a:lnTo>
                    <a:lnTo>
                      <a:pt x="498" y="319"/>
                    </a:lnTo>
                    <a:lnTo>
                      <a:pt x="491" y="333"/>
                    </a:lnTo>
                    <a:lnTo>
                      <a:pt x="433" y="352"/>
                    </a:lnTo>
                    <a:lnTo>
                      <a:pt x="391" y="360"/>
                    </a:lnTo>
                    <a:lnTo>
                      <a:pt x="364" y="377"/>
                    </a:lnTo>
                    <a:lnTo>
                      <a:pt x="346" y="401"/>
                    </a:lnTo>
                    <a:lnTo>
                      <a:pt x="315" y="417"/>
                    </a:lnTo>
                    <a:lnTo>
                      <a:pt x="315" y="429"/>
                    </a:lnTo>
                    <a:lnTo>
                      <a:pt x="299" y="454"/>
                    </a:lnTo>
                    <a:lnTo>
                      <a:pt x="257" y="459"/>
                    </a:lnTo>
                    <a:lnTo>
                      <a:pt x="233" y="465"/>
                    </a:lnTo>
                    <a:lnTo>
                      <a:pt x="223" y="458"/>
                    </a:lnTo>
                    <a:lnTo>
                      <a:pt x="212" y="453"/>
                    </a:lnTo>
                    <a:lnTo>
                      <a:pt x="185" y="453"/>
                    </a:lnTo>
                    <a:lnTo>
                      <a:pt x="166" y="446"/>
                    </a:lnTo>
                    <a:lnTo>
                      <a:pt x="155" y="464"/>
                    </a:lnTo>
                    <a:lnTo>
                      <a:pt x="122" y="452"/>
                    </a:lnTo>
                    <a:lnTo>
                      <a:pt x="108" y="452"/>
                    </a:lnTo>
                    <a:lnTo>
                      <a:pt x="45" y="469"/>
                    </a:lnTo>
                    <a:lnTo>
                      <a:pt x="34" y="475"/>
                    </a:lnTo>
                    <a:lnTo>
                      <a:pt x="17" y="475"/>
                    </a:lnTo>
                    <a:lnTo>
                      <a:pt x="5" y="482"/>
                    </a:lnTo>
                    <a:lnTo>
                      <a:pt x="0" y="490"/>
                    </a:lnTo>
                    <a:lnTo>
                      <a:pt x="0" y="496"/>
                    </a:lnTo>
                    <a:lnTo>
                      <a:pt x="12" y="522"/>
                    </a:lnTo>
                    <a:lnTo>
                      <a:pt x="33" y="527"/>
                    </a:lnTo>
                    <a:lnTo>
                      <a:pt x="51" y="547"/>
                    </a:lnTo>
                    <a:lnTo>
                      <a:pt x="51" y="556"/>
                    </a:lnTo>
                    <a:lnTo>
                      <a:pt x="62" y="572"/>
                    </a:lnTo>
                    <a:lnTo>
                      <a:pt x="62" y="590"/>
                    </a:lnTo>
                    <a:lnTo>
                      <a:pt x="75" y="616"/>
                    </a:lnTo>
                    <a:lnTo>
                      <a:pt x="75" y="650"/>
                    </a:lnTo>
                    <a:lnTo>
                      <a:pt x="102" y="662"/>
                    </a:lnTo>
                    <a:lnTo>
                      <a:pt x="115" y="674"/>
                    </a:lnTo>
                    <a:lnTo>
                      <a:pt x="131" y="702"/>
                    </a:lnTo>
                    <a:lnTo>
                      <a:pt x="151" y="726"/>
                    </a:lnTo>
                    <a:lnTo>
                      <a:pt x="151" y="73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597">
                <a:extLst>
                  <a:ext uri="{FF2B5EF4-FFF2-40B4-BE49-F238E27FC236}">
                    <a16:creationId xmlns:a16="http://schemas.microsoft.com/office/drawing/2014/main" id="{E1CF7F35-ED3B-D8CF-C3B6-D2FFCCB055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022"/>
                <a:ext cx="344" cy="270"/>
              </a:xfrm>
              <a:custGeom>
                <a:avLst/>
                <a:gdLst>
                  <a:gd name="T0" fmla="*/ 1008 w 1030"/>
                  <a:gd name="T1" fmla="*/ 46 h 811"/>
                  <a:gd name="T2" fmla="*/ 964 w 1030"/>
                  <a:gd name="T3" fmla="*/ 23 h 811"/>
                  <a:gd name="T4" fmla="*/ 891 w 1030"/>
                  <a:gd name="T5" fmla="*/ 34 h 811"/>
                  <a:gd name="T6" fmla="*/ 797 w 1030"/>
                  <a:gd name="T7" fmla="*/ 22 h 811"/>
                  <a:gd name="T8" fmla="*/ 769 w 1030"/>
                  <a:gd name="T9" fmla="*/ 38 h 811"/>
                  <a:gd name="T10" fmla="*/ 732 w 1030"/>
                  <a:gd name="T11" fmla="*/ 26 h 811"/>
                  <a:gd name="T12" fmla="*/ 722 w 1030"/>
                  <a:gd name="T13" fmla="*/ 32 h 811"/>
                  <a:gd name="T14" fmla="*/ 710 w 1030"/>
                  <a:gd name="T15" fmla="*/ 26 h 811"/>
                  <a:gd name="T16" fmla="*/ 653 w 1030"/>
                  <a:gd name="T17" fmla="*/ 31 h 811"/>
                  <a:gd name="T18" fmla="*/ 628 w 1030"/>
                  <a:gd name="T19" fmla="*/ 31 h 811"/>
                  <a:gd name="T20" fmla="*/ 603 w 1030"/>
                  <a:gd name="T21" fmla="*/ 8 h 811"/>
                  <a:gd name="T22" fmla="*/ 544 w 1030"/>
                  <a:gd name="T23" fmla="*/ 36 h 811"/>
                  <a:gd name="T24" fmla="*/ 516 w 1030"/>
                  <a:gd name="T25" fmla="*/ 50 h 811"/>
                  <a:gd name="T26" fmla="*/ 511 w 1030"/>
                  <a:gd name="T27" fmla="*/ 67 h 811"/>
                  <a:gd name="T28" fmla="*/ 482 w 1030"/>
                  <a:gd name="T29" fmla="*/ 76 h 811"/>
                  <a:gd name="T30" fmla="*/ 432 w 1030"/>
                  <a:gd name="T31" fmla="*/ 82 h 811"/>
                  <a:gd name="T32" fmla="*/ 382 w 1030"/>
                  <a:gd name="T33" fmla="*/ 82 h 811"/>
                  <a:gd name="T34" fmla="*/ 328 w 1030"/>
                  <a:gd name="T35" fmla="*/ 34 h 811"/>
                  <a:gd name="T36" fmla="*/ 298 w 1030"/>
                  <a:gd name="T37" fmla="*/ 47 h 811"/>
                  <a:gd name="T38" fmla="*/ 282 w 1030"/>
                  <a:gd name="T39" fmla="*/ 62 h 811"/>
                  <a:gd name="T40" fmla="*/ 260 w 1030"/>
                  <a:gd name="T41" fmla="*/ 85 h 811"/>
                  <a:gd name="T42" fmla="*/ 234 w 1030"/>
                  <a:gd name="T43" fmla="*/ 133 h 811"/>
                  <a:gd name="T44" fmla="*/ 239 w 1030"/>
                  <a:gd name="T45" fmla="*/ 162 h 811"/>
                  <a:gd name="T46" fmla="*/ 200 w 1030"/>
                  <a:gd name="T47" fmla="*/ 186 h 811"/>
                  <a:gd name="T48" fmla="*/ 180 w 1030"/>
                  <a:gd name="T49" fmla="*/ 225 h 811"/>
                  <a:gd name="T50" fmla="*/ 199 w 1030"/>
                  <a:gd name="T51" fmla="*/ 243 h 811"/>
                  <a:gd name="T52" fmla="*/ 199 w 1030"/>
                  <a:gd name="T53" fmla="*/ 290 h 811"/>
                  <a:gd name="T54" fmla="*/ 205 w 1030"/>
                  <a:gd name="T55" fmla="*/ 348 h 811"/>
                  <a:gd name="T56" fmla="*/ 168 w 1030"/>
                  <a:gd name="T57" fmla="*/ 379 h 811"/>
                  <a:gd name="T58" fmla="*/ 140 w 1030"/>
                  <a:gd name="T59" fmla="*/ 411 h 811"/>
                  <a:gd name="T60" fmla="*/ 150 w 1030"/>
                  <a:gd name="T61" fmla="*/ 448 h 811"/>
                  <a:gd name="T62" fmla="*/ 184 w 1030"/>
                  <a:gd name="T63" fmla="*/ 524 h 811"/>
                  <a:gd name="T64" fmla="*/ 166 w 1030"/>
                  <a:gd name="T65" fmla="*/ 555 h 811"/>
                  <a:gd name="T66" fmla="*/ 83 w 1030"/>
                  <a:gd name="T67" fmla="*/ 563 h 811"/>
                  <a:gd name="T68" fmla="*/ 61 w 1030"/>
                  <a:gd name="T69" fmla="*/ 601 h 811"/>
                  <a:gd name="T70" fmla="*/ 94 w 1030"/>
                  <a:gd name="T71" fmla="*/ 636 h 811"/>
                  <a:gd name="T72" fmla="*/ 82 w 1030"/>
                  <a:gd name="T73" fmla="*/ 708 h 811"/>
                  <a:gd name="T74" fmla="*/ 64 w 1030"/>
                  <a:gd name="T75" fmla="*/ 786 h 811"/>
                  <a:gd name="T76" fmla="*/ 47 w 1030"/>
                  <a:gd name="T77" fmla="*/ 796 h 811"/>
                  <a:gd name="T78" fmla="*/ 16 w 1030"/>
                  <a:gd name="T79" fmla="*/ 811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30" h="811">
                    <a:moveTo>
                      <a:pt x="1030" y="58"/>
                    </a:moveTo>
                    <a:lnTo>
                      <a:pt x="1008" y="46"/>
                    </a:lnTo>
                    <a:lnTo>
                      <a:pt x="991" y="29"/>
                    </a:lnTo>
                    <a:lnTo>
                      <a:pt x="964" y="23"/>
                    </a:lnTo>
                    <a:lnTo>
                      <a:pt x="941" y="23"/>
                    </a:lnTo>
                    <a:lnTo>
                      <a:pt x="891" y="34"/>
                    </a:lnTo>
                    <a:lnTo>
                      <a:pt x="845" y="33"/>
                    </a:lnTo>
                    <a:lnTo>
                      <a:pt x="797" y="22"/>
                    </a:lnTo>
                    <a:lnTo>
                      <a:pt x="769" y="26"/>
                    </a:lnTo>
                    <a:lnTo>
                      <a:pt x="769" y="38"/>
                    </a:lnTo>
                    <a:lnTo>
                      <a:pt x="744" y="38"/>
                    </a:lnTo>
                    <a:lnTo>
                      <a:pt x="732" y="26"/>
                    </a:lnTo>
                    <a:lnTo>
                      <a:pt x="727" y="32"/>
                    </a:lnTo>
                    <a:lnTo>
                      <a:pt x="722" y="32"/>
                    </a:lnTo>
                    <a:lnTo>
                      <a:pt x="717" y="38"/>
                    </a:lnTo>
                    <a:lnTo>
                      <a:pt x="710" y="26"/>
                    </a:lnTo>
                    <a:lnTo>
                      <a:pt x="686" y="26"/>
                    </a:lnTo>
                    <a:lnTo>
                      <a:pt x="653" y="31"/>
                    </a:lnTo>
                    <a:lnTo>
                      <a:pt x="641" y="37"/>
                    </a:lnTo>
                    <a:lnTo>
                      <a:pt x="628" y="31"/>
                    </a:lnTo>
                    <a:lnTo>
                      <a:pt x="624" y="12"/>
                    </a:lnTo>
                    <a:lnTo>
                      <a:pt x="603" y="8"/>
                    </a:lnTo>
                    <a:lnTo>
                      <a:pt x="592" y="0"/>
                    </a:lnTo>
                    <a:lnTo>
                      <a:pt x="544" y="36"/>
                    </a:lnTo>
                    <a:lnTo>
                      <a:pt x="540" y="50"/>
                    </a:lnTo>
                    <a:lnTo>
                      <a:pt x="516" y="50"/>
                    </a:lnTo>
                    <a:lnTo>
                      <a:pt x="511" y="53"/>
                    </a:lnTo>
                    <a:lnTo>
                      <a:pt x="511" y="67"/>
                    </a:lnTo>
                    <a:lnTo>
                      <a:pt x="500" y="64"/>
                    </a:lnTo>
                    <a:lnTo>
                      <a:pt x="482" y="76"/>
                    </a:lnTo>
                    <a:lnTo>
                      <a:pt x="432" y="75"/>
                    </a:lnTo>
                    <a:lnTo>
                      <a:pt x="432" y="82"/>
                    </a:lnTo>
                    <a:lnTo>
                      <a:pt x="406" y="86"/>
                    </a:lnTo>
                    <a:lnTo>
                      <a:pt x="382" y="82"/>
                    </a:lnTo>
                    <a:lnTo>
                      <a:pt x="328" y="47"/>
                    </a:lnTo>
                    <a:lnTo>
                      <a:pt x="328" y="34"/>
                    </a:lnTo>
                    <a:lnTo>
                      <a:pt x="316" y="34"/>
                    </a:lnTo>
                    <a:lnTo>
                      <a:pt x="298" y="47"/>
                    </a:lnTo>
                    <a:lnTo>
                      <a:pt x="290" y="51"/>
                    </a:lnTo>
                    <a:lnTo>
                      <a:pt x="282" y="62"/>
                    </a:lnTo>
                    <a:lnTo>
                      <a:pt x="271" y="62"/>
                    </a:lnTo>
                    <a:lnTo>
                      <a:pt x="260" y="85"/>
                    </a:lnTo>
                    <a:lnTo>
                      <a:pt x="239" y="110"/>
                    </a:lnTo>
                    <a:lnTo>
                      <a:pt x="234" y="133"/>
                    </a:lnTo>
                    <a:lnTo>
                      <a:pt x="239" y="133"/>
                    </a:lnTo>
                    <a:lnTo>
                      <a:pt x="239" y="162"/>
                    </a:lnTo>
                    <a:lnTo>
                      <a:pt x="207" y="180"/>
                    </a:lnTo>
                    <a:lnTo>
                      <a:pt x="200" y="186"/>
                    </a:lnTo>
                    <a:lnTo>
                      <a:pt x="187" y="186"/>
                    </a:lnTo>
                    <a:lnTo>
                      <a:pt x="180" y="225"/>
                    </a:lnTo>
                    <a:lnTo>
                      <a:pt x="180" y="243"/>
                    </a:lnTo>
                    <a:lnTo>
                      <a:pt x="199" y="243"/>
                    </a:lnTo>
                    <a:lnTo>
                      <a:pt x="206" y="265"/>
                    </a:lnTo>
                    <a:lnTo>
                      <a:pt x="199" y="290"/>
                    </a:lnTo>
                    <a:lnTo>
                      <a:pt x="206" y="315"/>
                    </a:lnTo>
                    <a:lnTo>
                      <a:pt x="205" y="348"/>
                    </a:lnTo>
                    <a:lnTo>
                      <a:pt x="191" y="367"/>
                    </a:lnTo>
                    <a:lnTo>
                      <a:pt x="168" y="379"/>
                    </a:lnTo>
                    <a:lnTo>
                      <a:pt x="151" y="397"/>
                    </a:lnTo>
                    <a:lnTo>
                      <a:pt x="140" y="411"/>
                    </a:lnTo>
                    <a:lnTo>
                      <a:pt x="143" y="430"/>
                    </a:lnTo>
                    <a:lnTo>
                      <a:pt x="150" y="448"/>
                    </a:lnTo>
                    <a:lnTo>
                      <a:pt x="153" y="477"/>
                    </a:lnTo>
                    <a:lnTo>
                      <a:pt x="184" y="524"/>
                    </a:lnTo>
                    <a:lnTo>
                      <a:pt x="173" y="530"/>
                    </a:lnTo>
                    <a:lnTo>
                      <a:pt x="166" y="555"/>
                    </a:lnTo>
                    <a:lnTo>
                      <a:pt x="159" y="564"/>
                    </a:lnTo>
                    <a:lnTo>
                      <a:pt x="83" y="563"/>
                    </a:lnTo>
                    <a:lnTo>
                      <a:pt x="55" y="575"/>
                    </a:lnTo>
                    <a:lnTo>
                      <a:pt x="61" y="601"/>
                    </a:lnTo>
                    <a:lnTo>
                      <a:pt x="77" y="625"/>
                    </a:lnTo>
                    <a:lnTo>
                      <a:pt x="94" y="636"/>
                    </a:lnTo>
                    <a:lnTo>
                      <a:pt x="90" y="680"/>
                    </a:lnTo>
                    <a:lnTo>
                      <a:pt x="82" y="708"/>
                    </a:lnTo>
                    <a:lnTo>
                      <a:pt x="82" y="745"/>
                    </a:lnTo>
                    <a:lnTo>
                      <a:pt x="64" y="786"/>
                    </a:lnTo>
                    <a:lnTo>
                      <a:pt x="47" y="790"/>
                    </a:lnTo>
                    <a:lnTo>
                      <a:pt x="47" y="796"/>
                    </a:lnTo>
                    <a:lnTo>
                      <a:pt x="28" y="811"/>
                    </a:lnTo>
                    <a:lnTo>
                      <a:pt x="16" y="811"/>
                    </a:lnTo>
                    <a:lnTo>
                      <a:pt x="0" y="796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598">
                <a:extLst>
                  <a:ext uri="{FF2B5EF4-FFF2-40B4-BE49-F238E27FC236}">
                    <a16:creationId xmlns:a16="http://schemas.microsoft.com/office/drawing/2014/main" id="{1410C77C-5E26-DA86-E468-170870E0E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9" y="2616"/>
                <a:ext cx="30" cy="450"/>
              </a:xfrm>
              <a:custGeom>
                <a:avLst/>
                <a:gdLst>
                  <a:gd name="T0" fmla="*/ 26 w 88"/>
                  <a:gd name="T1" fmla="*/ 6 h 1349"/>
                  <a:gd name="T2" fmla="*/ 38 w 88"/>
                  <a:gd name="T3" fmla="*/ 31 h 1349"/>
                  <a:gd name="T4" fmla="*/ 52 w 88"/>
                  <a:gd name="T5" fmla="*/ 69 h 1349"/>
                  <a:gd name="T6" fmla="*/ 19 w 88"/>
                  <a:gd name="T7" fmla="*/ 97 h 1349"/>
                  <a:gd name="T8" fmla="*/ 42 w 88"/>
                  <a:gd name="T9" fmla="*/ 165 h 1349"/>
                  <a:gd name="T10" fmla="*/ 62 w 88"/>
                  <a:gd name="T11" fmla="*/ 191 h 1349"/>
                  <a:gd name="T12" fmla="*/ 61 w 88"/>
                  <a:gd name="T13" fmla="*/ 205 h 1349"/>
                  <a:gd name="T14" fmla="*/ 75 w 88"/>
                  <a:gd name="T15" fmla="*/ 239 h 1349"/>
                  <a:gd name="T16" fmla="*/ 62 w 88"/>
                  <a:gd name="T17" fmla="*/ 273 h 1349"/>
                  <a:gd name="T18" fmla="*/ 54 w 88"/>
                  <a:gd name="T19" fmla="*/ 308 h 1349"/>
                  <a:gd name="T20" fmla="*/ 68 w 88"/>
                  <a:gd name="T21" fmla="*/ 362 h 1349"/>
                  <a:gd name="T22" fmla="*/ 60 w 88"/>
                  <a:gd name="T23" fmla="*/ 431 h 1349"/>
                  <a:gd name="T24" fmla="*/ 67 w 88"/>
                  <a:gd name="T25" fmla="*/ 478 h 1349"/>
                  <a:gd name="T26" fmla="*/ 80 w 88"/>
                  <a:gd name="T27" fmla="*/ 503 h 1349"/>
                  <a:gd name="T28" fmla="*/ 79 w 88"/>
                  <a:gd name="T29" fmla="*/ 555 h 1349"/>
                  <a:gd name="T30" fmla="*/ 72 w 88"/>
                  <a:gd name="T31" fmla="*/ 597 h 1349"/>
                  <a:gd name="T32" fmla="*/ 66 w 88"/>
                  <a:gd name="T33" fmla="*/ 635 h 1349"/>
                  <a:gd name="T34" fmla="*/ 70 w 88"/>
                  <a:gd name="T35" fmla="*/ 668 h 1349"/>
                  <a:gd name="T36" fmla="*/ 83 w 88"/>
                  <a:gd name="T37" fmla="*/ 718 h 1349"/>
                  <a:gd name="T38" fmla="*/ 82 w 88"/>
                  <a:gd name="T39" fmla="*/ 788 h 1349"/>
                  <a:gd name="T40" fmla="*/ 88 w 88"/>
                  <a:gd name="T41" fmla="*/ 863 h 1349"/>
                  <a:gd name="T42" fmla="*/ 81 w 88"/>
                  <a:gd name="T43" fmla="*/ 896 h 1349"/>
                  <a:gd name="T44" fmla="*/ 76 w 88"/>
                  <a:gd name="T45" fmla="*/ 953 h 1349"/>
                  <a:gd name="T46" fmla="*/ 80 w 88"/>
                  <a:gd name="T47" fmla="*/ 980 h 1349"/>
                  <a:gd name="T48" fmla="*/ 67 w 88"/>
                  <a:gd name="T49" fmla="*/ 1029 h 1349"/>
                  <a:gd name="T50" fmla="*/ 55 w 88"/>
                  <a:gd name="T51" fmla="*/ 1056 h 1349"/>
                  <a:gd name="T52" fmla="*/ 54 w 88"/>
                  <a:gd name="T53" fmla="*/ 1087 h 1349"/>
                  <a:gd name="T54" fmla="*/ 33 w 88"/>
                  <a:gd name="T55" fmla="*/ 1158 h 1349"/>
                  <a:gd name="T56" fmla="*/ 15 w 88"/>
                  <a:gd name="T57" fmla="*/ 1215 h 1349"/>
                  <a:gd name="T58" fmla="*/ 8 w 88"/>
                  <a:gd name="T59" fmla="*/ 1246 h 1349"/>
                  <a:gd name="T60" fmla="*/ 8 w 88"/>
                  <a:gd name="T61" fmla="*/ 1274 h 1349"/>
                  <a:gd name="T62" fmla="*/ 0 w 88"/>
                  <a:gd name="T63" fmla="*/ 1323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8" h="1349">
                    <a:moveTo>
                      <a:pt x="38" y="0"/>
                    </a:moveTo>
                    <a:lnTo>
                      <a:pt x="26" y="6"/>
                    </a:lnTo>
                    <a:lnTo>
                      <a:pt x="26" y="19"/>
                    </a:lnTo>
                    <a:lnTo>
                      <a:pt x="38" y="31"/>
                    </a:lnTo>
                    <a:lnTo>
                      <a:pt x="43" y="51"/>
                    </a:lnTo>
                    <a:lnTo>
                      <a:pt x="52" y="69"/>
                    </a:lnTo>
                    <a:lnTo>
                      <a:pt x="37" y="91"/>
                    </a:lnTo>
                    <a:lnTo>
                      <a:pt x="19" y="97"/>
                    </a:lnTo>
                    <a:lnTo>
                      <a:pt x="7" y="114"/>
                    </a:lnTo>
                    <a:lnTo>
                      <a:pt x="42" y="165"/>
                    </a:lnTo>
                    <a:lnTo>
                      <a:pt x="50" y="179"/>
                    </a:lnTo>
                    <a:lnTo>
                      <a:pt x="62" y="191"/>
                    </a:lnTo>
                    <a:lnTo>
                      <a:pt x="62" y="197"/>
                    </a:lnTo>
                    <a:lnTo>
                      <a:pt x="61" y="205"/>
                    </a:lnTo>
                    <a:lnTo>
                      <a:pt x="69" y="239"/>
                    </a:lnTo>
                    <a:lnTo>
                      <a:pt x="75" y="239"/>
                    </a:lnTo>
                    <a:lnTo>
                      <a:pt x="75" y="268"/>
                    </a:lnTo>
                    <a:lnTo>
                      <a:pt x="62" y="273"/>
                    </a:lnTo>
                    <a:lnTo>
                      <a:pt x="61" y="298"/>
                    </a:lnTo>
                    <a:lnTo>
                      <a:pt x="54" y="308"/>
                    </a:lnTo>
                    <a:lnTo>
                      <a:pt x="61" y="331"/>
                    </a:lnTo>
                    <a:lnTo>
                      <a:pt x="68" y="362"/>
                    </a:lnTo>
                    <a:lnTo>
                      <a:pt x="60" y="396"/>
                    </a:lnTo>
                    <a:lnTo>
                      <a:pt x="60" y="431"/>
                    </a:lnTo>
                    <a:lnTo>
                      <a:pt x="67" y="466"/>
                    </a:lnTo>
                    <a:lnTo>
                      <a:pt x="67" y="478"/>
                    </a:lnTo>
                    <a:lnTo>
                      <a:pt x="73" y="496"/>
                    </a:lnTo>
                    <a:lnTo>
                      <a:pt x="80" y="503"/>
                    </a:lnTo>
                    <a:lnTo>
                      <a:pt x="73" y="520"/>
                    </a:lnTo>
                    <a:lnTo>
                      <a:pt x="79" y="555"/>
                    </a:lnTo>
                    <a:lnTo>
                      <a:pt x="72" y="586"/>
                    </a:lnTo>
                    <a:lnTo>
                      <a:pt x="72" y="597"/>
                    </a:lnTo>
                    <a:lnTo>
                      <a:pt x="59" y="606"/>
                    </a:lnTo>
                    <a:lnTo>
                      <a:pt x="66" y="635"/>
                    </a:lnTo>
                    <a:lnTo>
                      <a:pt x="65" y="660"/>
                    </a:lnTo>
                    <a:lnTo>
                      <a:pt x="70" y="668"/>
                    </a:lnTo>
                    <a:lnTo>
                      <a:pt x="70" y="681"/>
                    </a:lnTo>
                    <a:lnTo>
                      <a:pt x="83" y="718"/>
                    </a:lnTo>
                    <a:lnTo>
                      <a:pt x="78" y="746"/>
                    </a:lnTo>
                    <a:lnTo>
                      <a:pt x="82" y="788"/>
                    </a:lnTo>
                    <a:lnTo>
                      <a:pt x="82" y="847"/>
                    </a:lnTo>
                    <a:lnTo>
                      <a:pt x="88" y="863"/>
                    </a:lnTo>
                    <a:lnTo>
                      <a:pt x="76" y="876"/>
                    </a:lnTo>
                    <a:lnTo>
                      <a:pt x="81" y="896"/>
                    </a:lnTo>
                    <a:lnTo>
                      <a:pt x="81" y="945"/>
                    </a:lnTo>
                    <a:lnTo>
                      <a:pt x="76" y="953"/>
                    </a:lnTo>
                    <a:lnTo>
                      <a:pt x="81" y="962"/>
                    </a:lnTo>
                    <a:lnTo>
                      <a:pt x="80" y="980"/>
                    </a:lnTo>
                    <a:lnTo>
                      <a:pt x="67" y="998"/>
                    </a:lnTo>
                    <a:lnTo>
                      <a:pt x="67" y="1029"/>
                    </a:lnTo>
                    <a:lnTo>
                      <a:pt x="62" y="1045"/>
                    </a:lnTo>
                    <a:lnTo>
                      <a:pt x="55" y="1056"/>
                    </a:lnTo>
                    <a:lnTo>
                      <a:pt x="54" y="1070"/>
                    </a:lnTo>
                    <a:lnTo>
                      <a:pt x="54" y="1087"/>
                    </a:lnTo>
                    <a:lnTo>
                      <a:pt x="46" y="1100"/>
                    </a:lnTo>
                    <a:lnTo>
                      <a:pt x="33" y="1158"/>
                    </a:lnTo>
                    <a:lnTo>
                      <a:pt x="21" y="1175"/>
                    </a:lnTo>
                    <a:lnTo>
                      <a:pt x="15" y="1215"/>
                    </a:lnTo>
                    <a:lnTo>
                      <a:pt x="8" y="1227"/>
                    </a:lnTo>
                    <a:lnTo>
                      <a:pt x="8" y="1246"/>
                    </a:lnTo>
                    <a:lnTo>
                      <a:pt x="1" y="1255"/>
                    </a:lnTo>
                    <a:lnTo>
                      <a:pt x="8" y="1274"/>
                    </a:lnTo>
                    <a:lnTo>
                      <a:pt x="1" y="1297"/>
                    </a:lnTo>
                    <a:lnTo>
                      <a:pt x="0" y="1323"/>
                    </a:lnTo>
                    <a:lnTo>
                      <a:pt x="7" y="134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599">
                <a:extLst>
                  <a:ext uri="{FF2B5EF4-FFF2-40B4-BE49-F238E27FC236}">
                    <a16:creationId xmlns:a16="http://schemas.microsoft.com/office/drawing/2014/main" id="{69BF2F7B-3500-5DDA-B785-22EB72131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2" y="2603"/>
                <a:ext cx="2" cy="13"/>
              </a:xfrm>
              <a:custGeom>
                <a:avLst/>
                <a:gdLst>
                  <a:gd name="T0" fmla="*/ 6 w 6"/>
                  <a:gd name="T1" fmla="*/ 0 h 39"/>
                  <a:gd name="T2" fmla="*/ 5 w 6"/>
                  <a:gd name="T3" fmla="*/ 13 h 39"/>
                  <a:gd name="T4" fmla="*/ 0 w 6"/>
                  <a:gd name="T5" fmla="*/ 20 h 39"/>
                  <a:gd name="T6" fmla="*/ 0 w 6"/>
                  <a:gd name="T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9">
                    <a:moveTo>
                      <a:pt x="6" y="0"/>
                    </a:moveTo>
                    <a:lnTo>
                      <a:pt x="5" y="13"/>
                    </a:lnTo>
                    <a:lnTo>
                      <a:pt x="0" y="2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600">
                <a:extLst>
                  <a:ext uri="{FF2B5EF4-FFF2-40B4-BE49-F238E27FC236}">
                    <a16:creationId xmlns:a16="http://schemas.microsoft.com/office/drawing/2014/main" id="{1039959B-901F-88BE-4A82-578929ECA7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2" y="2616"/>
                <a:ext cx="89" cy="54"/>
              </a:xfrm>
              <a:custGeom>
                <a:avLst/>
                <a:gdLst>
                  <a:gd name="T0" fmla="*/ 0 w 266"/>
                  <a:gd name="T1" fmla="*/ 0 h 161"/>
                  <a:gd name="T2" fmla="*/ 5 w 266"/>
                  <a:gd name="T3" fmla="*/ 0 h 161"/>
                  <a:gd name="T4" fmla="*/ 14 w 266"/>
                  <a:gd name="T5" fmla="*/ 19 h 161"/>
                  <a:gd name="T6" fmla="*/ 14 w 266"/>
                  <a:gd name="T7" fmla="*/ 39 h 161"/>
                  <a:gd name="T8" fmla="*/ 25 w 266"/>
                  <a:gd name="T9" fmla="*/ 44 h 161"/>
                  <a:gd name="T10" fmla="*/ 59 w 266"/>
                  <a:gd name="T11" fmla="*/ 39 h 161"/>
                  <a:gd name="T12" fmla="*/ 75 w 266"/>
                  <a:gd name="T13" fmla="*/ 58 h 161"/>
                  <a:gd name="T14" fmla="*/ 93 w 266"/>
                  <a:gd name="T15" fmla="*/ 58 h 161"/>
                  <a:gd name="T16" fmla="*/ 104 w 266"/>
                  <a:gd name="T17" fmla="*/ 52 h 161"/>
                  <a:gd name="T18" fmla="*/ 122 w 266"/>
                  <a:gd name="T19" fmla="*/ 52 h 161"/>
                  <a:gd name="T20" fmla="*/ 133 w 266"/>
                  <a:gd name="T21" fmla="*/ 58 h 161"/>
                  <a:gd name="T22" fmla="*/ 158 w 266"/>
                  <a:gd name="T23" fmla="*/ 84 h 161"/>
                  <a:gd name="T24" fmla="*/ 192 w 266"/>
                  <a:gd name="T25" fmla="*/ 79 h 161"/>
                  <a:gd name="T26" fmla="*/ 228 w 266"/>
                  <a:gd name="T27" fmla="*/ 90 h 161"/>
                  <a:gd name="T28" fmla="*/ 245 w 266"/>
                  <a:gd name="T29" fmla="*/ 148 h 161"/>
                  <a:gd name="T30" fmla="*/ 262 w 266"/>
                  <a:gd name="T31" fmla="*/ 161 h 161"/>
                  <a:gd name="T32" fmla="*/ 266 w 266"/>
                  <a:gd name="T33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6" h="161">
                    <a:moveTo>
                      <a:pt x="0" y="0"/>
                    </a:moveTo>
                    <a:lnTo>
                      <a:pt x="5" y="0"/>
                    </a:lnTo>
                    <a:lnTo>
                      <a:pt x="14" y="19"/>
                    </a:lnTo>
                    <a:lnTo>
                      <a:pt x="14" y="39"/>
                    </a:lnTo>
                    <a:lnTo>
                      <a:pt x="25" y="44"/>
                    </a:lnTo>
                    <a:lnTo>
                      <a:pt x="59" y="39"/>
                    </a:lnTo>
                    <a:lnTo>
                      <a:pt x="75" y="58"/>
                    </a:lnTo>
                    <a:lnTo>
                      <a:pt x="93" y="58"/>
                    </a:lnTo>
                    <a:lnTo>
                      <a:pt x="104" y="52"/>
                    </a:lnTo>
                    <a:lnTo>
                      <a:pt x="122" y="52"/>
                    </a:lnTo>
                    <a:lnTo>
                      <a:pt x="133" y="58"/>
                    </a:lnTo>
                    <a:lnTo>
                      <a:pt x="158" y="84"/>
                    </a:lnTo>
                    <a:lnTo>
                      <a:pt x="192" y="79"/>
                    </a:lnTo>
                    <a:lnTo>
                      <a:pt x="228" y="90"/>
                    </a:lnTo>
                    <a:lnTo>
                      <a:pt x="245" y="148"/>
                    </a:lnTo>
                    <a:lnTo>
                      <a:pt x="262" y="161"/>
                    </a:lnTo>
                    <a:lnTo>
                      <a:pt x="266" y="16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601">
                <a:extLst>
                  <a:ext uri="{FF2B5EF4-FFF2-40B4-BE49-F238E27FC236}">
                    <a16:creationId xmlns:a16="http://schemas.microsoft.com/office/drawing/2014/main" id="{6523C9D5-EFEC-9034-700C-3A970AB4A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3" y="2670"/>
                <a:ext cx="83" cy="391"/>
              </a:xfrm>
              <a:custGeom>
                <a:avLst/>
                <a:gdLst>
                  <a:gd name="T0" fmla="*/ 232 w 249"/>
                  <a:gd name="T1" fmla="*/ 0 h 1174"/>
                  <a:gd name="T2" fmla="*/ 246 w 249"/>
                  <a:gd name="T3" fmla="*/ 20 h 1174"/>
                  <a:gd name="T4" fmla="*/ 249 w 249"/>
                  <a:gd name="T5" fmla="*/ 39 h 1174"/>
                  <a:gd name="T6" fmla="*/ 245 w 249"/>
                  <a:gd name="T7" fmla="*/ 46 h 1174"/>
                  <a:gd name="T8" fmla="*/ 239 w 249"/>
                  <a:gd name="T9" fmla="*/ 62 h 1174"/>
                  <a:gd name="T10" fmla="*/ 239 w 249"/>
                  <a:gd name="T11" fmla="*/ 75 h 1174"/>
                  <a:gd name="T12" fmla="*/ 227 w 249"/>
                  <a:gd name="T13" fmla="*/ 84 h 1174"/>
                  <a:gd name="T14" fmla="*/ 214 w 249"/>
                  <a:gd name="T15" fmla="*/ 97 h 1174"/>
                  <a:gd name="T16" fmla="*/ 210 w 249"/>
                  <a:gd name="T17" fmla="*/ 114 h 1174"/>
                  <a:gd name="T18" fmla="*/ 199 w 249"/>
                  <a:gd name="T19" fmla="*/ 127 h 1174"/>
                  <a:gd name="T20" fmla="*/ 186 w 249"/>
                  <a:gd name="T21" fmla="*/ 134 h 1174"/>
                  <a:gd name="T22" fmla="*/ 192 w 249"/>
                  <a:gd name="T23" fmla="*/ 146 h 1174"/>
                  <a:gd name="T24" fmla="*/ 167 w 249"/>
                  <a:gd name="T25" fmla="*/ 166 h 1174"/>
                  <a:gd name="T26" fmla="*/ 179 w 249"/>
                  <a:gd name="T27" fmla="*/ 191 h 1174"/>
                  <a:gd name="T28" fmla="*/ 185 w 249"/>
                  <a:gd name="T29" fmla="*/ 203 h 1174"/>
                  <a:gd name="T30" fmla="*/ 179 w 249"/>
                  <a:gd name="T31" fmla="*/ 209 h 1174"/>
                  <a:gd name="T32" fmla="*/ 192 w 249"/>
                  <a:gd name="T33" fmla="*/ 223 h 1174"/>
                  <a:gd name="T34" fmla="*/ 198 w 249"/>
                  <a:gd name="T35" fmla="*/ 254 h 1174"/>
                  <a:gd name="T36" fmla="*/ 212 w 249"/>
                  <a:gd name="T37" fmla="*/ 272 h 1174"/>
                  <a:gd name="T38" fmla="*/ 217 w 249"/>
                  <a:gd name="T39" fmla="*/ 293 h 1174"/>
                  <a:gd name="T40" fmla="*/ 237 w 249"/>
                  <a:gd name="T41" fmla="*/ 307 h 1174"/>
                  <a:gd name="T42" fmla="*/ 237 w 249"/>
                  <a:gd name="T43" fmla="*/ 337 h 1174"/>
                  <a:gd name="T44" fmla="*/ 241 w 249"/>
                  <a:gd name="T45" fmla="*/ 370 h 1174"/>
                  <a:gd name="T46" fmla="*/ 236 w 249"/>
                  <a:gd name="T47" fmla="*/ 379 h 1174"/>
                  <a:gd name="T48" fmla="*/ 236 w 249"/>
                  <a:gd name="T49" fmla="*/ 382 h 1174"/>
                  <a:gd name="T50" fmla="*/ 207 w 249"/>
                  <a:gd name="T51" fmla="*/ 414 h 1174"/>
                  <a:gd name="T52" fmla="*/ 196 w 249"/>
                  <a:gd name="T53" fmla="*/ 414 h 1174"/>
                  <a:gd name="T54" fmla="*/ 190 w 249"/>
                  <a:gd name="T55" fmla="*/ 439 h 1174"/>
                  <a:gd name="T56" fmla="*/ 189 w 249"/>
                  <a:gd name="T57" fmla="*/ 506 h 1174"/>
                  <a:gd name="T58" fmla="*/ 181 w 249"/>
                  <a:gd name="T59" fmla="*/ 506 h 1174"/>
                  <a:gd name="T60" fmla="*/ 164 w 249"/>
                  <a:gd name="T61" fmla="*/ 552 h 1174"/>
                  <a:gd name="T62" fmla="*/ 164 w 249"/>
                  <a:gd name="T63" fmla="*/ 584 h 1174"/>
                  <a:gd name="T64" fmla="*/ 157 w 249"/>
                  <a:gd name="T65" fmla="*/ 599 h 1174"/>
                  <a:gd name="T66" fmla="*/ 163 w 249"/>
                  <a:gd name="T67" fmla="*/ 616 h 1174"/>
                  <a:gd name="T68" fmla="*/ 175 w 249"/>
                  <a:gd name="T69" fmla="*/ 629 h 1174"/>
                  <a:gd name="T70" fmla="*/ 180 w 249"/>
                  <a:gd name="T71" fmla="*/ 629 h 1174"/>
                  <a:gd name="T72" fmla="*/ 188 w 249"/>
                  <a:gd name="T73" fmla="*/ 643 h 1174"/>
                  <a:gd name="T74" fmla="*/ 180 w 249"/>
                  <a:gd name="T75" fmla="*/ 656 h 1174"/>
                  <a:gd name="T76" fmla="*/ 188 w 249"/>
                  <a:gd name="T77" fmla="*/ 688 h 1174"/>
                  <a:gd name="T78" fmla="*/ 180 w 249"/>
                  <a:gd name="T79" fmla="*/ 688 h 1174"/>
                  <a:gd name="T80" fmla="*/ 168 w 249"/>
                  <a:gd name="T81" fmla="*/ 746 h 1174"/>
                  <a:gd name="T82" fmla="*/ 168 w 249"/>
                  <a:gd name="T83" fmla="*/ 751 h 1174"/>
                  <a:gd name="T84" fmla="*/ 161 w 249"/>
                  <a:gd name="T85" fmla="*/ 758 h 1174"/>
                  <a:gd name="T86" fmla="*/ 150 w 249"/>
                  <a:gd name="T87" fmla="*/ 808 h 1174"/>
                  <a:gd name="T88" fmla="*/ 155 w 249"/>
                  <a:gd name="T89" fmla="*/ 828 h 1174"/>
                  <a:gd name="T90" fmla="*/ 145 w 249"/>
                  <a:gd name="T91" fmla="*/ 874 h 1174"/>
                  <a:gd name="T92" fmla="*/ 132 w 249"/>
                  <a:gd name="T93" fmla="*/ 891 h 1174"/>
                  <a:gd name="T94" fmla="*/ 132 w 249"/>
                  <a:gd name="T95" fmla="*/ 916 h 1174"/>
                  <a:gd name="T96" fmla="*/ 114 w 249"/>
                  <a:gd name="T97" fmla="*/ 932 h 1174"/>
                  <a:gd name="T98" fmla="*/ 119 w 249"/>
                  <a:gd name="T99" fmla="*/ 949 h 1174"/>
                  <a:gd name="T100" fmla="*/ 114 w 249"/>
                  <a:gd name="T101" fmla="*/ 973 h 1174"/>
                  <a:gd name="T102" fmla="*/ 114 w 249"/>
                  <a:gd name="T103" fmla="*/ 990 h 1174"/>
                  <a:gd name="T104" fmla="*/ 76 w 249"/>
                  <a:gd name="T105" fmla="*/ 1037 h 1174"/>
                  <a:gd name="T106" fmla="*/ 58 w 249"/>
                  <a:gd name="T107" fmla="*/ 1067 h 1174"/>
                  <a:gd name="T108" fmla="*/ 29 w 249"/>
                  <a:gd name="T109" fmla="*/ 1131 h 1174"/>
                  <a:gd name="T110" fmla="*/ 0 w 249"/>
                  <a:gd name="T111" fmla="*/ 1174 h 1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9" h="1174">
                    <a:moveTo>
                      <a:pt x="232" y="0"/>
                    </a:moveTo>
                    <a:lnTo>
                      <a:pt x="246" y="20"/>
                    </a:lnTo>
                    <a:lnTo>
                      <a:pt x="249" y="39"/>
                    </a:lnTo>
                    <a:lnTo>
                      <a:pt x="245" y="46"/>
                    </a:lnTo>
                    <a:lnTo>
                      <a:pt x="239" y="62"/>
                    </a:lnTo>
                    <a:lnTo>
                      <a:pt x="239" y="75"/>
                    </a:lnTo>
                    <a:lnTo>
                      <a:pt x="227" y="84"/>
                    </a:lnTo>
                    <a:lnTo>
                      <a:pt x="214" y="97"/>
                    </a:lnTo>
                    <a:lnTo>
                      <a:pt x="210" y="114"/>
                    </a:lnTo>
                    <a:lnTo>
                      <a:pt x="199" y="127"/>
                    </a:lnTo>
                    <a:lnTo>
                      <a:pt x="186" y="134"/>
                    </a:lnTo>
                    <a:lnTo>
                      <a:pt x="192" y="146"/>
                    </a:lnTo>
                    <a:lnTo>
                      <a:pt x="167" y="166"/>
                    </a:lnTo>
                    <a:lnTo>
                      <a:pt x="179" y="191"/>
                    </a:lnTo>
                    <a:lnTo>
                      <a:pt x="185" y="203"/>
                    </a:lnTo>
                    <a:lnTo>
                      <a:pt x="179" y="209"/>
                    </a:lnTo>
                    <a:lnTo>
                      <a:pt x="192" y="223"/>
                    </a:lnTo>
                    <a:lnTo>
                      <a:pt x="198" y="254"/>
                    </a:lnTo>
                    <a:lnTo>
                      <a:pt x="212" y="272"/>
                    </a:lnTo>
                    <a:lnTo>
                      <a:pt x="217" y="293"/>
                    </a:lnTo>
                    <a:lnTo>
                      <a:pt x="237" y="307"/>
                    </a:lnTo>
                    <a:lnTo>
                      <a:pt x="237" y="337"/>
                    </a:lnTo>
                    <a:lnTo>
                      <a:pt x="241" y="370"/>
                    </a:lnTo>
                    <a:lnTo>
                      <a:pt x="236" y="379"/>
                    </a:lnTo>
                    <a:lnTo>
                      <a:pt x="236" y="382"/>
                    </a:lnTo>
                    <a:lnTo>
                      <a:pt x="207" y="414"/>
                    </a:lnTo>
                    <a:lnTo>
                      <a:pt x="196" y="414"/>
                    </a:lnTo>
                    <a:lnTo>
                      <a:pt x="190" y="439"/>
                    </a:lnTo>
                    <a:lnTo>
                      <a:pt x="189" y="506"/>
                    </a:lnTo>
                    <a:lnTo>
                      <a:pt x="181" y="506"/>
                    </a:lnTo>
                    <a:lnTo>
                      <a:pt x="164" y="552"/>
                    </a:lnTo>
                    <a:lnTo>
                      <a:pt x="164" y="584"/>
                    </a:lnTo>
                    <a:lnTo>
                      <a:pt x="157" y="599"/>
                    </a:lnTo>
                    <a:lnTo>
                      <a:pt x="163" y="616"/>
                    </a:lnTo>
                    <a:lnTo>
                      <a:pt x="175" y="629"/>
                    </a:lnTo>
                    <a:lnTo>
                      <a:pt x="180" y="629"/>
                    </a:lnTo>
                    <a:lnTo>
                      <a:pt x="188" y="643"/>
                    </a:lnTo>
                    <a:lnTo>
                      <a:pt x="180" y="656"/>
                    </a:lnTo>
                    <a:lnTo>
                      <a:pt x="188" y="688"/>
                    </a:lnTo>
                    <a:lnTo>
                      <a:pt x="180" y="688"/>
                    </a:lnTo>
                    <a:lnTo>
                      <a:pt x="168" y="746"/>
                    </a:lnTo>
                    <a:lnTo>
                      <a:pt x="168" y="751"/>
                    </a:lnTo>
                    <a:lnTo>
                      <a:pt x="161" y="758"/>
                    </a:lnTo>
                    <a:lnTo>
                      <a:pt x="150" y="808"/>
                    </a:lnTo>
                    <a:lnTo>
                      <a:pt x="155" y="828"/>
                    </a:lnTo>
                    <a:lnTo>
                      <a:pt x="145" y="874"/>
                    </a:lnTo>
                    <a:lnTo>
                      <a:pt x="132" y="891"/>
                    </a:lnTo>
                    <a:lnTo>
                      <a:pt x="132" y="916"/>
                    </a:lnTo>
                    <a:lnTo>
                      <a:pt x="114" y="932"/>
                    </a:lnTo>
                    <a:lnTo>
                      <a:pt x="119" y="949"/>
                    </a:lnTo>
                    <a:lnTo>
                      <a:pt x="114" y="973"/>
                    </a:lnTo>
                    <a:lnTo>
                      <a:pt x="114" y="990"/>
                    </a:lnTo>
                    <a:lnTo>
                      <a:pt x="76" y="1037"/>
                    </a:lnTo>
                    <a:lnTo>
                      <a:pt x="58" y="1067"/>
                    </a:lnTo>
                    <a:lnTo>
                      <a:pt x="29" y="1131"/>
                    </a:lnTo>
                    <a:lnTo>
                      <a:pt x="0" y="117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602">
                <a:extLst>
                  <a:ext uri="{FF2B5EF4-FFF2-40B4-BE49-F238E27FC236}">
                    <a16:creationId xmlns:a16="http://schemas.microsoft.com/office/drawing/2014/main" id="{972FA356-3F79-3595-1F58-AA6106DE4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8" y="2783"/>
                <a:ext cx="401" cy="363"/>
              </a:xfrm>
              <a:custGeom>
                <a:avLst/>
                <a:gdLst>
                  <a:gd name="T0" fmla="*/ 16 w 1203"/>
                  <a:gd name="T1" fmla="*/ 269 h 1089"/>
                  <a:gd name="T2" fmla="*/ 27 w 1203"/>
                  <a:gd name="T3" fmla="*/ 253 h 1089"/>
                  <a:gd name="T4" fmla="*/ 7 w 1203"/>
                  <a:gd name="T5" fmla="*/ 224 h 1089"/>
                  <a:gd name="T6" fmla="*/ 37 w 1203"/>
                  <a:gd name="T7" fmla="*/ 164 h 1089"/>
                  <a:gd name="T8" fmla="*/ 82 w 1203"/>
                  <a:gd name="T9" fmla="*/ 158 h 1089"/>
                  <a:gd name="T10" fmla="*/ 122 w 1203"/>
                  <a:gd name="T11" fmla="*/ 125 h 1089"/>
                  <a:gd name="T12" fmla="*/ 131 w 1203"/>
                  <a:gd name="T13" fmla="*/ 101 h 1089"/>
                  <a:gd name="T14" fmla="*/ 165 w 1203"/>
                  <a:gd name="T15" fmla="*/ 89 h 1089"/>
                  <a:gd name="T16" fmla="*/ 213 w 1203"/>
                  <a:gd name="T17" fmla="*/ 81 h 1089"/>
                  <a:gd name="T18" fmla="*/ 239 w 1203"/>
                  <a:gd name="T19" fmla="*/ 102 h 1089"/>
                  <a:gd name="T20" fmla="*/ 258 w 1203"/>
                  <a:gd name="T21" fmla="*/ 74 h 1089"/>
                  <a:gd name="T22" fmla="*/ 267 w 1203"/>
                  <a:gd name="T23" fmla="*/ 38 h 1089"/>
                  <a:gd name="T24" fmla="*/ 279 w 1203"/>
                  <a:gd name="T25" fmla="*/ 28 h 1089"/>
                  <a:gd name="T26" fmla="*/ 292 w 1203"/>
                  <a:gd name="T27" fmla="*/ 17 h 1089"/>
                  <a:gd name="T28" fmla="*/ 305 w 1203"/>
                  <a:gd name="T29" fmla="*/ 0 h 1089"/>
                  <a:gd name="T30" fmla="*/ 311 w 1203"/>
                  <a:gd name="T31" fmla="*/ 11 h 1089"/>
                  <a:gd name="T32" fmla="*/ 338 w 1203"/>
                  <a:gd name="T33" fmla="*/ 20 h 1089"/>
                  <a:gd name="T34" fmla="*/ 388 w 1203"/>
                  <a:gd name="T35" fmla="*/ 40 h 1089"/>
                  <a:gd name="T36" fmla="*/ 410 w 1203"/>
                  <a:gd name="T37" fmla="*/ 60 h 1089"/>
                  <a:gd name="T38" fmla="*/ 432 w 1203"/>
                  <a:gd name="T39" fmla="*/ 69 h 1089"/>
                  <a:gd name="T40" fmla="*/ 455 w 1203"/>
                  <a:gd name="T41" fmla="*/ 64 h 1089"/>
                  <a:gd name="T42" fmla="*/ 480 w 1203"/>
                  <a:gd name="T43" fmla="*/ 60 h 1089"/>
                  <a:gd name="T44" fmla="*/ 504 w 1203"/>
                  <a:gd name="T45" fmla="*/ 53 h 1089"/>
                  <a:gd name="T46" fmla="*/ 533 w 1203"/>
                  <a:gd name="T47" fmla="*/ 47 h 1089"/>
                  <a:gd name="T48" fmla="*/ 572 w 1203"/>
                  <a:gd name="T49" fmla="*/ 61 h 1089"/>
                  <a:gd name="T50" fmla="*/ 615 w 1203"/>
                  <a:gd name="T51" fmla="*/ 62 h 1089"/>
                  <a:gd name="T52" fmla="*/ 660 w 1203"/>
                  <a:gd name="T53" fmla="*/ 62 h 1089"/>
                  <a:gd name="T54" fmla="*/ 666 w 1203"/>
                  <a:gd name="T55" fmla="*/ 48 h 1089"/>
                  <a:gd name="T56" fmla="*/ 692 w 1203"/>
                  <a:gd name="T57" fmla="*/ 66 h 1089"/>
                  <a:gd name="T58" fmla="*/ 706 w 1203"/>
                  <a:gd name="T59" fmla="*/ 72 h 1089"/>
                  <a:gd name="T60" fmla="*/ 738 w 1203"/>
                  <a:gd name="T61" fmla="*/ 73 h 1089"/>
                  <a:gd name="T62" fmla="*/ 790 w 1203"/>
                  <a:gd name="T63" fmla="*/ 101 h 1089"/>
                  <a:gd name="T64" fmla="*/ 807 w 1203"/>
                  <a:gd name="T65" fmla="*/ 113 h 1089"/>
                  <a:gd name="T66" fmla="*/ 837 w 1203"/>
                  <a:gd name="T67" fmla="*/ 162 h 1089"/>
                  <a:gd name="T68" fmla="*/ 847 w 1203"/>
                  <a:gd name="T69" fmla="*/ 165 h 1089"/>
                  <a:gd name="T70" fmla="*/ 859 w 1203"/>
                  <a:gd name="T71" fmla="*/ 172 h 1089"/>
                  <a:gd name="T72" fmla="*/ 901 w 1203"/>
                  <a:gd name="T73" fmla="*/ 196 h 1089"/>
                  <a:gd name="T74" fmla="*/ 912 w 1203"/>
                  <a:gd name="T75" fmla="*/ 204 h 1089"/>
                  <a:gd name="T76" fmla="*/ 948 w 1203"/>
                  <a:gd name="T77" fmla="*/ 197 h 1089"/>
                  <a:gd name="T78" fmla="*/ 972 w 1203"/>
                  <a:gd name="T79" fmla="*/ 197 h 1089"/>
                  <a:gd name="T80" fmla="*/ 1004 w 1203"/>
                  <a:gd name="T81" fmla="*/ 205 h 1089"/>
                  <a:gd name="T82" fmla="*/ 1016 w 1203"/>
                  <a:gd name="T83" fmla="*/ 233 h 1089"/>
                  <a:gd name="T84" fmla="*/ 1023 w 1203"/>
                  <a:gd name="T85" fmla="*/ 243 h 1089"/>
                  <a:gd name="T86" fmla="*/ 1015 w 1203"/>
                  <a:gd name="T87" fmla="*/ 305 h 1089"/>
                  <a:gd name="T88" fmla="*/ 1045 w 1203"/>
                  <a:gd name="T89" fmla="*/ 348 h 1089"/>
                  <a:gd name="T90" fmla="*/ 1052 w 1203"/>
                  <a:gd name="T91" fmla="*/ 391 h 1089"/>
                  <a:gd name="T92" fmla="*/ 1058 w 1203"/>
                  <a:gd name="T93" fmla="*/ 420 h 1089"/>
                  <a:gd name="T94" fmla="*/ 1066 w 1203"/>
                  <a:gd name="T95" fmla="*/ 450 h 1089"/>
                  <a:gd name="T96" fmla="*/ 1091 w 1203"/>
                  <a:gd name="T97" fmla="*/ 465 h 1089"/>
                  <a:gd name="T98" fmla="*/ 1102 w 1203"/>
                  <a:gd name="T99" fmla="*/ 519 h 1089"/>
                  <a:gd name="T100" fmla="*/ 1096 w 1203"/>
                  <a:gd name="T101" fmla="*/ 536 h 1089"/>
                  <a:gd name="T102" fmla="*/ 1101 w 1203"/>
                  <a:gd name="T103" fmla="*/ 585 h 1089"/>
                  <a:gd name="T104" fmla="*/ 1089 w 1203"/>
                  <a:gd name="T105" fmla="*/ 636 h 1089"/>
                  <a:gd name="T106" fmla="*/ 1155 w 1203"/>
                  <a:gd name="T107" fmla="*/ 943 h 1089"/>
                  <a:gd name="T108" fmla="*/ 1203 w 1203"/>
                  <a:gd name="T109" fmla="*/ 1013 h 1089"/>
                  <a:gd name="T110" fmla="*/ 1187 w 1203"/>
                  <a:gd name="T111" fmla="*/ 1078 h 1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03" h="1089">
                    <a:moveTo>
                      <a:pt x="36" y="289"/>
                    </a:moveTo>
                    <a:lnTo>
                      <a:pt x="16" y="269"/>
                    </a:lnTo>
                    <a:lnTo>
                      <a:pt x="16" y="259"/>
                    </a:lnTo>
                    <a:lnTo>
                      <a:pt x="27" y="253"/>
                    </a:lnTo>
                    <a:lnTo>
                      <a:pt x="27" y="239"/>
                    </a:lnTo>
                    <a:lnTo>
                      <a:pt x="7" y="224"/>
                    </a:lnTo>
                    <a:lnTo>
                      <a:pt x="0" y="212"/>
                    </a:lnTo>
                    <a:lnTo>
                      <a:pt x="37" y="164"/>
                    </a:lnTo>
                    <a:lnTo>
                      <a:pt x="64" y="165"/>
                    </a:lnTo>
                    <a:lnTo>
                      <a:pt x="82" y="158"/>
                    </a:lnTo>
                    <a:lnTo>
                      <a:pt x="82" y="143"/>
                    </a:lnTo>
                    <a:lnTo>
                      <a:pt x="122" y="125"/>
                    </a:lnTo>
                    <a:lnTo>
                      <a:pt x="121" y="106"/>
                    </a:lnTo>
                    <a:lnTo>
                      <a:pt x="131" y="101"/>
                    </a:lnTo>
                    <a:lnTo>
                      <a:pt x="165" y="102"/>
                    </a:lnTo>
                    <a:lnTo>
                      <a:pt x="165" y="89"/>
                    </a:lnTo>
                    <a:lnTo>
                      <a:pt x="204" y="81"/>
                    </a:lnTo>
                    <a:lnTo>
                      <a:pt x="213" y="81"/>
                    </a:lnTo>
                    <a:lnTo>
                      <a:pt x="233" y="74"/>
                    </a:lnTo>
                    <a:lnTo>
                      <a:pt x="239" y="102"/>
                    </a:lnTo>
                    <a:lnTo>
                      <a:pt x="251" y="89"/>
                    </a:lnTo>
                    <a:lnTo>
                      <a:pt x="258" y="74"/>
                    </a:lnTo>
                    <a:lnTo>
                      <a:pt x="258" y="38"/>
                    </a:lnTo>
                    <a:lnTo>
                      <a:pt x="267" y="38"/>
                    </a:lnTo>
                    <a:lnTo>
                      <a:pt x="267" y="27"/>
                    </a:lnTo>
                    <a:lnTo>
                      <a:pt x="279" y="28"/>
                    </a:lnTo>
                    <a:lnTo>
                      <a:pt x="291" y="34"/>
                    </a:lnTo>
                    <a:lnTo>
                      <a:pt x="292" y="17"/>
                    </a:lnTo>
                    <a:lnTo>
                      <a:pt x="305" y="5"/>
                    </a:lnTo>
                    <a:lnTo>
                      <a:pt x="305" y="0"/>
                    </a:lnTo>
                    <a:lnTo>
                      <a:pt x="311" y="5"/>
                    </a:lnTo>
                    <a:lnTo>
                      <a:pt x="311" y="11"/>
                    </a:lnTo>
                    <a:lnTo>
                      <a:pt x="330" y="11"/>
                    </a:lnTo>
                    <a:lnTo>
                      <a:pt x="338" y="20"/>
                    </a:lnTo>
                    <a:lnTo>
                      <a:pt x="368" y="34"/>
                    </a:lnTo>
                    <a:lnTo>
                      <a:pt x="388" y="40"/>
                    </a:lnTo>
                    <a:lnTo>
                      <a:pt x="392" y="52"/>
                    </a:lnTo>
                    <a:lnTo>
                      <a:pt x="410" y="60"/>
                    </a:lnTo>
                    <a:lnTo>
                      <a:pt x="432" y="60"/>
                    </a:lnTo>
                    <a:lnTo>
                      <a:pt x="432" y="69"/>
                    </a:lnTo>
                    <a:lnTo>
                      <a:pt x="450" y="64"/>
                    </a:lnTo>
                    <a:lnTo>
                      <a:pt x="455" y="64"/>
                    </a:lnTo>
                    <a:lnTo>
                      <a:pt x="463" y="60"/>
                    </a:lnTo>
                    <a:lnTo>
                      <a:pt x="480" y="60"/>
                    </a:lnTo>
                    <a:lnTo>
                      <a:pt x="480" y="64"/>
                    </a:lnTo>
                    <a:lnTo>
                      <a:pt x="504" y="53"/>
                    </a:lnTo>
                    <a:lnTo>
                      <a:pt x="521" y="53"/>
                    </a:lnTo>
                    <a:lnTo>
                      <a:pt x="533" y="47"/>
                    </a:lnTo>
                    <a:lnTo>
                      <a:pt x="538" y="61"/>
                    </a:lnTo>
                    <a:lnTo>
                      <a:pt x="572" y="61"/>
                    </a:lnTo>
                    <a:lnTo>
                      <a:pt x="585" y="53"/>
                    </a:lnTo>
                    <a:lnTo>
                      <a:pt x="615" y="62"/>
                    </a:lnTo>
                    <a:lnTo>
                      <a:pt x="642" y="54"/>
                    </a:lnTo>
                    <a:lnTo>
                      <a:pt x="660" y="62"/>
                    </a:lnTo>
                    <a:lnTo>
                      <a:pt x="660" y="48"/>
                    </a:lnTo>
                    <a:lnTo>
                      <a:pt x="666" y="48"/>
                    </a:lnTo>
                    <a:lnTo>
                      <a:pt x="674" y="62"/>
                    </a:lnTo>
                    <a:lnTo>
                      <a:pt x="692" y="66"/>
                    </a:lnTo>
                    <a:lnTo>
                      <a:pt x="700" y="66"/>
                    </a:lnTo>
                    <a:lnTo>
                      <a:pt x="706" y="72"/>
                    </a:lnTo>
                    <a:lnTo>
                      <a:pt x="719" y="67"/>
                    </a:lnTo>
                    <a:lnTo>
                      <a:pt x="738" y="73"/>
                    </a:lnTo>
                    <a:lnTo>
                      <a:pt x="748" y="67"/>
                    </a:lnTo>
                    <a:lnTo>
                      <a:pt x="790" y="101"/>
                    </a:lnTo>
                    <a:lnTo>
                      <a:pt x="790" y="95"/>
                    </a:lnTo>
                    <a:lnTo>
                      <a:pt x="807" y="113"/>
                    </a:lnTo>
                    <a:lnTo>
                      <a:pt x="807" y="131"/>
                    </a:lnTo>
                    <a:lnTo>
                      <a:pt x="837" y="162"/>
                    </a:lnTo>
                    <a:lnTo>
                      <a:pt x="843" y="172"/>
                    </a:lnTo>
                    <a:lnTo>
                      <a:pt x="847" y="165"/>
                    </a:lnTo>
                    <a:lnTo>
                      <a:pt x="854" y="172"/>
                    </a:lnTo>
                    <a:lnTo>
                      <a:pt x="859" y="172"/>
                    </a:lnTo>
                    <a:lnTo>
                      <a:pt x="884" y="190"/>
                    </a:lnTo>
                    <a:lnTo>
                      <a:pt x="901" y="196"/>
                    </a:lnTo>
                    <a:lnTo>
                      <a:pt x="901" y="209"/>
                    </a:lnTo>
                    <a:lnTo>
                      <a:pt x="912" y="204"/>
                    </a:lnTo>
                    <a:lnTo>
                      <a:pt x="918" y="204"/>
                    </a:lnTo>
                    <a:lnTo>
                      <a:pt x="948" y="197"/>
                    </a:lnTo>
                    <a:lnTo>
                      <a:pt x="953" y="191"/>
                    </a:lnTo>
                    <a:lnTo>
                      <a:pt x="972" y="197"/>
                    </a:lnTo>
                    <a:lnTo>
                      <a:pt x="988" y="197"/>
                    </a:lnTo>
                    <a:lnTo>
                      <a:pt x="1004" y="205"/>
                    </a:lnTo>
                    <a:lnTo>
                      <a:pt x="1012" y="217"/>
                    </a:lnTo>
                    <a:lnTo>
                      <a:pt x="1016" y="233"/>
                    </a:lnTo>
                    <a:lnTo>
                      <a:pt x="1016" y="242"/>
                    </a:lnTo>
                    <a:lnTo>
                      <a:pt x="1023" y="243"/>
                    </a:lnTo>
                    <a:lnTo>
                      <a:pt x="1015" y="276"/>
                    </a:lnTo>
                    <a:lnTo>
                      <a:pt x="1015" y="305"/>
                    </a:lnTo>
                    <a:lnTo>
                      <a:pt x="1040" y="331"/>
                    </a:lnTo>
                    <a:lnTo>
                      <a:pt x="1045" y="348"/>
                    </a:lnTo>
                    <a:lnTo>
                      <a:pt x="1058" y="380"/>
                    </a:lnTo>
                    <a:lnTo>
                      <a:pt x="1052" y="391"/>
                    </a:lnTo>
                    <a:lnTo>
                      <a:pt x="1052" y="408"/>
                    </a:lnTo>
                    <a:lnTo>
                      <a:pt x="1058" y="420"/>
                    </a:lnTo>
                    <a:lnTo>
                      <a:pt x="1061" y="437"/>
                    </a:lnTo>
                    <a:lnTo>
                      <a:pt x="1066" y="450"/>
                    </a:lnTo>
                    <a:lnTo>
                      <a:pt x="1086" y="460"/>
                    </a:lnTo>
                    <a:lnTo>
                      <a:pt x="1091" y="465"/>
                    </a:lnTo>
                    <a:lnTo>
                      <a:pt x="1090" y="483"/>
                    </a:lnTo>
                    <a:lnTo>
                      <a:pt x="1102" y="519"/>
                    </a:lnTo>
                    <a:lnTo>
                      <a:pt x="1096" y="530"/>
                    </a:lnTo>
                    <a:lnTo>
                      <a:pt x="1096" y="536"/>
                    </a:lnTo>
                    <a:lnTo>
                      <a:pt x="1090" y="542"/>
                    </a:lnTo>
                    <a:lnTo>
                      <a:pt x="1101" y="585"/>
                    </a:lnTo>
                    <a:lnTo>
                      <a:pt x="1095" y="619"/>
                    </a:lnTo>
                    <a:lnTo>
                      <a:pt x="1089" y="636"/>
                    </a:lnTo>
                    <a:lnTo>
                      <a:pt x="1088" y="777"/>
                    </a:lnTo>
                    <a:lnTo>
                      <a:pt x="1155" y="943"/>
                    </a:lnTo>
                    <a:lnTo>
                      <a:pt x="1196" y="995"/>
                    </a:lnTo>
                    <a:lnTo>
                      <a:pt x="1203" y="1013"/>
                    </a:lnTo>
                    <a:lnTo>
                      <a:pt x="1179" y="1046"/>
                    </a:lnTo>
                    <a:lnTo>
                      <a:pt x="1187" y="1078"/>
                    </a:lnTo>
                    <a:lnTo>
                      <a:pt x="1174" y="1089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603">
                <a:extLst>
                  <a:ext uri="{FF2B5EF4-FFF2-40B4-BE49-F238E27FC236}">
                    <a16:creationId xmlns:a16="http://schemas.microsoft.com/office/drawing/2014/main" id="{EA1E2AD3-E67A-30ED-4573-E6C01238C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8" y="2882"/>
                <a:ext cx="296" cy="323"/>
              </a:xfrm>
              <a:custGeom>
                <a:avLst/>
                <a:gdLst>
                  <a:gd name="T0" fmla="*/ 29 w 887"/>
                  <a:gd name="T1" fmla="*/ 0 h 971"/>
                  <a:gd name="T2" fmla="*/ 82 w 887"/>
                  <a:gd name="T3" fmla="*/ 6 h 971"/>
                  <a:gd name="T4" fmla="*/ 143 w 887"/>
                  <a:gd name="T5" fmla="*/ 32 h 971"/>
                  <a:gd name="T6" fmla="*/ 164 w 887"/>
                  <a:gd name="T7" fmla="*/ 53 h 971"/>
                  <a:gd name="T8" fmla="*/ 200 w 887"/>
                  <a:gd name="T9" fmla="*/ 53 h 971"/>
                  <a:gd name="T10" fmla="*/ 245 w 887"/>
                  <a:gd name="T11" fmla="*/ 75 h 971"/>
                  <a:gd name="T12" fmla="*/ 287 w 887"/>
                  <a:gd name="T13" fmla="*/ 93 h 971"/>
                  <a:gd name="T14" fmla="*/ 322 w 887"/>
                  <a:gd name="T15" fmla="*/ 116 h 971"/>
                  <a:gd name="T16" fmla="*/ 343 w 887"/>
                  <a:gd name="T17" fmla="*/ 161 h 971"/>
                  <a:gd name="T18" fmla="*/ 360 w 887"/>
                  <a:gd name="T19" fmla="*/ 187 h 971"/>
                  <a:gd name="T20" fmla="*/ 384 w 887"/>
                  <a:gd name="T21" fmla="*/ 175 h 971"/>
                  <a:gd name="T22" fmla="*/ 414 w 887"/>
                  <a:gd name="T23" fmla="*/ 214 h 971"/>
                  <a:gd name="T24" fmla="*/ 455 w 887"/>
                  <a:gd name="T25" fmla="*/ 234 h 971"/>
                  <a:gd name="T26" fmla="*/ 491 w 887"/>
                  <a:gd name="T27" fmla="*/ 266 h 971"/>
                  <a:gd name="T28" fmla="*/ 523 w 887"/>
                  <a:gd name="T29" fmla="*/ 298 h 971"/>
                  <a:gd name="T30" fmla="*/ 566 w 887"/>
                  <a:gd name="T31" fmla="*/ 310 h 971"/>
                  <a:gd name="T32" fmla="*/ 606 w 887"/>
                  <a:gd name="T33" fmla="*/ 331 h 971"/>
                  <a:gd name="T34" fmla="*/ 623 w 887"/>
                  <a:gd name="T35" fmla="*/ 356 h 971"/>
                  <a:gd name="T36" fmla="*/ 638 w 887"/>
                  <a:gd name="T37" fmla="*/ 373 h 971"/>
                  <a:gd name="T38" fmla="*/ 676 w 887"/>
                  <a:gd name="T39" fmla="*/ 426 h 971"/>
                  <a:gd name="T40" fmla="*/ 689 w 887"/>
                  <a:gd name="T41" fmla="*/ 463 h 971"/>
                  <a:gd name="T42" fmla="*/ 717 w 887"/>
                  <a:gd name="T43" fmla="*/ 522 h 971"/>
                  <a:gd name="T44" fmla="*/ 738 w 887"/>
                  <a:gd name="T45" fmla="*/ 547 h 971"/>
                  <a:gd name="T46" fmla="*/ 814 w 887"/>
                  <a:gd name="T47" fmla="*/ 557 h 971"/>
                  <a:gd name="T48" fmla="*/ 858 w 887"/>
                  <a:gd name="T49" fmla="*/ 596 h 971"/>
                  <a:gd name="T50" fmla="*/ 821 w 887"/>
                  <a:gd name="T51" fmla="*/ 637 h 971"/>
                  <a:gd name="T52" fmla="*/ 830 w 887"/>
                  <a:gd name="T53" fmla="*/ 702 h 971"/>
                  <a:gd name="T54" fmla="*/ 836 w 887"/>
                  <a:gd name="T55" fmla="*/ 732 h 971"/>
                  <a:gd name="T56" fmla="*/ 855 w 887"/>
                  <a:gd name="T57" fmla="*/ 779 h 971"/>
                  <a:gd name="T58" fmla="*/ 868 w 887"/>
                  <a:gd name="T59" fmla="*/ 849 h 971"/>
                  <a:gd name="T60" fmla="*/ 887 w 887"/>
                  <a:gd name="T61" fmla="*/ 889 h 971"/>
                  <a:gd name="T62" fmla="*/ 874 w 887"/>
                  <a:gd name="T63" fmla="*/ 944 h 971"/>
                  <a:gd name="T64" fmla="*/ 858 w 887"/>
                  <a:gd name="T65" fmla="*/ 971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87" h="971">
                    <a:moveTo>
                      <a:pt x="0" y="5"/>
                    </a:moveTo>
                    <a:lnTo>
                      <a:pt x="29" y="0"/>
                    </a:lnTo>
                    <a:lnTo>
                      <a:pt x="54" y="7"/>
                    </a:lnTo>
                    <a:lnTo>
                      <a:pt x="82" y="6"/>
                    </a:lnTo>
                    <a:lnTo>
                      <a:pt x="125" y="12"/>
                    </a:lnTo>
                    <a:lnTo>
                      <a:pt x="143" y="32"/>
                    </a:lnTo>
                    <a:lnTo>
                      <a:pt x="157" y="41"/>
                    </a:lnTo>
                    <a:lnTo>
                      <a:pt x="164" y="53"/>
                    </a:lnTo>
                    <a:lnTo>
                      <a:pt x="187" y="56"/>
                    </a:lnTo>
                    <a:lnTo>
                      <a:pt x="200" y="53"/>
                    </a:lnTo>
                    <a:lnTo>
                      <a:pt x="210" y="70"/>
                    </a:lnTo>
                    <a:lnTo>
                      <a:pt x="245" y="75"/>
                    </a:lnTo>
                    <a:lnTo>
                      <a:pt x="273" y="93"/>
                    </a:lnTo>
                    <a:lnTo>
                      <a:pt x="287" y="93"/>
                    </a:lnTo>
                    <a:lnTo>
                      <a:pt x="297" y="111"/>
                    </a:lnTo>
                    <a:lnTo>
                      <a:pt x="322" y="116"/>
                    </a:lnTo>
                    <a:lnTo>
                      <a:pt x="332" y="153"/>
                    </a:lnTo>
                    <a:lnTo>
                      <a:pt x="343" y="161"/>
                    </a:lnTo>
                    <a:lnTo>
                      <a:pt x="356" y="174"/>
                    </a:lnTo>
                    <a:lnTo>
                      <a:pt x="360" y="187"/>
                    </a:lnTo>
                    <a:lnTo>
                      <a:pt x="380" y="180"/>
                    </a:lnTo>
                    <a:lnTo>
                      <a:pt x="384" y="175"/>
                    </a:lnTo>
                    <a:lnTo>
                      <a:pt x="409" y="194"/>
                    </a:lnTo>
                    <a:lnTo>
                      <a:pt x="414" y="214"/>
                    </a:lnTo>
                    <a:lnTo>
                      <a:pt x="430" y="225"/>
                    </a:lnTo>
                    <a:lnTo>
                      <a:pt x="455" y="234"/>
                    </a:lnTo>
                    <a:lnTo>
                      <a:pt x="465" y="234"/>
                    </a:lnTo>
                    <a:lnTo>
                      <a:pt x="491" y="266"/>
                    </a:lnTo>
                    <a:lnTo>
                      <a:pt x="514" y="277"/>
                    </a:lnTo>
                    <a:lnTo>
                      <a:pt x="523" y="298"/>
                    </a:lnTo>
                    <a:lnTo>
                      <a:pt x="541" y="306"/>
                    </a:lnTo>
                    <a:lnTo>
                      <a:pt x="566" y="310"/>
                    </a:lnTo>
                    <a:lnTo>
                      <a:pt x="581" y="322"/>
                    </a:lnTo>
                    <a:lnTo>
                      <a:pt x="606" y="331"/>
                    </a:lnTo>
                    <a:lnTo>
                      <a:pt x="618" y="343"/>
                    </a:lnTo>
                    <a:lnTo>
                      <a:pt x="623" y="356"/>
                    </a:lnTo>
                    <a:lnTo>
                      <a:pt x="632" y="359"/>
                    </a:lnTo>
                    <a:lnTo>
                      <a:pt x="638" y="373"/>
                    </a:lnTo>
                    <a:lnTo>
                      <a:pt x="638" y="381"/>
                    </a:lnTo>
                    <a:lnTo>
                      <a:pt x="676" y="426"/>
                    </a:lnTo>
                    <a:lnTo>
                      <a:pt x="676" y="458"/>
                    </a:lnTo>
                    <a:lnTo>
                      <a:pt x="689" y="463"/>
                    </a:lnTo>
                    <a:lnTo>
                      <a:pt x="701" y="477"/>
                    </a:lnTo>
                    <a:lnTo>
                      <a:pt x="717" y="522"/>
                    </a:lnTo>
                    <a:lnTo>
                      <a:pt x="727" y="542"/>
                    </a:lnTo>
                    <a:lnTo>
                      <a:pt x="738" y="547"/>
                    </a:lnTo>
                    <a:lnTo>
                      <a:pt x="791" y="547"/>
                    </a:lnTo>
                    <a:lnTo>
                      <a:pt x="814" y="557"/>
                    </a:lnTo>
                    <a:lnTo>
                      <a:pt x="831" y="548"/>
                    </a:lnTo>
                    <a:lnTo>
                      <a:pt x="858" y="596"/>
                    </a:lnTo>
                    <a:lnTo>
                      <a:pt x="838" y="614"/>
                    </a:lnTo>
                    <a:lnTo>
                      <a:pt x="821" y="637"/>
                    </a:lnTo>
                    <a:lnTo>
                      <a:pt x="813" y="650"/>
                    </a:lnTo>
                    <a:lnTo>
                      <a:pt x="830" y="702"/>
                    </a:lnTo>
                    <a:lnTo>
                      <a:pt x="825" y="727"/>
                    </a:lnTo>
                    <a:lnTo>
                      <a:pt x="836" y="732"/>
                    </a:lnTo>
                    <a:lnTo>
                      <a:pt x="844" y="765"/>
                    </a:lnTo>
                    <a:lnTo>
                      <a:pt x="855" y="779"/>
                    </a:lnTo>
                    <a:lnTo>
                      <a:pt x="869" y="830"/>
                    </a:lnTo>
                    <a:lnTo>
                      <a:pt x="868" y="849"/>
                    </a:lnTo>
                    <a:lnTo>
                      <a:pt x="883" y="867"/>
                    </a:lnTo>
                    <a:lnTo>
                      <a:pt x="887" y="889"/>
                    </a:lnTo>
                    <a:lnTo>
                      <a:pt x="887" y="919"/>
                    </a:lnTo>
                    <a:lnTo>
                      <a:pt x="874" y="944"/>
                    </a:lnTo>
                    <a:lnTo>
                      <a:pt x="862" y="959"/>
                    </a:lnTo>
                    <a:lnTo>
                      <a:pt x="858" y="971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604">
                <a:extLst>
                  <a:ext uri="{FF2B5EF4-FFF2-40B4-BE49-F238E27FC236}">
                    <a16:creationId xmlns:a16="http://schemas.microsoft.com/office/drawing/2014/main" id="{6DD7C507-7BA7-FD02-A7E8-4F08B57E4A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8" y="2883"/>
                <a:ext cx="182" cy="292"/>
              </a:xfrm>
              <a:custGeom>
                <a:avLst/>
                <a:gdLst>
                  <a:gd name="T0" fmla="*/ 0 w 544"/>
                  <a:gd name="T1" fmla="*/ 0 h 874"/>
                  <a:gd name="T2" fmla="*/ 34 w 544"/>
                  <a:gd name="T3" fmla="*/ 21 h 874"/>
                  <a:gd name="T4" fmla="*/ 45 w 544"/>
                  <a:gd name="T5" fmla="*/ 47 h 874"/>
                  <a:gd name="T6" fmla="*/ 45 w 544"/>
                  <a:gd name="T7" fmla="*/ 64 h 874"/>
                  <a:gd name="T8" fmla="*/ 53 w 544"/>
                  <a:gd name="T9" fmla="*/ 72 h 874"/>
                  <a:gd name="T10" fmla="*/ 67 w 544"/>
                  <a:gd name="T11" fmla="*/ 81 h 874"/>
                  <a:gd name="T12" fmla="*/ 67 w 544"/>
                  <a:gd name="T13" fmla="*/ 123 h 874"/>
                  <a:gd name="T14" fmla="*/ 75 w 544"/>
                  <a:gd name="T15" fmla="*/ 134 h 874"/>
                  <a:gd name="T16" fmla="*/ 81 w 544"/>
                  <a:gd name="T17" fmla="*/ 140 h 874"/>
                  <a:gd name="T18" fmla="*/ 75 w 544"/>
                  <a:gd name="T19" fmla="*/ 149 h 874"/>
                  <a:gd name="T20" fmla="*/ 89 w 544"/>
                  <a:gd name="T21" fmla="*/ 167 h 874"/>
                  <a:gd name="T22" fmla="*/ 109 w 544"/>
                  <a:gd name="T23" fmla="*/ 172 h 874"/>
                  <a:gd name="T24" fmla="*/ 134 w 544"/>
                  <a:gd name="T25" fmla="*/ 172 h 874"/>
                  <a:gd name="T26" fmla="*/ 155 w 544"/>
                  <a:gd name="T27" fmla="*/ 181 h 874"/>
                  <a:gd name="T28" fmla="*/ 167 w 544"/>
                  <a:gd name="T29" fmla="*/ 192 h 874"/>
                  <a:gd name="T30" fmla="*/ 192 w 544"/>
                  <a:gd name="T31" fmla="*/ 192 h 874"/>
                  <a:gd name="T32" fmla="*/ 209 w 544"/>
                  <a:gd name="T33" fmla="*/ 210 h 874"/>
                  <a:gd name="T34" fmla="*/ 214 w 544"/>
                  <a:gd name="T35" fmla="*/ 210 h 874"/>
                  <a:gd name="T36" fmla="*/ 231 w 544"/>
                  <a:gd name="T37" fmla="*/ 221 h 874"/>
                  <a:gd name="T38" fmla="*/ 251 w 544"/>
                  <a:gd name="T39" fmla="*/ 239 h 874"/>
                  <a:gd name="T40" fmla="*/ 255 w 544"/>
                  <a:gd name="T41" fmla="*/ 269 h 874"/>
                  <a:gd name="T42" fmla="*/ 267 w 544"/>
                  <a:gd name="T43" fmla="*/ 290 h 874"/>
                  <a:gd name="T44" fmla="*/ 271 w 544"/>
                  <a:gd name="T45" fmla="*/ 303 h 874"/>
                  <a:gd name="T46" fmla="*/ 285 w 544"/>
                  <a:gd name="T47" fmla="*/ 315 h 874"/>
                  <a:gd name="T48" fmla="*/ 288 w 544"/>
                  <a:gd name="T49" fmla="*/ 328 h 874"/>
                  <a:gd name="T50" fmla="*/ 295 w 544"/>
                  <a:gd name="T51" fmla="*/ 323 h 874"/>
                  <a:gd name="T52" fmla="*/ 307 w 544"/>
                  <a:gd name="T53" fmla="*/ 328 h 874"/>
                  <a:gd name="T54" fmla="*/ 313 w 544"/>
                  <a:gd name="T55" fmla="*/ 335 h 874"/>
                  <a:gd name="T56" fmla="*/ 320 w 544"/>
                  <a:gd name="T57" fmla="*/ 335 h 874"/>
                  <a:gd name="T58" fmla="*/ 325 w 544"/>
                  <a:gd name="T59" fmla="*/ 359 h 874"/>
                  <a:gd name="T60" fmla="*/ 341 w 544"/>
                  <a:gd name="T61" fmla="*/ 373 h 874"/>
                  <a:gd name="T62" fmla="*/ 354 w 544"/>
                  <a:gd name="T63" fmla="*/ 393 h 874"/>
                  <a:gd name="T64" fmla="*/ 407 w 544"/>
                  <a:gd name="T65" fmla="*/ 451 h 874"/>
                  <a:gd name="T66" fmla="*/ 407 w 544"/>
                  <a:gd name="T67" fmla="*/ 456 h 874"/>
                  <a:gd name="T68" fmla="*/ 423 w 544"/>
                  <a:gd name="T69" fmla="*/ 481 h 874"/>
                  <a:gd name="T70" fmla="*/ 440 w 544"/>
                  <a:gd name="T71" fmla="*/ 490 h 874"/>
                  <a:gd name="T72" fmla="*/ 440 w 544"/>
                  <a:gd name="T73" fmla="*/ 494 h 874"/>
                  <a:gd name="T74" fmla="*/ 445 w 544"/>
                  <a:gd name="T75" fmla="*/ 490 h 874"/>
                  <a:gd name="T76" fmla="*/ 452 w 544"/>
                  <a:gd name="T77" fmla="*/ 499 h 874"/>
                  <a:gd name="T78" fmla="*/ 502 w 544"/>
                  <a:gd name="T79" fmla="*/ 511 h 874"/>
                  <a:gd name="T80" fmla="*/ 502 w 544"/>
                  <a:gd name="T81" fmla="*/ 523 h 874"/>
                  <a:gd name="T82" fmla="*/ 521 w 544"/>
                  <a:gd name="T83" fmla="*/ 515 h 874"/>
                  <a:gd name="T84" fmla="*/ 533 w 544"/>
                  <a:gd name="T85" fmla="*/ 515 h 874"/>
                  <a:gd name="T86" fmla="*/ 533 w 544"/>
                  <a:gd name="T87" fmla="*/ 531 h 874"/>
                  <a:gd name="T88" fmla="*/ 526 w 544"/>
                  <a:gd name="T89" fmla="*/ 535 h 874"/>
                  <a:gd name="T90" fmla="*/ 533 w 544"/>
                  <a:gd name="T91" fmla="*/ 559 h 874"/>
                  <a:gd name="T92" fmla="*/ 526 w 544"/>
                  <a:gd name="T93" fmla="*/ 588 h 874"/>
                  <a:gd name="T94" fmla="*/ 532 w 544"/>
                  <a:gd name="T95" fmla="*/ 617 h 874"/>
                  <a:gd name="T96" fmla="*/ 532 w 544"/>
                  <a:gd name="T97" fmla="*/ 629 h 874"/>
                  <a:gd name="T98" fmla="*/ 525 w 544"/>
                  <a:gd name="T99" fmla="*/ 669 h 874"/>
                  <a:gd name="T100" fmla="*/ 501 w 544"/>
                  <a:gd name="T101" fmla="*/ 688 h 874"/>
                  <a:gd name="T102" fmla="*/ 510 w 544"/>
                  <a:gd name="T103" fmla="*/ 699 h 874"/>
                  <a:gd name="T104" fmla="*/ 510 w 544"/>
                  <a:gd name="T105" fmla="*/ 711 h 874"/>
                  <a:gd name="T106" fmla="*/ 500 w 544"/>
                  <a:gd name="T107" fmla="*/ 733 h 874"/>
                  <a:gd name="T108" fmla="*/ 513 w 544"/>
                  <a:gd name="T109" fmla="*/ 753 h 874"/>
                  <a:gd name="T110" fmla="*/ 513 w 544"/>
                  <a:gd name="T111" fmla="*/ 757 h 874"/>
                  <a:gd name="T112" fmla="*/ 519 w 544"/>
                  <a:gd name="T113" fmla="*/ 777 h 874"/>
                  <a:gd name="T114" fmla="*/ 544 w 544"/>
                  <a:gd name="T115" fmla="*/ 790 h 874"/>
                  <a:gd name="T116" fmla="*/ 543 w 544"/>
                  <a:gd name="T117" fmla="*/ 845 h 874"/>
                  <a:gd name="T118" fmla="*/ 523 w 544"/>
                  <a:gd name="T119" fmla="*/ 859 h 874"/>
                  <a:gd name="T120" fmla="*/ 518 w 544"/>
                  <a:gd name="T121" fmla="*/ 866 h 874"/>
                  <a:gd name="T122" fmla="*/ 499 w 544"/>
                  <a:gd name="T123" fmla="*/ 874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44" h="874">
                    <a:moveTo>
                      <a:pt x="0" y="0"/>
                    </a:moveTo>
                    <a:lnTo>
                      <a:pt x="34" y="21"/>
                    </a:lnTo>
                    <a:lnTo>
                      <a:pt x="45" y="47"/>
                    </a:lnTo>
                    <a:lnTo>
                      <a:pt x="45" y="64"/>
                    </a:lnTo>
                    <a:lnTo>
                      <a:pt x="53" y="72"/>
                    </a:lnTo>
                    <a:lnTo>
                      <a:pt x="67" y="81"/>
                    </a:lnTo>
                    <a:lnTo>
                      <a:pt x="67" y="123"/>
                    </a:lnTo>
                    <a:lnTo>
                      <a:pt x="75" y="134"/>
                    </a:lnTo>
                    <a:lnTo>
                      <a:pt x="81" y="140"/>
                    </a:lnTo>
                    <a:lnTo>
                      <a:pt x="75" y="149"/>
                    </a:lnTo>
                    <a:lnTo>
                      <a:pt x="89" y="167"/>
                    </a:lnTo>
                    <a:lnTo>
                      <a:pt x="109" y="172"/>
                    </a:lnTo>
                    <a:lnTo>
                      <a:pt x="134" y="172"/>
                    </a:lnTo>
                    <a:lnTo>
                      <a:pt x="155" y="181"/>
                    </a:lnTo>
                    <a:lnTo>
                      <a:pt x="167" y="192"/>
                    </a:lnTo>
                    <a:lnTo>
                      <a:pt x="192" y="192"/>
                    </a:lnTo>
                    <a:lnTo>
                      <a:pt x="209" y="210"/>
                    </a:lnTo>
                    <a:lnTo>
                      <a:pt x="214" y="210"/>
                    </a:lnTo>
                    <a:lnTo>
                      <a:pt x="231" y="221"/>
                    </a:lnTo>
                    <a:lnTo>
                      <a:pt x="251" y="239"/>
                    </a:lnTo>
                    <a:lnTo>
                      <a:pt x="255" y="269"/>
                    </a:lnTo>
                    <a:lnTo>
                      <a:pt x="267" y="290"/>
                    </a:lnTo>
                    <a:lnTo>
                      <a:pt x="271" y="303"/>
                    </a:lnTo>
                    <a:lnTo>
                      <a:pt x="285" y="315"/>
                    </a:lnTo>
                    <a:lnTo>
                      <a:pt x="288" y="328"/>
                    </a:lnTo>
                    <a:lnTo>
                      <a:pt x="295" y="323"/>
                    </a:lnTo>
                    <a:lnTo>
                      <a:pt x="307" y="328"/>
                    </a:lnTo>
                    <a:lnTo>
                      <a:pt x="313" y="335"/>
                    </a:lnTo>
                    <a:lnTo>
                      <a:pt x="320" y="335"/>
                    </a:lnTo>
                    <a:lnTo>
                      <a:pt x="325" y="359"/>
                    </a:lnTo>
                    <a:lnTo>
                      <a:pt x="341" y="373"/>
                    </a:lnTo>
                    <a:lnTo>
                      <a:pt x="354" y="393"/>
                    </a:lnTo>
                    <a:lnTo>
                      <a:pt x="407" y="451"/>
                    </a:lnTo>
                    <a:lnTo>
                      <a:pt x="407" y="456"/>
                    </a:lnTo>
                    <a:lnTo>
                      <a:pt x="423" y="481"/>
                    </a:lnTo>
                    <a:lnTo>
                      <a:pt x="440" y="490"/>
                    </a:lnTo>
                    <a:lnTo>
                      <a:pt x="440" y="494"/>
                    </a:lnTo>
                    <a:lnTo>
                      <a:pt x="445" y="490"/>
                    </a:lnTo>
                    <a:lnTo>
                      <a:pt x="452" y="499"/>
                    </a:lnTo>
                    <a:lnTo>
                      <a:pt x="502" y="511"/>
                    </a:lnTo>
                    <a:lnTo>
                      <a:pt x="502" y="523"/>
                    </a:lnTo>
                    <a:lnTo>
                      <a:pt x="521" y="515"/>
                    </a:lnTo>
                    <a:lnTo>
                      <a:pt x="533" y="515"/>
                    </a:lnTo>
                    <a:lnTo>
                      <a:pt x="533" y="531"/>
                    </a:lnTo>
                    <a:lnTo>
                      <a:pt x="526" y="535"/>
                    </a:lnTo>
                    <a:lnTo>
                      <a:pt x="533" y="559"/>
                    </a:lnTo>
                    <a:lnTo>
                      <a:pt x="526" y="588"/>
                    </a:lnTo>
                    <a:lnTo>
                      <a:pt x="532" y="617"/>
                    </a:lnTo>
                    <a:lnTo>
                      <a:pt x="532" y="629"/>
                    </a:lnTo>
                    <a:lnTo>
                      <a:pt x="525" y="669"/>
                    </a:lnTo>
                    <a:lnTo>
                      <a:pt x="501" y="688"/>
                    </a:lnTo>
                    <a:lnTo>
                      <a:pt x="510" y="699"/>
                    </a:lnTo>
                    <a:lnTo>
                      <a:pt x="510" y="711"/>
                    </a:lnTo>
                    <a:lnTo>
                      <a:pt x="500" y="733"/>
                    </a:lnTo>
                    <a:lnTo>
                      <a:pt x="513" y="753"/>
                    </a:lnTo>
                    <a:lnTo>
                      <a:pt x="513" y="757"/>
                    </a:lnTo>
                    <a:lnTo>
                      <a:pt x="519" y="777"/>
                    </a:lnTo>
                    <a:lnTo>
                      <a:pt x="544" y="790"/>
                    </a:lnTo>
                    <a:lnTo>
                      <a:pt x="543" y="845"/>
                    </a:lnTo>
                    <a:lnTo>
                      <a:pt x="523" y="859"/>
                    </a:lnTo>
                    <a:lnTo>
                      <a:pt x="518" y="866"/>
                    </a:lnTo>
                    <a:lnTo>
                      <a:pt x="499" y="874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605">
                <a:extLst>
                  <a:ext uri="{FF2B5EF4-FFF2-40B4-BE49-F238E27FC236}">
                    <a16:creationId xmlns:a16="http://schemas.microsoft.com/office/drawing/2014/main" id="{67F6F933-03E0-DAF5-264C-2C9CAC58B2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6" y="3233"/>
                <a:ext cx="295" cy="80"/>
              </a:xfrm>
              <a:custGeom>
                <a:avLst/>
                <a:gdLst>
                  <a:gd name="T0" fmla="*/ 886 w 886"/>
                  <a:gd name="T1" fmla="*/ 0 h 239"/>
                  <a:gd name="T2" fmla="*/ 791 w 886"/>
                  <a:gd name="T3" fmla="*/ 0 h 239"/>
                  <a:gd name="T4" fmla="*/ 665 w 886"/>
                  <a:gd name="T5" fmla="*/ 31 h 239"/>
                  <a:gd name="T6" fmla="*/ 631 w 886"/>
                  <a:gd name="T7" fmla="*/ 31 h 239"/>
                  <a:gd name="T8" fmla="*/ 582 w 886"/>
                  <a:gd name="T9" fmla="*/ 15 h 239"/>
                  <a:gd name="T10" fmla="*/ 543 w 886"/>
                  <a:gd name="T11" fmla="*/ 30 h 239"/>
                  <a:gd name="T12" fmla="*/ 526 w 886"/>
                  <a:gd name="T13" fmla="*/ 43 h 239"/>
                  <a:gd name="T14" fmla="*/ 498 w 886"/>
                  <a:gd name="T15" fmla="*/ 57 h 239"/>
                  <a:gd name="T16" fmla="*/ 460 w 886"/>
                  <a:gd name="T17" fmla="*/ 57 h 239"/>
                  <a:gd name="T18" fmla="*/ 369 w 886"/>
                  <a:gd name="T19" fmla="*/ 88 h 239"/>
                  <a:gd name="T20" fmla="*/ 339 w 886"/>
                  <a:gd name="T21" fmla="*/ 118 h 239"/>
                  <a:gd name="T22" fmla="*/ 320 w 886"/>
                  <a:gd name="T23" fmla="*/ 123 h 239"/>
                  <a:gd name="T24" fmla="*/ 309 w 886"/>
                  <a:gd name="T25" fmla="*/ 137 h 239"/>
                  <a:gd name="T26" fmla="*/ 304 w 886"/>
                  <a:gd name="T27" fmla="*/ 144 h 239"/>
                  <a:gd name="T28" fmla="*/ 280 w 886"/>
                  <a:gd name="T29" fmla="*/ 163 h 239"/>
                  <a:gd name="T30" fmla="*/ 234 w 886"/>
                  <a:gd name="T31" fmla="*/ 181 h 239"/>
                  <a:gd name="T32" fmla="*/ 222 w 886"/>
                  <a:gd name="T33" fmla="*/ 194 h 239"/>
                  <a:gd name="T34" fmla="*/ 186 w 886"/>
                  <a:gd name="T35" fmla="*/ 214 h 239"/>
                  <a:gd name="T36" fmla="*/ 127 w 886"/>
                  <a:gd name="T37" fmla="*/ 239 h 239"/>
                  <a:gd name="T38" fmla="*/ 114 w 886"/>
                  <a:gd name="T39" fmla="*/ 238 h 239"/>
                  <a:gd name="T40" fmla="*/ 103 w 886"/>
                  <a:gd name="T41" fmla="*/ 235 h 239"/>
                  <a:gd name="T42" fmla="*/ 91 w 886"/>
                  <a:gd name="T43" fmla="*/ 219 h 239"/>
                  <a:gd name="T44" fmla="*/ 80 w 886"/>
                  <a:gd name="T45" fmla="*/ 213 h 239"/>
                  <a:gd name="T46" fmla="*/ 58 w 886"/>
                  <a:gd name="T47" fmla="*/ 204 h 239"/>
                  <a:gd name="T48" fmla="*/ 16 w 886"/>
                  <a:gd name="T49" fmla="*/ 176 h 239"/>
                  <a:gd name="T50" fmla="*/ 0 w 886"/>
                  <a:gd name="T51" fmla="*/ 175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86" h="239">
                    <a:moveTo>
                      <a:pt x="886" y="0"/>
                    </a:moveTo>
                    <a:lnTo>
                      <a:pt x="791" y="0"/>
                    </a:lnTo>
                    <a:lnTo>
                      <a:pt x="665" y="31"/>
                    </a:lnTo>
                    <a:lnTo>
                      <a:pt x="631" y="31"/>
                    </a:lnTo>
                    <a:lnTo>
                      <a:pt x="582" y="15"/>
                    </a:lnTo>
                    <a:lnTo>
                      <a:pt x="543" y="30"/>
                    </a:lnTo>
                    <a:lnTo>
                      <a:pt x="526" y="43"/>
                    </a:lnTo>
                    <a:lnTo>
                      <a:pt x="498" y="57"/>
                    </a:lnTo>
                    <a:lnTo>
                      <a:pt x="460" y="57"/>
                    </a:lnTo>
                    <a:lnTo>
                      <a:pt x="369" y="88"/>
                    </a:lnTo>
                    <a:lnTo>
                      <a:pt x="339" y="118"/>
                    </a:lnTo>
                    <a:lnTo>
                      <a:pt x="320" y="123"/>
                    </a:lnTo>
                    <a:lnTo>
                      <a:pt x="309" y="137"/>
                    </a:lnTo>
                    <a:lnTo>
                      <a:pt x="304" y="144"/>
                    </a:lnTo>
                    <a:lnTo>
                      <a:pt x="280" y="163"/>
                    </a:lnTo>
                    <a:lnTo>
                      <a:pt x="234" y="181"/>
                    </a:lnTo>
                    <a:lnTo>
                      <a:pt x="222" y="194"/>
                    </a:lnTo>
                    <a:lnTo>
                      <a:pt x="186" y="214"/>
                    </a:lnTo>
                    <a:lnTo>
                      <a:pt x="127" y="239"/>
                    </a:lnTo>
                    <a:lnTo>
                      <a:pt x="114" y="238"/>
                    </a:lnTo>
                    <a:lnTo>
                      <a:pt x="103" y="235"/>
                    </a:lnTo>
                    <a:lnTo>
                      <a:pt x="91" y="219"/>
                    </a:lnTo>
                    <a:lnTo>
                      <a:pt x="80" y="213"/>
                    </a:lnTo>
                    <a:lnTo>
                      <a:pt x="58" y="204"/>
                    </a:lnTo>
                    <a:lnTo>
                      <a:pt x="16" y="176"/>
                    </a:lnTo>
                    <a:lnTo>
                      <a:pt x="0" y="175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606">
                <a:extLst>
                  <a:ext uri="{FF2B5EF4-FFF2-40B4-BE49-F238E27FC236}">
                    <a16:creationId xmlns:a16="http://schemas.microsoft.com/office/drawing/2014/main" id="{67A3EED1-861D-49DF-1BCA-1765F6A6D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2879"/>
                <a:ext cx="28" cy="4"/>
              </a:xfrm>
              <a:custGeom>
                <a:avLst/>
                <a:gdLst>
                  <a:gd name="T0" fmla="*/ 0 w 84"/>
                  <a:gd name="T1" fmla="*/ 0 h 13"/>
                  <a:gd name="T2" fmla="*/ 11 w 84"/>
                  <a:gd name="T3" fmla="*/ 0 h 13"/>
                  <a:gd name="T4" fmla="*/ 33 w 84"/>
                  <a:gd name="T5" fmla="*/ 13 h 13"/>
                  <a:gd name="T6" fmla="*/ 45 w 84"/>
                  <a:gd name="T7" fmla="*/ 8 h 13"/>
                  <a:gd name="T8" fmla="*/ 70 w 84"/>
                  <a:gd name="T9" fmla="*/ 8 h 13"/>
                  <a:gd name="T10" fmla="*/ 84 w 84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4" h="13">
                    <a:moveTo>
                      <a:pt x="0" y="0"/>
                    </a:moveTo>
                    <a:lnTo>
                      <a:pt x="11" y="0"/>
                    </a:lnTo>
                    <a:lnTo>
                      <a:pt x="33" y="13"/>
                    </a:lnTo>
                    <a:lnTo>
                      <a:pt x="45" y="8"/>
                    </a:lnTo>
                    <a:lnTo>
                      <a:pt x="70" y="8"/>
                    </a:lnTo>
                    <a:lnTo>
                      <a:pt x="84" y="13"/>
                    </a:lnTo>
                  </a:path>
                </a:pathLst>
              </a:custGeom>
              <a:noFill/>
              <a:ln w="1588">
                <a:solidFill>
                  <a:srgbClr val="2495B7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9" name="Freeform 608">
              <a:extLst>
                <a:ext uri="{FF2B5EF4-FFF2-40B4-BE49-F238E27FC236}">
                  <a16:creationId xmlns:a16="http://schemas.microsoft.com/office/drawing/2014/main" id="{3F1FA7CB-404F-3C4D-AFCB-FBC127420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6" y="2879"/>
              <a:ext cx="94" cy="17"/>
            </a:xfrm>
            <a:custGeom>
              <a:avLst/>
              <a:gdLst>
                <a:gd name="T0" fmla="*/ 0 w 282"/>
                <a:gd name="T1" fmla="*/ 4 h 50"/>
                <a:gd name="T2" fmla="*/ 20 w 282"/>
                <a:gd name="T3" fmla="*/ 10 h 50"/>
                <a:gd name="T4" fmla="*/ 28 w 282"/>
                <a:gd name="T5" fmla="*/ 31 h 50"/>
                <a:gd name="T6" fmla="*/ 45 w 282"/>
                <a:gd name="T7" fmla="*/ 43 h 50"/>
                <a:gd name="T8" fmla="*/ 59 w 282"/>
                <a:gd name="T9" fmla="*/ 48 h 50"/>
                <a:gd name="T10" fmla="*/ 91 w 282"/>
                <a:gd name="T11" fmla="*/ 44 h 50"/>
                <a:gd name="T12" fmla="*/ 123 w 282"/>
                <a:gd name="T13" fmla="*/ 49 h 50"/>
                <a:gd name="T14" fmla="*/ 162 w 282"/>
                <a:gd name="T15" fmla="*/ 44 h 50"/>
                <a:gd name="T16" fmla="*/ 199 w 282"/>
                <a:gd name="T17" fmla="*/ 50 h 50"/>
                <a:gd name="T18" fmla="*/ 282 w 282"/>
                <a:gd name="T1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2" h="50">
                  <a:moveTo>
                    <a:pt x="0" y="4"/>
                  </a:moveTo>
                  <a:lnTo>
                    <a:pt x="20" y="10"/>
                  </a:lnTo>
                  <a:lnTo>
                    <a:pt x="28" y="31"/>
                  </a:lnTo>
                  <a:lnTo>
                    <a:pt x="45" y="43"/>
                  </a:lnTo>
                  <a:lnTo>
                    <a:pt x="59" y="48"/>
                  </a:lnTo>
                  <a:lnTo>
                    <a:pt x="91" y="44"/>
                  </a:lnTo>
                  <a:lnTo>
                    <a:pt x="123" y="49"/>
                  </a:lnTo>
                  <a:lnTo>
                    <a:pt x="162" y="44"/>
                  </a:lnTo>
                  <a:lnTo>
                    <a:pt x="199" y="50"/>
                  </a:lnTo>
                  <a:lnTo>
                    <a:pt x="282" y="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609">
              <a:extLst>
                <a:ext uri="{FF2B5EF4-FFF2-40B4-BE49-F238E27FC236}">
                  <a16:creationId xmlns:a16="http://schemas.microsoft.com/office/drawing/2014/main" id="{FBB554E1-FAF4-5648-B275-D2636A831A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1" y="2582"/>
              <a:ext cx="94" cy="168"/>
            </a:xfrm>
            <a:custGeom>
              <a:avLst/>
              <a:gdLst>
                <a:gd name="T0" fmla="*/ 1 w 282"/>
                <a:gd name="T1" fmla="*/ 0 h 505"/>
                <a:gd name="T2" fmla="*/ 0 w 282"/>
                <a:gd name="T3" fmla="*/ 17 h 505"/>
                <a:gd name="T4" fmla="*/ 7 w 282"/>
                <a:gd name="T5" fmla="*/ 28 h 505"/>
                <a:gd name="T6" fmla="*/ 19 w 282"/>
                <a:gd name="T7" fmla="*/ 39 h 505"/>
                <a:gd name="T8" fmla="*/ 21 w 282"/>
                <a:gd name="T9" fmla="*/ 51 h 505"/>
                <a:gd name="T10" fmla="*/ 21 w 282"/>
                <a:gd name="T11" fmla="*/ 74 h 505"/>
                <a:gd name="T12" fmla="*/ 40 w 282"/>
                <a:gd name="T13" fmla="*/ 89 h 505"/>
                <a:gd name="T14" fmla="*/ 40 w 282"/>
                <a:gd name="T15" fmla="*/ 103 h 505"/>
                <a:gd name="T16" fmla="*/ 58 w 282"/>
                <a:gd name="T17" fmla="*/ 109 h 505"/>
                <a:gd name="T18" fmla="*/ 88 w 282"/>
                <a:gd name="T19" fmla="*/ 152 h 505"/>
                <a:gd name="T20" fmla="*/ 88 w 282"/>
                <a:gd name="T21" fmla="*/ 158 h 505"/>
                <a:gd name="T22" fmla="*/ 97 w 282"/>
                <a:gd name="T23" fmla="*/ 158 h 505"/>
                <a:gd name="T24" fmla="*/ 127 w 282"/>
                <a:gd name="T25" fmla="*/ 182 h 505"/>
                <a:gd name="T26" fmla="*/ 139 w 282"/>
                <a:gd name="T27" fmla="*/ 174 h 505"/>
                <a:gd name="T28" fmla="*/ 183 w 282"/>
                <a:gd name="T29" fmla="*/ 186 h 505"/>
                <a:gd name="T30" fmla="*/ 196 w 282"/>
                <a:gd name="T31" fmla="*/ 241 h 505"/>
                <a:gd name="T32" fmla="*/ 196 w 282"/>
                <a:gd name="T33" fmla="*/ 258 h 505"/>
                <a:gd name="T34" fmla="*/ 200 w 282"/>
                <a:gd name="T35" fmla="*/ 276 h 505"/>
                <a:gd name="T36" fmla="*/ 200 w 282"/>
                <a:gd name="T37" fmla="*/ 293 h 505"/>
                <a:gd name="T38" fmla="*/ 225 w 282"/>
                <a:gd name="T39" fmla="*/ 340 h 505"/>
                <a:gd name="T40" fmla="*/ 233 w 282"/>
                <a:gd name="T41" fmla="*/ 392 h 505"/>
                <a:gd name="T42" fmla="*/ 233 w 282"/>
                <a:gd name="T43" fmla="*/ 415 h 505"/>
                <a:gd name="T44" fmla="*/ 254 w 282"/>
                <a:gd name="T45" fmla="*/ 446 h 505"/>
                <a:gd name="T46" fmla="*/ 282 w 282"/>
                <a:gd name="T47" fmla="*/ 480 h 505"/>
                <a:gd name="T48" fmla="*/ 282 w 282"/>
                <a:gd name="T49" fmla="*/ 505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2" h="505">
                  <a:moveTo>
                    <a:pt x="1" y="0"/>
                  </a:moveTo>
                  <a:lnTo>
                    <a:pt x="0" y="17"/>
                  </a:lnTo>
                  <a:lnTo>
                    <a:pt x="7" y="28"/>
                  </a:lnTo>
                  <a:lnTo>
                    <a:pt x="19" y="39"/>
                  </a:lnTo>
                  <a:lnTo>
                    <a:pt x="21" y="51"/>
                  </a:lnTo>
                  <a:lnTo>
                    <a:pt x="21" y="74"/>
                  </a:lnTo>
                  <a:lnTo>
                    <a:pt x="40" y="89"/>
                  </a:lnTo>
                  <a:lnTo>
                    <a:pt x="40" y="103"/>
                  </a:lnTo>
                  <a:lnTo>
                    <a:pt x="58" y="109"/>
                  </a:lnTo>
                  <a:lnTo>
                    <a:pt x="88" y="152"/>
                  </a:lnTo>
                  <a:lnTo>
                    <a:pt x="88" y="158"/>
                  </a:lnTo>
                  <a:lnTo>
                    <a:pt x="97" y="158"/>
                  </a:lnTo>
                  <a:lnTo>
                    <a:pt x="127" y="182"/>
                  </a:lnTo>
                  <a:lnTo>
                    <a:pt x="139" y="174"/>
                  </a:lnTo>
                  <a:lnTo>
                    <a:pt x="183" y="186"/>
                  </a:lnTo>
                  <a:lnTo>
                    <a:pt x="196" y="241"/>
                  </a:lnTo>
                  <a:lnTo>
                    <a:pt x="196" y="258"/>
                  </a:lnTo>
                  <a:lnTo>
                    <a:pt x="200" y="276"/>
                  </a:lnTo>
                  <a:lnTo>
                    <a:pt x="200" y="293"/>
                  </a:lnTo>
                  <a:lnTo>
                    <a:pt x="225" y="340"/>
                  </a:lnTo>
                  <a:lnTo>
                    <a:pt x="233" y="392"/>
                  </a:lnTo>
                  <a:lnTo>
                    <a:pt x="233" y="415"/>
                  </a:lnTo>
                  <a:lnTo>
                    <a:pt x="254" y="446"/>
                  </a:lnTo>
                  <a:lnTo>
                    <a:pt x="282" y="480"/>
                  </a:lnTo>
                  <a:lnTo>
                    <a:pt x="282" y="505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610">
              <a:extLst>
                <a:ext uri="{FF2B5EF4-FFF2-40B4-BE49-F238E27FC236}">
                  <a16:creationId xmlns:a16="http://schemas.microsoft.com/office/drawing/2014/main" id="{3BD71985-5039-613B-12FB-5A5BFA63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9" y="2596"/>
              <a:ext cx="239" cy="247"/>
            </a:xfrm>
            <a:custGeom>
              <a:avLst/>
              <a:gdLst>
                <a:gd name="T0" fmla="*/ 0 w 715"/>
                <a:gd name="T1" fmla="*/ 717 h 743"/>
                <a:gd name="T2" fmla="*/ 65 w 715"/>
                <a:gd name="T3" fmla="*/ 704 h 743"/>
                <a:gd name="T4" fmla="*/ 107 w 715"/>
                <a:gd name="T5" fmla="*/ 678 h 743"/>
                <a:gd name="T6" fmla="*/ 124 w 715"/>
                <a:gd name="T7" fmla="*/ 678 h 743"/>
                <a:gd name="T8" fmla="*/ 137 w 715"/>
                <a:gd name="T9" fmla="*/ 671 h 743"/>
                <a:gd name="T10" fmla="*/ 159 w 715"/>
                <a:gd name="T11" fmla="*/ 689 h 743"/>
                <a:gd name="T12" fmla="*/ 165 w 715"/>
                <a:gd name="T13" fmla="*/ 703 h 743"/>
                <a:gd name="T14" fmla="*/ 190 w 715"/>
                <a:gd name="T15" fmla="*/ 718 h 743"/>
                <a:gd name="T16" fmla="*/ 206 w 715"/>
                <a:gd name="T17" fmla="*/ 724 h 743"/>
                <a:gd name="T18" fmla="*/ 234 w 715"/>
                <a:gd name="T19" fmla="*/ 743 h 743"/>
                <a:gd name="T20" fmla="*/ 259 w 715"/>
                <a:gd name="T21" fmla="*/ 731 h 743"/>
                <a:gd name="T22" fmla="*/ 274 w 715"/>
                <a:gd name="T23" fmla="*/ 706 h 743"/>
                <a:gd name="T24" fmla="*/ 267 w 715"/>
                <a:gd name="T25" fmla="*/ 684 h 743"/>
                <a:gd name="T26" fmla="*/ 288 w 715"/>
                <a:gd name="T27" fmla="*/ 679 h 743"/>
                <a:gd name="T28" fmla="*/ 313 w 715"/>
                <a:gd name="T29" fmla="*/ 691 h 743"/>
                <a:gd name="T30" fmla="*/ 340 w 715"/>
                <a:gd name="T31" fmla="*/ 674 h 743"/>
                <a:gd name="T32" fmla="*/ 383 w 715"/>
                <a:gd name="T33" fmla="*/ 622 h 743"/>
                <a:gd name="T34" fmla="*/ 402 w 715"/>
                <a:gd name="T35" fmla="*/ 617 h 743"/>
                <a:gd name="T36" fmla="*/ 417 w 715"/>
                <a:gd name="T37" fmla="*/ 617 h 743"/>
                <a:gd name="T38" fmla="*/ 423 w 715"/>
                <a:gd name="T39" fmla="*/ 638 h 743"/>
                <a:gd name="T40" fmla="*/ 492 w 715"/>
                <a:gd name="T41" fmla="*/ 686 h 743"/>
                <a:gd name="T42" fmla="*/ 516 w 715"/>
                <a:gd name="T43" fmla="*/ 675 h 743"/>
                <a:gd name="T44" fmla="*/ 516 w 715"/>
                <a:gd name="T45" fmla="*/ 658 h 743"/>
                <a:gd name="T46" fmla="*/ 531 w 715"/>
                <a:gd name="T47" fmla="*/ 635 h 743"/>
                <a:gd name="T48" fmla="*/ 531 w 715"/>
                <a:gd name="T49" fmla="*/ 628 h 743"/>
                <a:gd name="T50" fmla="*/ 548 w 715"/>
                <a:gd name="T51" fmla="*/ 624 h 743"/>
                <a:gd name="T52" fmla="*/ 557 w 715"/>
                <a:gd name="T53" fmla="*/ 624 h 743"/>
                <a:gd name="T54" fmla="*/ 565 w 715"/>
                <a:gd name="T55" fmla="*/ 589 h 743"/>
                <a:gd name="T56" fmla="*/ 557 w 715"/>
                <a:gd name="T57" fmla="*/ 576 h 743"/>
                <a:gd name="T58" fmla="*/ 593 w 715"/>
                <a:gd name="T59" fmla="*/ 576 h 743"/>
                <a:gd name="T60" fmla="*/ 618 w 715"/>
                <a:gd name="T61" fmla="*/ 561 h 743"/>
                <a:gd name="T62" fmla="*/ 634 w 715"/>
                <a:gd name="T63" fmla="*/ 547 h 743"/>
                <a:gd name="T64" fmla="*/ 635 w 715"/>
                <a:gd name="T65" fmla="*/ 484 h 743"/>
                <a:gd name="T66" fmla="*/ 619 w 715"/>
                <a:gd name="T67" fmla="*/ 415 h 743"/>
                <a:gd name="T68" fmla="*/ 633 w 715"/>
                <a:gd name="T69" fmla="*/ 408 h 743"/>
                <a:gd name="T70" fmla="*/ 646 w 715"/>
                <a:gd name="T71" fmla="*/ 370 h 743"/>
                <a:gd name="T72" fmla="*/ 660 w 715"/>
                <a:gd name="T73" fmla="*/ 366 h 743"/>
                <a:gd name="T74" fmla="*/ 654 w 715"/>
                <a:gd name="T75" fmla="*/ 338 h 743"/>
                <a:gd name="T76" fmla="*/ 667 w 715"/>
                <a:gd name="T77" fmla="*/ 313 h 743"/>
                <a:gd name="T78" fmla="*/ 668 w 715"/>
                <a:gd name="T79" fmla="*/ 283 h 743"/>
                <a:gd name="T80" fmla="*/ 655 w 715"/>
                <a:gd name="T81" fmla="*/ 261 h 743"/>
                <a:gd name="T82" fmla="*/ 672 w 715"/>
                <a:gd name="T83" fmla="*/ 241 h 743"/>
                <a:gd name="T84" fmla="*/ 668 w 715"/>
                <a:gd name="T85" fmla="*/ 219 h 743"/>
                <a:gd name="T86" fmla="*/ 685 w 715"/>
                <a:gd name="T87" fmla="*/ 208 h 743"/>
                <a:gd name="T88" fmla="*/ 698 w 715"/>
                <a:gd name="T89" fmla="*/ 168 h 743"/>
                <a:gd name="T90" fmla="*/ 715 w 715"/>
                <a:gd name="T91" fmla="*/ 150 h 743"/>
                <a:gd name="T92" fmla="*/ 705 w 715"/>
                <a:gd name="T93" fmla="*/ 110 h 743"/>
                <a:gd name="T94" fmla="*/ 694 w 715"/>
                <a:gd name="T95" fmla="*/ 91 h 743"/>
                <a:gd name="T96" fmla="*/ 670 w 715"/>
                <a:gd name="T97" fmla="*/ 79 h 743"/>
                <a:gd name="T98" fmla="*/ 657 w 715"/>
                <a:gd name="T99" fmla="*/ 37 h 743"/>
                <a:gd name="T100" fmla="*/ 639 w 715"/>
                <a:gd name="T101" fmla="*/ 13 h 743"/>
                <a:gd name="T102" fmla="*/ 636 w 715"/>
                <a:gd name="T103" fmla="*/ 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5" h="743">
                  <a:moveTo>
                    <a:pt x="0" y="717"/>
                  </a:moveTo>
                  <a:lnTo>
                    <a:pt x="65" y="704"/>
                  </a:lnTo>
                  <a:lnTo>
                    <a:pt x="107" y="678"/>
                  </a:lnTo>
                  <a:lnTo>
                    <a:pt x="124" y="678"/>
                  </a:lnTo>
                  <a:lnTo>
                    <a:pt x="137" y="671"/>
                  </a:lnTo>
                  <a:lnTo>
                    <a:pt x="159" y="689"/>
                  </a:lnTo>
                  <a:lnTo>
                    <a:pt x="165" y="703"/>
                  </a:lnTo>
                  <a:lnTo>
                    <a:pt x="190" y="718"/>
                  </a:lnTo>
                  <a:lnTo>
                    <a:pt x="206" y="724"/>
                  </a:lnTo>
                  <a:lnTo>
                    <a:pt x="234" y="743"/>
                  </a:lnTo>
                  <a:lnTo>
                    <a:pt x="259" y="731"/>
                  </a:lnTo>
                  <a:lnTo>
                    <a:pt x="274" y="706"/>
                  </a:lnTo>
                  <a:lnTo>
                    <a:pt x="267" y="684"/>
                  </a:lnTo>
                  <a:lnTo>
                    <a:pt x="288" y="679"/>
                  </a:lnTo>
                  <a:lnTo>
                    <a:pt x="313" y="691"/>
                  </a:lnTo>
                  <a:lnTo>
                    <a:pt x="340" y="674"/>
                  </a:lnTo>
                  <a:lnTo>
                    <a:pt x="383" y="622"/>
                  </a:lnTo>
                  <a:lnTo>
                    <a:pt x="402" y="617"/>
                  </a:lnTo>
                  <a:lnTo>
                    <a:pt x="417" y="617"/>
                  </a:lnTo>
                  <a:lnTo>
                    <a:pt x="423" y="638"/>
                  </a:lnTo>
                  <a:lnTo>
                    <a:pt x="492" y="686"/>
                  </a:lnTo>
                  <a:lnTo>
                    <a:pt x="516" y="675"/>
                  </a:lnTo>
                  <a:lnTo>
                    <a:pt x="516" y="658"/>
                  </a:lnTo>
                  <a:lnTo>
                    <a:pt x="531" y="635"/>
                  </a:lnTo>
                  <a:lnTo>
                    <a:pt x="531" y="628"/>
                  </a:lnTo>
                  <a:lnTo>
                    <a:pt x="548" y="624"/>
                  </a:lnTo>
                  <a:lnTo>
                    <a:pt x="557" y="624"/>
                  </a:lnTo>
                  <a:lnTo>
                    <a:pt x="565" y="589"/>
                  </a:lnTo>
                  <a:lnTo>
                    <a:pt x="557" y="576"/>
                  </a:lnTo>
                  <a:lnTo>
                    <a:pt x="593" y="576"/>
                  </a:lnTo>
                  <a:lnTo>
                    <a:pt x="618" y="561"/>
                  </a:lnTo>
                  <a:lnTo>
                    <a:pt x="634" y="547"/>
                  </a:lnTo>
                  <a:lnTo>
                    <a:pt x="635" y="484"/>
                  </a:lnTo>
                  <a:lnTo>
                    <a:pt x="619" y="415"/>
                  </a:lnTo>
                  <a:lnTo>
                    <a:pt x="633" y="408"/>
                  </a:lnTo>
                  <a:lnTo>
                    <a:pt x="646" y="370"/>
                  </a:lnTo>
                  <a:lnTo>
                    <a:pt x="660" y="366"/>
                  </a:lnTo>
                  <a:lnTo>
                    <a:pt x="654" y="338"/>
                  </a:lnTo>
                  <a:lnTo>
                    <a:pt x="667" y="313"/>
                  </a:lnTo>
                  <a:lnTo>
                    <a:pt x="668" y="283"/>
                  </a:lnTo>
                  <a:lnTo>
                    <a:pt x="655" y="261"/>
                  </a:lnTo>
                  <a:lnTo>
                    <a:pt x="672" y="241"/>
                  </a:lnTo>
                  <a:lnTo>
                    <a:pt x="668" y="219"/>
                  </a:lnTo>
                  <a:lnTo>
                    <a:pt x="685" y="208"/>
                  </a:lnTo>
                  <a:lnTo>
                    <a:pt x="698" y="168"/>
                  </a:lnTo>
                  <a:lnTo>
                    <a:pt x="715" y="150"/>
                  </a:lnTo>
                  <a:lnTo>
                    <a:pt x="705" y="110"/>
                  </a:lnTo>
                  <a:lnTo>
                    <a:pt x="694" y="91"/>
                  </a:lnTo>
                  <a:lnTo>
                    <a:pt x="670" y="79"/>
                  </a:lnTo>
                  <a:lnTo>
                    <a:pt x="657" y="37"/>
                  </a:lnTo>
                  <a:lnTo>
                    <a:pt x="639" y="13"/>
                  </a:lnTo>
                  <a:lnTo>
                    <a:pt x="636" y="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611">
              <a:extLst>
                <a:ext uri="{FF2B5EF4-FFF2-40B4-BE49-F238E27FC236}">
                  <a16:creationId xmlns:a16="http://schemas.microsoft.com/office/drawing/2014/main" id="{1E6C9E13-2B34-2B4E-185F-D6A555184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6" y="2611"/>
              <a:ext cx="129" cy="139"/>
            </a:xfrm>
            <a:custGeom>
              <a:avLst/>
              <a:gdLst>
                <a:gd name="T0" fmla="*/ 13 w 387"/>
                <a:gd name="T1" fmla="*/ 0 h 417"/>
                <a:gd name="T2" fmla="*/ 24 w 387"/>
                <a:gd name="T3" fmla="*/ 14 h 417"/>
                <a:gd name="T4" fmla="*/ 13 w 387"/>
                <a:gd name="T5" fmla="*/ 33 h 417"/>
                <a:gd name="T6" fmla="*/ 0 w 387"/>
                <a:gd name="T7" fmla="*/ 82 h 417"/>
                <a:gd name="T8" fmla="*/ 12 w 387"/>
                <a:gd name="T9" fmla="*/ 107 h 417"/>
                <a:gd name="T10" fmla="*/ 22 w 387"/>
                <a:gd name="T11" fmla="*/ 152 h 417"/>
                <a:gd name="T12" fmla="*/ 54 w 387"/>
                <a:gd name="T13" fmla="*/ 179 h 417"/>
                <a:gd name="T14" fmla="*/ 93 w 387"/>
                <a:gd name="T15" fmla="*/ 191 h 417"/>
                <a:gd name="T16" fmla="*/ 103 w 387"/>
                <a:gd name="T17" fmla="*/ 216 h 417"/>
                <a:gd name="T18" fmla="*/ 103 w 387"/>
                <a:gd name="T19" fmla="*/ 239 h 417"/>
                <a:gd name="T20" fmla="*/ 87 w 387"/>
                <a:gd name="T21" fmla="*/ 274 h 417"/>
                <a:gd name="T22" fmla="*/ 28 w 387"/>
                <a:gd name="T23" fmla="*/ 338 h 417"/>
                <a:gd name="T24" fmla="*/ 34 w 387"/>
                <a:gd name="T25" fmla="*/ 355 h 417"/>
                <a:gd name="T26" fmla="*/ 61 w 387"/>
                <a:gd name="T27" fmla="*/ 361 h 417"/>
                <a:gd name="T28" fmla="*/ 74 w 387"/>
                <a:gd name="T29" fmla="*/ 368 h 417"/>
                <a:gd name="T30" fmla="*/ 113 w 387"/>
                <a:gd name="T31" fmla="*/ 362 h 417"/>
                <a:gd name="T32" fmla="*/ 136 w 387"/>
                <a:gd name="T33" fmla="*/ 368 h 417"/>
                <a:gd name="T34" fmla="*/ 294 w 387"/>
                <a:gd name="T35" fmla="*/ 380 h 417"/>
                <a:gd name="T36" fmla="*/ 312 w 387"/>
                <a:gd name="T37" fmla="*/ 387 h 417"/>
                <a:gd name="T38" fmla="*/ 328 w 387"/>
                <a:gd name="T39" fmla="*/ 380 h 417"/>
                <a:gd name="T40" fmla="*/ 344 w 387"/>
                <a:gd name="T41" fmla="*/ 380 h 417"/>
                <a:gd name="T42" fmla="*/ 387 w 387"/>
                <a:gd name="T43" fmla="*/ 417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7" h="417">
                  <a:moveTo>
                    <a:pt x="13" y="0"/>
                  </a:moveTo>
                  <a:lnTo>
                    <a:pt x="24" y="14"/>
                  </a:lnTo>
                  <a:lnTo>
                    <a:pt x="13" y="33"/>
                  </a:lnTo>
                  <a:lnTo>
                    <a:pt x="0" y="82"/>
                  </a:lnTo>
                  <a:lnTo>
                    <a:pt x="12" y="107"/>
                  </a:lnTo>
                  <a:lnTo>
                    <a:pt x="22" y="152"/>
                  </a:lnTo>
                  <a:lnTo>
                    <a:pt x="54" y="179"/>
                  </a:lnTo>
                  <a:lnTo>
                    <a:pt x="93" y="191"/>
                  </a:lnTo>
                  <a:lnTo>
                    <a:pt x="103" y="216"/>
                  </a:lnTo>
                  <a:lnTo>
                    <a:pt x="103" y="239"/>
                  </a:lnTo>
                  <a:lnTo>
                    <a:pt x="87" y="274"/>
                  </a:lnTo>
                  <a:lnTo>
                    <a:pt x="28" y="338"/>
                  </a:lnTo>
                  <a:lnTo>
                    <a:pt x="34" y="355"/>
                  </a:lnTo>
                  <a:lnTo>
                    <a:pt x="61" y="361"/>
                  </a:lnTo>
                  <a:lnTo>
                    <a:pt x="74" y="368"/>
                  </a:lnTo>
                  <a:lnTo>
                    <a:pt x="113" y="362"/>
                  </a:lnTo>
                  <a:lnTo>
                    <a:pt x="136" y="368"/>
                  </a:lnTo>
                  <a:lnTo>
                    <a:pt x="294" y="380"/>
                  </a:lnTo>
                  <a:lnTo>
                    <a:pt x="312" y="387"/>
                  </a:lnTo>
                  <a:lnTo>
                    <a:pt x="328" y="380"/>
                  </a:lnTo>
                  <a:lnTo>
                    <a:pt x="344" y="380"/>
                  </a:lnTo>
                  <a:lnTo>
                    <a:pt x="387" y="417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612">
              <a:extLst>
                <a:ext uri="{FF2B5EF4-FFF2-40B4-BE49-F238E27FC236}">
                  <a16:creationId xmlns:a16="http://schemas.microsoft.com/office/drawing/2014/main" id="{FD57DFAD-50FD-1E3A-E030-3B2CD5EB0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5" y="2750"/>
              <a:ext cx="27" cy="75"/>
            </a:xfrm>
            <a:custGeom>
              <a:avLst/>
              <a:gdLst>
                <a:gd name="T0" fmla="*/ 0 w 81"/>
                <a:gd name="T1" fmla="*/ 0 h 224"/>
                <a:gd name="T2" fmla="*/ 7 w 81"/>
                <a:gd name="T3" fmla="*/ 6 h 224"/>
                <a:gd name="T4" fmla="*/ 21 w 81"/>
                <a:gd name="T5" fmla="*/ 90 h 224"/>
                <a:gd name="T6" fmla="*/ 39 w 81"/>
                <a:gd name="T7" fmla="*/ 116 h 224"/>
                <a:gd name="T8" fmla="*/ 39 w 81"/>
                <a:gd name="T9" fmla="*/ 178 h 224"/>
                <a:gd name="T10" fmla="*/ 81 w 81"/>
                <a:gd name="T11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224">
                  <a:moveTo>
                    <a:pt x="0" y="0"/>
                  </a:moveTo>
                  <a:lnTo>
                    <a:pt x="7" y="6"/>
                  </a:lnTo>
                  <a:lnTo>
                    <a:pt x="21" y="90"/>
                  </a:lnTo>
                  <a:lnTo>
                    <a:pt x="39" y="116"/>
                  </a:lnTo>
                  <a:lnTo>
                    <a:pt x="39" y="178"/>
                  </a:lnTo>
                  <a:lnTo>
                    <a:pt x="81" y="224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613">
              <a:extLst>
                <a:ext uri="{FF2B5EF4-FFF2-40B4-BE49-F238E27FC236}">
                  <a16:creationId xmlns:a16="http://schemas.microsoft.com/office/drawing/2014/main" id="{EF299E2E-9103-04CC-713C-E6EB04622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1" y="2922"/>
              <a:ext cx="174" cy="28"/>
            </a:xfrm>
            <a:custGeom>
              <a:avLst/>
              <a:gdLst>
                <a:gd name="T0" fmla="*/ 0 w 522"/>
                <a:gd name="T1" fmla="*/ 25 h 84"/>
                <a:gd name="T2" fmla="*/ 13 w 522"/>
                <a:gd name="T3" fmla="*/ 29 h 84"/>
                <a:gd name="T4" fmla="*/ 39 w 522"/>
                <a:gd name="T5" fmla="*/ 16 h 84"/>
                <a:gd name="T6" fmla="*/ 70 w 522"/>
                <a:gd name="T7" fmla="*/ 14 h 84"/>
                <a:gd name="T8" fmla="*/ 94 w 522"/>
                <a:gd name="T9" fmla="*/ 0 h 84"/>
                <a:gd name="T10" fmla="*/ 98 w 522"/>
                <a:gd name="T11" fmla="*/ 9 h 84"/>
                <a:gd name="T12" fmla="*/ 106 w 522"/>
                <a:gd name="T13" fmla="*/ 9 h 84"/>
                <a:gd name="T14" fmla="*/ 115 w 522"/>
                <a:gd name="T15" fmla="*/ 15 h 84"/>
                <a:gd name="T16" fmla="*/ 115 w 522"/>
                <a:gd name="T17" fmla="*/ 2 h 84"/>
                <a:gd name="T18" fmla="*/ 132 w 522"/>
                <a:gd name="T19" fmla="*/ 15 h 84"/>
                <a:gd name="T20" fmla="*/ 150 w 522"/>
                <a:gd name="T21" fmla="*/ 10 h 84"/>
                <a:gd name="T22" fmla="*/ 158 w 522"/>
                <a:gd name="T23" fmla="*/ 15 h 84"/>
                <a:gd name="T24" fmla="*/ 164 w 522"/>
                <a:gd name="T25" fmla="*/ 17 h 84"/>
                <a:gd name="T26" fmla="*/ 169 w 522"/>
                <a:gd name="T27" fmla="*/ 30 h 84"/>
                <a:gd name="T28" fmla="*/ 178 w 522"/>
                <a:gd name="T29" fmla="*/ 26 h 84"/>
                <a:gd name="T30" fmla="*/ 183 w 522"/>
                <a:gd name="T31" fmla="*/ 37 h 84"/>
                <a:gd name="T32" fmla="*/ 208 w 522"/>
                <a:gd name="T33" fmla="*/ 49 h 84"/>
                <a:gd name="T34" fmla="*/ 223 w 522"/>
                <a:gd name="T35" fmla="*/ 43 h 84"/>
                <a:gd name="T36" fmla="*/ 215 w 522"/>
                <a:gd name="T37" fmla="*/ 60 h 84"/>
                <a:gd name="T38" fmla="*/ 227 w 522"/>
                <a:gd name="T39" fmla="*/ 61 h 84"/>
                <a:gd name="T40" fmla="*/ 234 w 522"/>
                <a:gd name="T41" fmla="*/ 70 h 84"/>
                <a:gd name="T42" fmla="*/ 234 w 522"/>
                <a:gd name="T43" fmla="*/ 61 h 84"/>
                <a:gd name="T44" fmla="*/ 247 w 522"/>
                <a:gd name="T45" fmla="*/ 61 h 84"/>
                <a:gd name="T46" fmla="*/ 256 w 522"/>
                <a:gd name="T47" fmla="*/ 70 h 84"/>
                <a:gd name="T48" fmla="*/ 267 w 522"/>
                <a:gd name="T49" fmla="*/ 61 h 84"/>
                <a:gd name="T50" fmla="*/ 267 w 522"/>
                <a:gd name="T51" fmla="*/ 55 h 84"/>
                <a:gd name="T52" fmla="*/ 281 w 522"/>
                <a:gd name="T53" fmla="*/ 43 h 84"/>
                <a:gd name="T54" fmla="*/ 304 w 522"/>
                <a:gd name="T55" fmla="*/ 38 h 84"/>
                <a:gd name="T56" fmla="*/ 317 w 522"/>
                <a:gd name="T57" fmla="*/ 38 h 84"/>
                <a:gd name="T58" fmla="*/ 342 w 522"/>
                <a:gd name="T59" fmla="*/ 56 h 84"/>
                <a:gd name="T60" fmla="*/ 348 w 522"/>
                <a:gd name="T61" fmla="*/ 51 h 84"/>
                <a:gd name="T62" fmla="*/ 348 w 522"/>
                <a:gd name="T63" fmla="*/ 44 h 84"/>
                <a:gd name="T64" fmla="*/ 363 w 522"/>
                <a:gd name="T65" fmla="*/ 44 h 84"/>
                <a:gd name="T66" fmla="*/ 367 w 522"/>
                <a:gd name="T67" fmla="*/ 32 h 84"/>
                <a:gd name="T68" fmla="*/ 384 w 522"/>
                <a:gd name="T69" fmla="*/ 28 h 84"/>
                <a:gd name="T70" fmla="*/ 392 w 522"/>
                <a:gd name="T71" fmla="*/ 12 h 84"/>
                <a:gd name="T72" fmla="*/ 397 w 522"/>
                <a:gd name="T73" fmla="*/ 12 h 84"/>
                <a:gd name="T74" fmla="*/ 401 w 522"/>
                <a:gd name="T75" fmla="*/ 4 h 84"/>
                <a:gd name="T76" fmla="*/ 425 w 522"/>
                <a:gd name="T77" fmla="*/ 17 h 84"/>
                <a:gd name="T78" fmla="*/ 433 w 522"/>
                <a:gd name="T79" fmla="*/ 28 h 84"/>
                <a:gd name="T80" fmla="*/ 456 w 522"/>
                <a:gd name="T81" fmla="*/ 29 h 84"/>
                <a:gd name="T82" fmla="*/ 465 w 522"/>
                <a:gd name="T83" fmla="*/ 20 h 84"/>
                <a:gd name="T84" fmla="*/ 467 w 522"/>
                <a:gd name="T85" fmla="*/ 33 h 84"/>
                <a:gd name="T86" fmla="*/ 480 w 522"/>
                <a:gd name="T87" fmla="*/ 40 h 84"/>
                <a:gd name="T88" fmla="*/ 522 w 522"/>
                <a:gd name="T8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22" h="84">
                  <a:moveTo>
                    <a:pt x="0" y="25"/>
                  </a:moveTo>
                  <a:lnTo>
                    <a:pt x="13" y="29"/>
                  </a:lnTo>
                  <a:lnTo>
                    <a:pt x="39" y="16"/>
                  </a:lnTo>
                  <a:lnTo>
                    <a:pt x="70" y="14"/>
                  </a:lnTo>
                  <a:lnTo>
                    <a:pt x="94" y="0"/>
                  </a:lnTo>
                  <a:lnTo>
                    <a:pt x="98" y="9"/>
                  </a:lnTo>
                  <a:lnTo>
                    <a:pt x="106" y="9"/>
                  </a:lnTo>
                  <a:lnTo>
                    <a:pt x="115" y="15"/>
                  </a:lnTo>
                  <a:lnTo>
                    <a:pt x="115" y="2"/>
                  </a:lnTo>
                  <a:lnTo>
                    <a:pt x="132" y="15"/>
                  </a:lnTo>
                  <a:lnTo>
                    <a:pt x="150" y="10"/>
                  </a:lnTo>
                  <a:lnTo>
                    <a:pt x="158" y="15"/>
                  </a:lnTo>
                  <a:lnTo>
                    <a:pt x="164" y="17"/>
                  </a:lnTo>
                  <a:lnTo>
                    <a:pt x="169" y="30"/>
                  </a:lnTo>
                  <a:lnTo>
                    <a:pt x="178" y="26"/>
                  </a:lnTo>
                  <a:lnTo>
                    <a:pt x="183" y="37"/>
                  </a:lnTo>
                  <a:lnTo>
                    <a:pt x="208" y="49"/>
                  </a:lnTo>
                  <a:lnTo>
                    <a:pt x="223" y="43"/>
                  </a:lnTo>
                  <a:lnTo>
                    <a:pt x="215" y="60"/>
                  </a:lnTo>
                  <a:lnTo>
                    <a:pt x="227" y="61"/>
                  </a:lnTo>
                  <a:lnTo>
                    <a:pt x="234" y="70"/>
                  </a:lnTo>
                  <a:lnTo>
                    <a:pt x="234" y="61"/>
                  </a:lnTo>
                  <a:lnTo>
                    <a:pt x="247" y="61"/>
                  </a:lnTo>
                  <a:lnTo>
                    <a:pt x="256" y="70"/>
                  </a:lnTo>
                  <a:lnTo>
                    <a:pt x="267" y="61"/>
                  </a:lnTo>
                  <a:lnTo>
                    <a:pt x="267" y="55"/>
                  </a:lnTo>
                  <a:lnTo>
                    <a:pt x="281" y="43"/>
                  </a:lnTo>
                  <a:lnTo>
                    <a:pt x="304" y="38"/>
                  </a:lnTo>
                  <a:lnTo>
                    <a:pt x="317" y="38"/>
                  </a:lnTo>
                  <a:lnTo>
                    <a:pt x="342" y="56"/>
                  </a:lnTo>
                  <a:lnTo>
                    <a:pt x="348" y="51"/>
                  </a:lnTo>
                  <a:lnTo>
                    <a:pt x="348" y="44"/>
                  </a:lnTo>
                  <a:lnTo>
                    <a:pt x="363" y="44"/>
                  </a:lnTo>
                  <a:lnTo>
                    <a:pt x="367" y="32"/>
                  </a:lnTo>
                  <a:lnTo>
                    <a:pt x="384" y="28"/>
                  </a:lnTo>
                  <a:lnTo>
                    <a:pt x="392" y="12"/>
                  </a:lnTo>
                  <a:lnTo>
                    <a:pt x="397" y="12"/>
                  </a:lnTo>
                  <a:lnTo>
                    <a:pt x="401" y="4"/>
                  </a:lnTo>
                  <a:lnTo>
                    <a:pt x="425" y="17"/>
                  </a:lnTo>
                  <a:lnTo>
                    <a:pt x="433" y="28"/>
                  </a:lnTo>
                  <a:lnTo>
                    <a:pt x="456" y="29"/>
                  </a:lnTo>
                  <a:lnTo>
                    <a:pt x="465" y="20"/>
                  </a:lnTo>
                  <a:lnTo>
                    <a:pt x="467" y="33"/>
                  </a:lnTo>
                  <a:lnTo>
                    <a:pt x="480" y="40"/>
                  </a:lnTo>
                  <a:lnTo>
                    <a:pt x="522" y="84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Line 614">
              <a:extLst>
                <a:ext uri="{FF2B5EF4-FFF2-40B4-BE49-F238E27FC236}">
                  <a16:creationId xmlns:a16="http://schemas.microsoft.com/office/drawing/2014/main" id="{6C690C4C-54D4-69F0-D61E-E6500DA6EA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26" y="2590"/>
              <a:ext cx="1" cy="3"/>
            </a:xfrm>
            <a:prstGeom prst="line">
              <a:avLst/>
            </a:pr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615">
              <a:extLst>
                <a:ext uri="{FF2B5EF4-FFF2-40B4-BE49-F238E27FC236}">
                  <a16:creationId xmlns:a16="http://schemas.microsoft.com/office/drawing/2014/main" id="{337E6AAB-6DD3-BAEE-BE67-62C9B7442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5" y="2907"/>
              <a:ext cx="82" cy="55"/>
            </a:xfrm>
            <a:custGeom>
              <a:avLst/>
              <a:gdLst>
                <a:gd name="T0" fmla="*/ 0 w 247"/>
                <a:gd name="T1" fmla="*/ 164 h 164"/>
                <a:gd name="T2" fmla="*/ 30 w 247"/>
                <a:gd name="T3" fmla="*/ 153 h 164"/>
                <a:gd name="T4" fmla="*/ 67 w 247"/>
                <a:gd name="T5" fmla="*/ 126 h 164"/>
                <a:gd name="T6" fmla="*/ 93 w 247"/>
                <a:gd name="T7" fmla="*/ 94 h 164"/>
                <a:gd name="T8" fmla="*/ 106 w 247"/>
                <a:gd name="T9" fmla="*/ 89 h 164"/>
                <a:gd name="T10" fmla="*/ 106 w 247"/>
                <a:gd name="T11" fmla="*/ 81 h 164"/>
                <a:gd name="T12" fmla="*/ 118 w 247"/>
                <a:gd name="T13" fmla="*/ 70 h 164"/>
                <a:gd name="T14" fmla="*/ 124 w 247"/>
                <a:gd name="T15" fmla="*/ 50 h 164"/>
                <a:gd name="T16" fmla="*/ 126 w 247"/>
                <a:gd name="T17" fmla="*/ 25 h 164"/>
                <a:gd name="T18" fmla="*/ 149 w 247"/>
                <a:gd name="T19" fmla="*/ 12 h 164"/>
                <a:gd name="T20" fmla="*/ 149 w 247"/>
                <a:gd name="T21" fmla="*/ 0 h 164"/>
                <a:gd name="T22" fmla="*/ 153 w 247"/>
                <a:gd name="T23" fmla="*/ 1 h 164"/>
                <a:gd name="T24" fmla="*/ 159 w 247"/>
                <a:gd name="T25" fmla="*/ 19 h 164"/>
                <a:gd name="T26" fmla="*/ 176 w 247"/>
                <a:gd name="T27" fmla="*/ 19 h 164"/>
                <a:gd name="T28" fmla="*/ 205 w 247"/>
                <a:gd name="T29" fmla="*/ 42 h 164"/>
                <a:gd name="T30" fmla="*/ 220 w 247"/>
                <a:gd name="T31" fmla="*/ 38 h 164"/>
                <a:gd name="T32" fmla="*/ 235 w 247"/>
                <a:gd name="T33" fmla="*/ 51 h 164"/>
                <a:gd name="T34" fmla="*/ 247 w 247"/>
                <a:gd name="T35" fmla="*/ 5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7" h="164">
                  <a:moveTo>
                    <a:pt x="0" y="164"/>
                  </a:moveTo>
                  <a:lnTo>
                    <a:pt x="30" y="153"/>
                  </a:lnTo>
                  <a:lnTo>
                    <a:pt x="67" y="126"/>
                  </a:lnTo>
                  <a:lnTo>
                    <a:pt x="93" y="94"/>
                  </a:lnTo>
                  <a:lnTo>
                    <a:pt x="106" y="89"/>
                  </a:lnTo>
                  <a:lnTo>
                    <a:pt x="106" y="81"/>
                  </a:lnTo>
                  <a:lnTo>
                    <a:pt x="118" y="70"/>
                  </a:lnTo>
                  <a:lnTo>
                    <a:pt x="124" y="50"/>
                  </a:lnTo>
                  <a:lnTo>
                    <a:pt x="126" y="25"/>
                  </a:lnTo>
                  <a:lnTo>
                    <a:pt x="149" y="12"/>
                  </a:lnTo>
                  <a:lnTo>
                    <a:pt x="149" y="0"/>
                  </a:lnTo>
                  <a:lnTo>
                    <a:pt x="153" y="1"/>
                  </a:lnTo>
                  <a:lnTo>
                    <a:pt x="159" y="19"/>
                  </a:lnTo>
                  <a:lnTo>
                    <a:pt x="176" y="19"/>
                  </a:lnTo>
                  <a:lnTo>
                    <a:pt x="205" y="42"/>
                  </a:lnTo>
                  <a:lnTo>
                    <a:pt x="220" y="38"/>
                  </a:lnTo>
                  <a:lnTo>
                    <a:pt x="235" y="51"/>
                  </a:lnTo>
                  <a:lnTo>
                    <a:pt x="247" y="56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616">
              <a:extLst>
                <a:ext uri="{FF2B5EF4-FFF2-40B4-BE49-F238E27FC236}">
                  <a16:creationId xmlns:a16="http://schemas.microsoft.com/office/drawing/2014/main" id="{687CABBC-EB7A-D47C-6018-7916D117A0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4" y="2849"/>
              <a:ext cx="112" cy="93"/>
            </a:xfrm>
            <a:custGeom>
              <a:avLst/>
              <a:gdLst>
                <a:gd name="T0" fmla="*/ 0 w 334"/>
                <a:gd name="T1" fmla="*/ 278 h 278"/>
                <a:gd name="T2" fmla="*/ 16 w 334"/>
                <a:gd name="T3" fmla="*/ 242 h 278"/>
                <a:gd name="T4" fmla="*/ 32 w 334"/>
                <a:gd name="T5" fmla="*/ 230 h 278"/>
                <a:gd name="T6" fmla="*/ 63 w 334"/>
                <a:gd name="T7" fmla="*/ 219 h 278"/>
                <a:gd name="T8" fmla="*/ 86 w 334"/>
                <a:gd name="T9" fmla="*/ 203 h 278"/>
                <a:gd name="T10" fmla="*/ 96 w 334"/>
                <a:gd name="T11" fmla="*/ 191 h 278"/>
                <a:gd name="T12" fmla="*/ 128 w 334"/>
                <a:gd name="T13" fmla="*/ 185 h 278"/>
                <a:gd name="T14" fmla="*/ 142 w 334"/>
                <a:gd name="T15" fmla="*/ 167 h 278"/>
                <a:gd name="T16" fmla="*/ 150 w 334"/>
                <a:gd name="T17" fmla="*/ 172 h 278"/>
                <a:gd name="T18" fmla="*/ 164 w 334"/>
                <a:gd name="T19" fmla="*/ 163 h 278"/>
                <a:gd name="T20" fmla="*/ 150 w 334"/>
                <a:gd name="T21" fmla="*/ 149 h 278"/>
                <a:gd name="T22" fmla="*/ 174 w 334"/>
                <a:gd name="T23" fmla="*/ 141 h 278"/>
                <a:gd name="T24" fmla="*/ 191 w 334"/>
                <a:gd name="T25" fmla="*/ 147 h 278"/>
                <a:gd name="T26" fmla="*/ 209 w 334"/>
                <a:gd name="T27" fmla="*/ 114 h 278"/>
                <a:gd name="T28" fmla="*/ 204 w 334"/>
                <a:gd name="T29" fmla="*/ 111 h 278"/>
                <a:gd name="T30" fmla="*/ 187 w 334"/>
                <a:gd name="T31" fmla="*/ 114 h 278"/>
                <a:gd name="T32" fmla="*/ 167 w 334"/>
                <a:gd name="T33" fmla="*/ 111 h 278"/>
                <a:gd name="T34" fmla="*/ 167 w 334"/>
                <a:gd name="T35" fmla="*/ 90 h 278"/>
                <a:gd name="T36" fmla="*/ 192 w 334"/>
                <a:gd name="T37" fmla="*/ 50 h 278"/>
                <a:gd name="T38" fmla="*/ 210 w 334"/>
                <a:gd name="T39" fmla="*/ 32 h 278"/>
                <a:gd name="T40" fmla="*/ 210 w 334"/>
                <a:gd name="T41" fmla="*/ 16 h 278"/>
                <a:gd name="T42" fmla="*/ 230 w 334"/>
                <a:gd name="T43" fmla="*/ 2 h 278"/>
                <a:gd name="T44" fmla="*/ 264 w 334"/>
                <a:gd name="T45" fmla="*/ 0 h 278"/>
                <a:gd name="T46" fmla="*/ 315 w 334"/>
                <a:gd name="T47" fmla="*/ 22 h 278"/>
                <a:gd name="T48" fmla="*/ 334 w 334"/>
                <a:gd name="T49" fmla="*/ 2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4" h="278">
                  <a:moveTo>
                    <a:pt x="0" y="278"/>
                  </a:moveTo>
                  <a:lnTo>
                    <a:pt x="16" y="242"/>
                  </a:lnTo>
                  <a:lnTo>
                    <a:pt x="32" y="230"/>
                  </a:lnTo>
                  <a:lnTo>
                    <a:pt x="63" y="219"/>
                  </a:lnTo>
                  <a:lnTo>
                    <a:pt x="86" y="203"/>
                  </a:lnTo>
                  <a:lnTo>
                    <a:pt x="96" y="191"/>
                  </a:lnTo>
                  <a:lnTo>
                    <a:pt x="128" y="185"/>
                  </a:lnTo>
                  <a:lnTo>
                    <a:pt x="142" y="167"/>
                  </a:lnTo>
                  <a:lnTo>
                    <a:pt x="150" y="172"/>
                  </a:lnTo>
                  <a:lnTo>
                    <a:pt x="164" y="163"/>
                  </a:lnTo>
                  <a:lnTo>
                    <a:pt x="150" y="149"/>
                  </a:lnTo>
                  <a:lnTo>
                    <a:pt x="174" y="141"/>
                  </a:lnTo>
                  <a:lnTo>
                    <a:pt x="191" y="147"/>
                  </a:lnTo>
                  <a:lnTo>
                    <a:pt x="209" y="114"/>
                  </a:lnTo>
                  <a:lnTo>
                    <a:pt x="204" y="111"/>
                  </a:lnTo>
                  <a:lnTo>
                    <a:pt x="187" y="114"/>
                  </a:lnTo>
                  <a:lnTo>
                    <a:pt x="167" y="111"/>
                  </a:lnTo>
                  <a:lnTo>
                    <a:pt x="167" y="90"/>
                  </a:lnTo>
                  <a:lnTo>
                    <a:pt x="192" y="50"/>
                  </a:lnTo>
                  <a:lnTo>
                    <a:pt x="210" y="32"/>
                  </a:lnTo>
                  <a:lnTo>
                    <a:pt x="210" y="16"/>
                  </a:lnTo>
                  <a:lnTo>
                    <a:pt x="230" y="2"/>
                  </a:lnTo>
                  <a:lnTo>
                    <a:pt x="264" y="0"/>
                  </a:lnTo>
                  <a:lnTo>
                    <a:pt x="315" y="22"/>
                  </a:lnTo>
                  <a:lnTo>
                    <a:pt x="334" y="22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617">
              <a:extLst>
                <a:ext uri="{FF2B5EF4-FFF2-40B4-BE49-F238E27FC236}">
                  <a16:creationId xmlns:a16="http://schemas.microsoft.com/office/drawing/2014/main" id="{3F927211-5231-FFAD-8002-07216F09B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9" y="2857"/>
              <a:ext cx="47" cy="130"/>
            </a:xfrm>
            <a:custGeom>
              <a:avLst/>
              <a:gdLst>
                <a:gd name="T0" fmla="*/ 19 w 141"/>
                <a:gd name="T1" fmla="*/ 0 h 390"/>
                <a:gd name="T2" fmla="*/ 0 w 141"/>
                <a:gd name="T3" fmla="*/ 29 h 390"/>
                <a:gd name="T4" fmla="*/ 0 w 141"/>
                <a:gd name="T5" fmla="*/ 48 h 390"/>
                <a:gd name="T6" fmla="*/ 6 w 141"/>
                <a:gd name="T7" fmla="*/ 58 h 390"/>
                <a:gd name="T8" fmla="*/ 43 w 141"/>
                <a:gd name="T9" fmla="*/ 83 h 390"/>
                <a:gd name="T10" fmla="*/ 60 w 141"/>
                <a:gd name="T11" fmla="*/ 121 h 390"/>
                <a:gd name="T12" fmla="*/ 101 w 141"/>
                <a:gd name="T13" fmla="*/ 161 h 390"/>
                <a:gd name="T14" fmla="*/ 113 w 141"/>
                <a:gd name="T15" fmla="*/ 191 h 390"/>
                <a:gd name="T16" fmla="*/ 117 w 141"/>
                <a:gd name="T17" fmla="*/ 220 h 390"/>
                <a:gd name="T18" fmla="*/ 129 w 141"/>
                <a:gd name="T19" fmla="*/ 236 h 390"/>
                <a:gd name="T20" fmla="*/ 129 w 141"/>
                <a:gd name="T21" fmla="*/ 261 h 390"/>
                <a:gd name="T22" fmla="*/ 116 w 141"/>
                <a:gd name="T23" fmla="*/ 294 h 390"/>
                <a:gd name="T24" fmla="*/ 141 w 141"/>
                <a:gd name="T25" fmla="*/ 345 h 390"/>
                <a:gd name="T26" fmla="*/ 134 w 141"/>
                <a:gd name="T27" fmla="*/ 39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1" h="390">
                  <a:moveTo>
                    <a:pt x="19" y="0"/>
                  </a:moveTo>
                  <a:lnTo>
                    <a:pt x="0" y="29"/>
                  </a:lnTo>
                  <a:lnTo>
                    <a:pt x="0" y="48"/>
                  </a:lnTo>
                  <a:lnTo>
                    <a:pt x="6" y="58"/>
                  </a:lnTo>
                  <a:lnTo>
                    <a:pt x="43" y="83"/>
                  </a:lnTo>
                  <a:lnTo>
                    <a:pt x="60" y="121"/>
                  </a:lnTo>
                  <a:lnTo>
                    <a:pt x="101" y="161"/>
                  </a:lnTo>
                  <a:lnTo>
                    <a:pt x="113" y="191"/>
                  </a:lnTo>
                  <a:lnTo>
                    <a:pt x="117" y="220"/>
                  </a:lnTo>
                  <a:lnTo>
                    <a:pt x="129" y="236"/>
                  </a:lnTo>
                  <a:lnTo>
                    <a:pt x="129" y="261"/>
                  </a:lnTo>
                  <a:lnTo>
                    <a:pt x="116" y="294"/>
                  </a:lnTo>
                  <a:lnTo>
                    <a:pt x="141" y="345"/>
                  </a:lnTo>
                  <a:lnTo>
                    <a:pt x="134" y="39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618">
              <a:extLst>
                <a:ext uri="{FF2B5EF4-FFF2-40B4-BE49-F238E27FC236}">
                  <a16:creationId xmlns:a16="http://schemas.microsoft.com/office/drawing/2014/main" id="{805D2F7F-AB6B-EE2A-E498-D1C028D7C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7" y="2581"/>
              <a:ext cx="191" cy="104"/>
            </a:xfrm>
            <a:custGeom>
              <a:avLst/>
              <a:gdLst>
                <a:gd name="T0" fmla="*/ 573 w 573"/>
                <a:gd name="T1" fmla="*/ 80 h 313"/>
                <a:gd name="T2" fmla="*/ 555 w 573"/>
                <a:gd name="T3" fmla="*/ 72 h 313"/>
                <a:gd name="T4" fmla="*/ 527 w 573"/>
                <a:gd name="T5" fmla="*/ 68 h 313"/>
                <a:gd name="T6" fmla="*/ 499 w 573"/>
                <a:gd name="T7" fmla="*/ 67 h 313"/>
                <a:gd name="T8" fmla="*/ 478 w 573"/>
                <a:gd name="T9" fmla="*/ 71 h 313"/>
                <a:gd name="T10" fmla="*/ 465 w 573"/>
                <a:gd name="T11" fmla="*/ 59 h 313"/>
                <a:gd name="T12" fmla="*/ 428 w 573"/>
                <a:gd name="T13" fmla="*/ 10 h 313"/>
                <a:gd name="T14" fmla="*/ 420 w 573"/>
                <a:gd name="T15" fmla="*/ 10 h 313"/>
                <a:gd name="T16" fmla="*/ 407 w 573"/>
                <a:gd name="T17" fmla="*/ 0 h 313"/>
                <a:gd name="T18" fmla="*/ 382 w 573"/>
                <a:gd name="T19" fmla="*/ 17 h 313"/>
                <a:gd name="T20" fmla="*/ 375 w 573"/>
                <a:gd name="T21" fmla="*/ 12 h 313"/>
                <a:gd name="T22" fmla="*/ 372 w 573"/>
                <a:gd name="T23" fmla="*/ 21 h 313"/>
                <a:gd name="T24" fmla="*/ 358 w 573"/>
                <a:gd name="T25" fmla="*/ 29 h 313"/>
                <a:gd name="T26" fmla="*/ 356 w 573"/>
                <a:gd name="T27" fmla="*/ 41 h 313"/>
                <a:gd name="T28" fmla="*/ 328 w 573"/>
                <a:gd name="T29" fmla="*/ 53 h 313"/>
                <a:gd name="T30" fmla="*/ 323 w 573"/>
                <a:gd name="T31" fmla="*/ 66 h 313"/>
                <a:gd name="T32" fmla="*/ 300 w 573"/>
                <a:gd name="T33" fmla="*/ 82 h 313"/>
                <a:gd name="T34" fmla="*/ 273 w 573"/>
                <a:gd name="T35" fmla="*/ 111 h 313"/>
                <a:gd name="T36" fmla="*/ 240 w 573"/>
                <a:gd name="T37" fmla="*/ 122 h 313"/>
                <a:gd name="T38" fmla="*/ 240 w 573"/>
                <a:gd name="T39" fmla="*/ 129 h 313"/>
                <a:gd name="T40" fmla="*/ 218 w 573"/>
                <a:gd name="T41" fmla="*/ 129 h 313"/>
                <a:gd name="T42" fmla="*/ 207 w 573"/>
                <a:gd name="T43" fmla="*/ 141 h 313"/>
                <a:gd name="T44" fmla="*/ 187 w 573"/>
                <a:gd name="T45" fmla="*/ 147 h 313"/>
                <a:gd name="T46" fmla="*/ 172 w 573"/>
                <a:gd name="T47" fmla="*/ 160 h 313"/>
                <a:gd name="T48" fmla="*/ 163 w 573"/>
                <a:gd name="T49" fmla="*/ 180 h 313"/>
                <a:gd name="T50" fmla="*/ 163 w 573"/>
                <a:gd name="T51" fmla="*/ 192 h 313"/>
                <a:gd name="T52" fmla="*/ 172 w 573"/>
                <a:gd name="T53" fmla="*/ 215 h 313"/>
                <a:gd name="T54" fmla="*/ 138 w 573"/>
                <a:gd name="T55" fmla="*/ 255 h 313"/>
                <a:gd name="T56" fmla="*/ 125 w 573"/>
                <a:gd name="T57" fmla="*/ 261 h 313"/>
                <a:gd name="T58" fmla="*/ 104 w 573"/>
                <a:gd name="T59" fmla="*/ 255 h 313"/>
                <a:gd name="T60" fmla="*/ 95 w 573"/>
                <a:gd name="T61" fmla="*/ 272 h 313"/>
                <a:gd name="T62" fmla="*/ 75 w 573"/>
                <a:gd name="T63" fmla="*/ 279 h 313"/>
                <a:gd name="T64" fmla="*/ 59 w 573"/>
                <a:gd name="T65" fmla="*/ 304 h 313"/>
                <a:gd name="T66" fmla="*/ 37 w 573"/>
                <a:gd name="T67" fmla="*/ 291 h 313"/>
                <a:gd name="T68" fmla="*/ 17 w 573"/>
                <a:gd name="T69" fmla="*/ 291 h 313"/>
                <a:gd name="T70" fmla="*/ 17 w 573"/>
                <a:gd name="T71" fmla="*/ 307 h 313"/>
                <a:gd name="T72" fmla="*/ 0 w 573"/>
                <a:gd name="T73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3" h="313">
                  <a:moveTo>
                    <a:pt x="573" y="80"/>
                  </a:moveTo>
                  <a:lnTo>
                    <a:pt x="555" y="72"/>
                  </a:lnTo>
                  <a:lnTo>
                    <a:pt x="527" y="68"/>
                  </a:lnTo>
                  <a:lnTo>
                    <a:pt x="499" y="67"/>
                  </a:lnTo>
                  <a:lnTo>
                    <a:pt x="478" y="71"/>
                  </a:lnTo>
                  <a:lnTo>
                    <a:pt x="465" y="59"/>
                  </a:lnTo>
                  <a:lnTo>
                    <a:pt x="428" y="10"/>
                  </a:lnTo>
                  <a:lnTo>
                    <a:pt x="420" y="10"/>
                  </a:lnTo>
                  <a:lnTo>
                    <a:pt x="407" y="0"/>
                  </a:lnTo>
                  <a:lnTo>
                    <a:pt x="382" y="17"/>
                  </a:lnTo>
                  <a:lnTo>
                    <a:pt x="375" y="12"/>
                  </a:lnTo>
                  <a:lnTo>
                    <a:pt x="372" y="21"/>
                  </a:lnTo>
                  <a:lnTo>
                    <a:pt x="358" y="29"/>
                  </a:lnTo>
                  <a:lnTo>
                    <a:pt x="356" y="41"/>
                  </a:lnTo>
                  <a:lnTo>
                    <a:pt x="328" y="53"/>
                  </a:lnTo>
                  <a:lnTo>
                    <a:pt x="323" y="66"/>
                  </a:lnTo>
                  <a:lnTo>
                    <a:pt x="300" y="82"/>
                  </a:lnTo>
                  <a:lnTo>
                    <a:pt x="273" y="111"/>
                  </a:lnTo>
                  <a:lnTo>
                    <a:pt x="240" y="122"/>
                  </a:lnTo>
                  <a:lnTo>
                    <a:pt x="240" y="129"/>
                  </a:lnTo>
                  <a:lnTo>
                    <a:pt x="218" y="129"/>
                  </a:lnTo>
                  <a:lnTo>
                    <a:pt x="207" y="141"/>
                  </a:lnTo>
                  <a:lnTo>
                    <a:pt x="187" y="147"/>
                  </a:lnTo>
                  <a:lnTo>
                    <a:pt x="172" y="160"/>
                  </a:lnTo>
                  <a:lnTo>
                    <a:pt x="163" y="180"/>
                  </a:lnTo>
                  <a:lnTo>
                    <a:pt x="163" y="192"/>
                  </a:lnTo>
                  <a:lnTo>
                    <a:pt x="172" y="215"/>
                  </a:lnTo>
                  <a:lnTo>
                    <a:pt x="138" y="255"/>
                  </a:lnTo>
                  <a:lnTo>
                    <a:pt x="125" y="261"/>
                  </a:lnTo>
                  <a:lnTo>
                    <a:pt x="104" y="255"/>
                  </a:lnTo>
                  <a:lnTo>
                    <a:pt x="95" y="272"/>
                  </a:lnTo>
                  <a:lnTo>
                    <a:pt x="75" y="279"/>
                  </a:lnTo>
                  <a:lnTo>
                    <a:pt x="59" y="304"/>
                  </a:lnTo>
                  <a:lnTo>
                    <a:pt x="37" y="291"/>
                  </a:lnTo>
                  <a:lnTo>
                    <a:pt x="17" y="291"/>
                  </a:lnTo>
                  <a:lnTo>
                    <a:pt x="17" y="307"/>
                  </a:lnTo>
                  <a:lnTo>
                    <a:pt x="0" y="313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619">
              <a:extLst>
                <a:ext uri="{FF2B5EF4-FFF2-40B4-BE49-F238E27FC236}">
                  <a16:creationId xmlns:a16="http://schemas.microsoft.com/office/drawing/2014/main" id="{102762AD-ADBF-CE18-B07F-F58D1B1FB5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" y="2631"/>
              <a:ext cx="19" cy="54"/>
            </a:xfrm>
            <a:custGeom>
              <a:avLst/>
              <a:gdLst>
                <a:gd name="T0" fmla="*/ 58 w 58"/>
                <a:gd name="T1" fmla="*/ 163 h 163"/>
                <a:gd name="T2" fmla="*/ 58 w 58"/>
                <a:gd name="T3" fmla="*/ 110 h 163"/>
                <a:gd name="T4" fmla="*/ 50 w 58"/>
                <a:gd name="T5" fmla="*/ 87 h 163"/>
                <a:gd name="T6" fmla="*/ 50 w 58"/>
                <a:gd name="T7" fmla="*/ 72 h 163"/>
                <a:gd name="T8" fmla="*/ 25 w 58"/>
                <a:gd name="T9" fmla="*/ 71 h 163"/>
                <a:gd name="T10" fmla="*/ 26 w 58"/>
                <a:gd name="T11" fmla="*/ 46 h 163"/>
                <a:gd name="T12" fmla="*/ 0 w 58"/>
                <a:gd name="T13" fmla="*/ 8 h 163"/>
                <a:gd name="T14" fmla="*/ 0 w 58"/>
                <a:gd name="T1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163">
                  <a:moveTo>
                    <a:pt x="58" y="163"/>
                  </a:moveTo>
                  <a:lnTo>
                    <a:pt x="58" y="110"/>
                  </a:lnTo>
                  <a:lnTo>
                    <a:pt x="50" y="87"/>
                  </a:lnTo>
                  <a:lnTo>
                    <a:pt x="50" y="72"/>
                  </a:lnTo>
                  <a:lnTo>
                    <a:pt x="25" y="71"/>
                  </a:lnTo>
                  <a:lnTo>
                    <a:pt x="26" y="46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620">
              <a:extLst>
                <a:ext uri="{FF2B5EF4-FFF2-40B4-BE49-F238E27FC236}">
                  <a16:creationId xmlns:a16="http://schemas.microsoft.com/office/drawing/2014/main" id="{994826FE-17EE-94B0-5F19-FA1D6E3D0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6" y="2593"/>
              <a:ext cx="62" cy="38"/>
            </a:xfrm>
            <a:custGeom>
              <a:avLst/>
              <a:gdLst>
                <a:gd name="T0" fmla="*/ 0 w 186"/>
                <a:gd name="T1" fmla="*/ 0 h 114"/>
                <a:gd name="T2" fmla="*/ 18 w 186"/>
                <a:gd name="T3" fmla="*/ 12 h 114"/>
                <a:gd name="T4" fmla="*/ 18 w 186"/>
                <a:gd name="T5" fmla="*/ 17 h 114"/>
                <a:gd name="T6" fmla="*/ 21 w 186"/>
                <a:gd name="T7" fmla="*/ 5 h 114"/>
                <a:gd name="T8" fmla="*/ 33 w 186"/>
                <a:gd name="T9" fmla="*/ 17 h 114"/>
                <a:gd name="T10" fmla="*/ 29 w 186"/>
                <a:gd name="T11" fmla="*/ 24 h 114"/>
                <a:gd name="T12" fmla="*/ 33 w 186"/>
                <a:gd name="T13" fmla="*/ 37 h 114"/>
                <a:gd name="T14" fmla="*/ 52 w 186"/>
                <a:gd name="T15" fmla="*/ 37 h 114"/>
                <a:gd name="T16" fmla="*/ 63 w 186"/>
                <a:gd name="T17" fmla="*/ 29 h 114"/>
                <a:gd name="T18" fmla="*/ 77 w 186"/>
                <a:gd name="T19" fmla="*/ 42 h 114"/>
                <a:gd name="T20" fmla="*/ 77 w 186"/>
                <a:gd name="T21" fmla="*/ 49 h 114"/>
                <a:gd name="T22" fmla="*/ 83 w 186"/>
                <a:gd name="T23" fmla="*/ 49 h 114"/>
                <a:gd name="T24" fmla="*/ 97 w 186"/>
                <a:gd name="T25" fmla="*/ 59 h 114"/>
                <a:gd name="T26" fmla="*/ 97 w 186"/>
                <a:gd name="T27" fmla="*/ 51 h 114"/>
                <a:gd name="T28" fmla="*/ 109 w 186"/>
                <a:gd name="T29" fmla="*/ 77 h 114"/>
                <a:gd name="T30" fmla="*/ 153 w 186"/>
                <a:gd name="T31" fmla="*/ 102 h 114"/>
                <a:gd name="T32" fmla="*/ 174 w 186"/>
                <a:gd name="T33" fmla="*/ 102 h 114"/>
                <a:gd name="T34" fmla="*/ 186 w 186"/>
                <a:gd name="T3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6" h="114">
                  <a:moveTo>
                    <a:pt x="0" y="0"/>
                  </a:moveTo>
                  <a:lnTo>
                    <a:pt x="18" y="12"/>
                  </a:lnTo>
                  <a:lnTo>
                    <a:pt x="18" y="17"/>
                  </a:lnTo>
                  <a:lnTo>
                    <a:pt x="21" y="5"/>
                  </a:lnTo>
                  <a:lnTo>
                    <a:pt x="33" y="17"/>
                  </a:lnTo>
                  <a:lnTo>
                    <a:pt x="29" y="24"/>
                  </a:lnTo>
                  <a:lnTo>
                    <a:pt x="33" y="37"/>
                  </a:lnTo>
                  <a:lnTo>
                    <a:pt x="52" y="37"/>
                  </a:lnTo>
                  <a:lnTo>
                    <a:pt x="63" y="29"/>
                  </a:lnTo>
                  <a:lnTo>
                    <a:pt x="77" y="42"/>
                  </a:lnTo>
                  <a:lnTo>
                    <a:pt x="77" y="49"/>
                  </a:lnTo>
                  <a:lnTo>
                    <a:pt x="83" y="49"/>
                  </a:lnTo>
                  <a:lnTo>
                    <a:pt x="97" y="59"/>
                  </a:lnTo>
                  <a:lnTo>
                    <a:pt x="97" y="51"/>
                  </a:lnTo>
                  <a:lnTo>
                    <a:pt x="109" y="77"/>
                  </a:lnTo>
                  <a:lnTo>
                    <a:pt x="153" y="102"/>
                  </a:lnTo>
                  <a:lnTo>
                    <a:pt x="174" y="102"/>
                  </a:lnTo>
                  <a:lnTo>
                    <a:pt x="186" y="114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621">
              <a:extLst>
                <a:ext uri="{FF2B5EF4-FFF2-40B4-BE49-F238E27FC236}">
                  <a16:creationId xmlns:a16="http://schemas.microsoft.com/office/drawing/2014/main" id="{42C81B3B-B593-5352-10FC-AE487A504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" y="2685"/>
              <a:ext cx="42" cy="80"/>
            </a:xfrm>
            <a:custGeom>
              <a:avLst/>
              <a:gdLst>
                <a:gd name="T0" fmla="*/ 9 w 125"/>
                <a:gd name="T1" fmla="*/ 0 h 239"/>
                <a:gd name="T2" fmla="*/ 0 w 125"/>
                <a:gd name="T3" fmla="*/ 29 h 239"/>
                <a:gd name="T4" fmla="*/ 12 w 125"/>
                <a:gd name="T5" fmla="*/ 41 h 239"/>
                <a:gd name="T6" fmla="*/ 20 w 125"/>
                <a:gd name="T7" fmla="*/ 54 h 239"/>
                <a:gd name="T8" fmla="*/ 49 w 125"/>
                <a:gd name="T9" fmla="*/ 49 h 239"/>
                <a:gd name="T10" fmla="*/ 67 w 125"/>
                <a:gd name="T11" fmla="*/ 69 h 239"/>
                <a:gd name="T12" fmla="*/ 78 w 125"/>
                <a:gd name="T13" fmla="*/ 86 h 239"/>
                <a:gd name="T14" fmla="*/ 121 w 125"/>
                <a:gd name="T15" fmla="*/ 121 h 239"/>
                <a:gd name="T16" fmla="*/ 125 w 125"/>
                <a:gd name="T17" fmla="*/ 158 h 239"/>
                <a:gd name="T18" fmla="*/ 102 w 125"/>
                <a:gd name="T19" fmla="*/ 166 h 239"/>
                <a:gd name="T20" fmla="*/ 94 w 125"/>
                <a:gd name="T21" fmla="*/ 166 h 239"/>
                <a:gd name="T22" fmla="*/ 94 w 125"/>
                <a:gd name="T23" fmla="*/ 190 h 239"/>
                <a:gd name="T24" fmla="*/ 73 w 125"/>
                <a:gd name="T25" fmla="*/ 216 h 239"/>
                <a:gd name="T26" fmla="*/ 36 w 125"/>
                <a:gd name="T27" fmla="*/ 234 h 239"/>
                <a:gd name="T28" fmla="*/ 36 w 125"/>
                <a:gd name="T29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5" h="239">
                  <a:moveTo>
                    <a:pt x="9" y="0"/>
                  </a:moveTo>
                  <a:lnTo>
                    <a:pt x="0" y="29"/>
                  </a:lnTo>
                  <a:lnTo>
                    <a:pt x="12" y="41"/>
                  </a:lnTo>
                  <a:lnTo>
                    <a:pt x="20" y="54"/>
                  </a:lnTo>
                  <a:lnTo>
                    <a:pt x="49" y="49"/>
                  </a:lnTo>
                  <a:lnTo>
                    <a:pt x="67" y="69"/>
                  </a:lnTo>
                  <a:lnTo>
                    <a:pt x="78" y="86"/>
                  </a:lnTo>
                  <a:lnTo>
                    <a:pt x="121" y="121"/>
                  </a:lnTo>
                  <a:lnTo>
                    <a:pt x="125" y="158"/>
                  </a:lnTo>
                  <a:lnTo>
                    <a:pt x="102" y="166"/>
                  </a:lnTo>
                  <a:lnTo>
                    <a:pt x="94" y="166"/>
                  </a:lnTo>
                  <a:lnTo>
                    <a:pt x="94" y="190"/>
                  </a:lnTo>
                  <a:lnTo>
                    <a:pt x="73" y="216"/>
                  </a:lnTo>
                  <a:lnTo>
                    <a:pt x="36" y="234"/>
                  </a:lnTo>
                  <a:lnTo>
                    <a:pt x="36" y="239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622">
              <a:extLst>
                <a:ext uri="{FF2B5EF4-FFF2-40B4-BE49-F238E27FC236}">
                  <a16:creationId xmlns:a16="http://schemas.microsoft.com/office/drawing/2014/main" id="{44686223-65FF-CE17-75F8-AC8B9F8D93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2" y="2792"/>
              <a:ext cx="10" cy="65"/>
            </a:xfrm>
            <a:custGeom>
              <a:avLst/>
              <a:gdLst>
                <a:gd name="T0" fmla="*/ 11 w 30"/>
                <a:gd name="T1" fmla="*/ 193 h 193"/>
                <a:gd name="T2" fmla="*/ 4 w 30"/>
                <a:gd name="T3" fmla="*/ 166 h 193"/>
                <a:gd name="T4" fmla="*/ 0 w 30"/>
                <a:gd name="T5" fmla="*/ 130 h 193"/>
                <a:gd name="T6" fmla="*/ 24 w 30"/>
                <a:gd name="T7" fmla="*/ 82 h 193"/>
                <a:gd name="T8" fmla="*/ 30 w 30"/>
                <a:gd name="T9" fmla="*/ 54 h 193"/>
                <a:gd name="T10" fmla="*/ 6 w 30"/>
                <a:gd name="T11" fmla="*/ 19 h 193"/>
                <a:gd name="T12" fmla="*/ 6 w 30"/>
                <a:gd name="T13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93">
                  <a:moveTo>
                    <a:pt x="11" y="193"/>
                  </a:moveTo>
                  <a:lnTo>
                    <a:pt x="4" y="166"/>
                  </a:lnTo>
                  <a:lnTo>
                    <a:pt x="0" y="130"/>
                  </a:lnTo>
                  <a:lnTo>
                    <a:pt x="24" y="82"/>
                  </a:lnTo>
                  <a:lnTo>
                    <a:pt x="30" y="54"/>
                  </a:lnTo>
                  <a:lnTo>
                    <a:pt x="6" y="19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623">
              <a:extLst>
                <a:ext uri="{FF2B5EF4-FFF2-40B4-BE49-F238E27FC236}">
                  <a16:creationId xmlns:a16="http://schemas.microsoft.com/office/drawing/2014/main" id="{21635C3D-4F15-5368-59F9-1AF12167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2" y="2765"/>
              <a:ext cx="34" cy="27"/>
            </a:xfrm>
            <a:custGeom>
              <a:avLst/>
              <a:gdLst>
                <a:gd name="T0" fmla="*/ 5 w 101"/>
                <a:gd name="T1" fmla="*/ 82 h 82"/>
                <a:gd name="T2" fmla="*/ 0 w 101"/>
                <a:gd name="T3" fmla="*/ 78 h 82"/>
                <a:gd name="T4" fmla="*/ 5 w 101"/>
                <a:gd name="T5" fmla="*/ 67 h 82"/>
                <a:gd name="T6" fmla="*/ 37 w 101"/>
                <a:gd name="T7" fmla="*/ 53 h 82"/>
                <a:gd name="T8" fmla="*/ 101 w 101"/>
                <a:gd name="T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82">
                  <a:moveTo>
                    <a:pt x="5" y="82"/>
                  </a:moveTo>
                  <a:lnTo>
                    <a:pt x="0" y="78"/>
                  </a:lnTo>
                  <a:lnTo>
                    <a:pt x="5" y="67"/>
                  </a:lnTo>
                  <a:lnTo>
                    <a:pt x="37" y="53"/>
                  </a:lnTo>
                  <a:lnTo>
                    <a:pt x="101" y="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624">
              <a:extLst>
                <a:ext uri="{FF2B5EF4-FFF2-40B4-BE49-F238E27FC236}">
                  <a16:creationId xmlns:a16="http://schemas.microsoft.com/office/drawing/2014/main" id="{C3B2B2E9-B2E9-0BBF-C616-22C8974883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" y="2665"/>
              <a:ext cx="281" cy="127"/>
            </a:xfrm>
            <a:custGeom>
              <a:avLst/>
              <a:gdLst>
                <a:gd name="T0" fmla="*/ 12 w 844"/>
                <a:gd name="T1" fmla="*/ 24 h 382"/>
                <a:gd name="T2" fmla="*/ 70 w 844"/>
                <a:gd name="T3" fmla="*/ 56 h 382"/>
                <a:gd name="T4" fmla="*/ 115 w 844"/>
                <a:gd name="T5" fmla="*/ 69 h 382"/>
                <a:gd name="T6" fmla="*/ 150 w 844"/>
                <a:gd name="T7" fmla="*/ 108 h 382"/>
                <a:gd name="T8" fmla="*/ 181 w 844"/>
                <a:gd name="T9" fmla="*/ 94 h 382"/>
                <a:gd name="T10" fmla="*/ 190 w 844"/>
                <a:gd name="T11" fmla="*/ 83 h 382"/>
                <a:gd name="T12" fmla="*/ 220 w 844"/>
                <a:gd name="T13" fmla="*/ 95 h 382"/>
                <a:gd name="T14" fmla="*/ 253 w 844"/>
                <a:gd name="T15" fmla="*/ 109 h 382"/>
                <a:gd name="T16" fmla="*/ 261 w 844"/>
                <a:gd name="T17" fmla="*/ 129 h 382"/>
                <a:gd name="T18" fmla="*/ 291 w 844"/>
                <a:gd name="T19" fmla="*/ 137 h 382"/>
                <a:gd name="T20" fmla="*/ 320 w 844"/>
                <a:gd name="T21" fmla="*/ 174 h 382"/>
                <a:gd name="T22" fmla="*/ 355 w 844"/>
                <a:gd name="T23" fmla="*/ 188 h 382"/>
                <a:gd name="T24" fmla="*/ 414 w 844"/>
                <a:gd name="T25" fmla="*/ 187 h 382"/>
                <a:gd name="T26" fmla="*/ 443 w 844"/>
                <a:gd name="T27" fmla="*/ 188 h 382"/>
                <a:gd name="T28" fmla="*/ 436 w 844"/>
                <a:gd name="T29" fmla="*/ 197 h 382"/>
                <a:gd name="T30" fmla="*/ 461 w 844"/>
                <a:gd name="T31" fmla="*/ 189 h 382"/>
                <a:gd name="T32" fmla="*/ 524 w 844"/>
                <a:gd name="T33" fmla="*/ 251 h 382"/>
                <a:gd name="T34" fmla="*/ 553 w 844"/>
                <a:gd name="T35" fmla="*/ 280 h 382"/>
                <a:gd name="T36" fmla="*/ 566 w 844"/>
                <a:gd name="T37" fmla="*/ 286 h 382"/>
                <a:gd name="T38" fmla="*/ 588 w 844"/>
                <a:gd name="T39" fmla="*/ 297 h 382"/>
                <a:gd name="T40" fmla="*/ 601 w 844"/>
                <a:gd name="T41" fmla="*/ 311 h 382"/>
                <a:gd name="T42" fmla="*/ 606 w 844"/>
                <a:gd name="T43" fmla="*/ 297 h 382"/>
                <a:gd name="T44" fmla="*/ 623 w 844"/>
                <a:gd name="T45" fmla="*/ 297 h 382"/>
                <a:gd name="T46" fmla="*/ 636 w 844"/>
                <a:gd name="T47" fmla="*/ 280 h 382"/>
                <a:gd name="T48" fmla="*/ 647 w 844"/>
                <a:gd name="T49" fmla="*/ 286 h 382"/>
                <a:gd name="T50" fmla="*/ 678 w 844"/>
                <a:gd name="T51" fmla="*/ 287 h 382"/>
                <a:gd name="T52" fmla="*/ 728 w 844"/>
                <a:gd name="T53" fmla="*/ 267 h 382"/>
                <a:gd name="T54" fmla="*/ 753 w 844"/>
                <a:gd name="T55" fmla="*/ 267 h 382"/>
                <a:gd name="T56" fmla="*/ 774 w 844"/>
                <a:gd name="T57" fmla="*/ 269 h 382"/>
                <a:gd name="T58" fmla="*/ 799 w 844"/>
                <a:gd name="T59" fmla="*/ 299 h 382"/>
                <a:gd name="T60" fmla="*/ 806 w 844"/>
                <a:gd name="T61" fmla="*/ 325 h 382"/>
                <a:gd name="T62" fmla="*/ 818 w 844"/>
                <a:gd name="T63" fmla="*/ 353 h 382"/>
                <a:gd name="T64" fmla="*/ 844 w 844"/>
                <a:gd name="T65" fmla="*/ 38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4" h="382">
                  <a:moveTo>
                    <a:pt x="0" y="0"/>
                  </a:moveTo>
                  <a:lnTo>
                    <a:pt x="12" y="24"/>
                  </a:lnTo>
                  <a:lnTo>
                    <a:pt x="30" y="24"/>
                  </a:lnTo>
                  <a:lnTo>
                    <a:pt x="70" y="56"/>
                  </a:lnTo>
                  <a:lnTo>
                    <a:pt x="110" y="58"/>
                  </a:lnTo>
                  <a:lnTo>
                    <a:pt x="115" y="69"/>
                  </a:lnTo>
                  <a:lnTo>
                    <a:pt x="139" y="94"/>
                  </a:lnTo>
                  <a:lnTo>
                    <a:pt x="150" y="108"/>
                  </a:lnTo>
                  <a:lnTo>
                    <a:pt x="163" y="94"/>
                  </a:lnTo>
                  <a:lnTo>
                    <a:pt x="181" y="94"/>
                  </a:lnTo>
                  <a:lnTo>
                    <a:pt x="190" y="89"/>
                  </a:lnTo>
                  <a:lnTo>
                    <a:pt x="190" y="83"/>
                  </a:lnTo>
                  <a:lnTo>
                    <a:pt x="215" y="90"/>
                  </a:lnTo>
                  <a:lnTo>
                    <a:pt x="220" y="95"/>
                  </a:lnTo>
                  <a:lnTo>
                    <a:pt x="228" y="109"/>
                  </a:lnTo>
                  <a:lnTo>
                    <a:pt x="253" y="109"/>
                  </a:lnTo>
                  <a:lnTo>
                    <a:pt x="254" y="129"/>
                  </a:lnTo>
                  <a:lnTo>
                    <a:pt x="261" y="129"/>
                  </a:lnTo>
                  <a:lnTo>
                    <a:pt x="278" y="137"/>
                  </a:lnTo>
                  <a:lnTo>
                    <a:pt x="291" y="137"/>
                  </a:lnTo>
                  <a:lnTo>
                    <a:pt x="303" y="141"/>
                  </a:lnTo>
                  <a:lnTo>
                    <a:pt x="320" y="174"/>
                  </a:lnTo>
                  <a:lnTo>
                    <a:pt x="328" y="181"/>
                  </a:lnTo>
                  <a:lnTo>
                    <a:pt x="355" y="188"/>
                  </a:lnTo>
                  <a:lnTo>
                    <a:pt x="398" y="181"/>
                  </a:lnTo>
                  <a:lnTo>
                    <a:pt x="414" y="187"/>
                  </a:lnTo>
                  <a:lnTo>
                    <a:pt x="432" y="181"/>
                  </a:lnTo>
                  <a:lnTo>
                    <a:pt x="443" y="188"/>
                  </a:lnTo>
                  <a:lnTo>
                    <a:pt x="436" y="189"/>
                  </a:lnTo>
                  <a:lnTo>
                    <a:pt x="436" y="197"/>
                  </a:lnTo>
                  <a:lnTo>
                    <a:pt x="443" y="203"/>
                  </a:lnTo>
                  <a:lnTo>
                    <a:pt x="461" y="189"/>
                  </a:lnTo>
                  <a:lnTo>
                    <a:pt x="483" y="222"/>
                  </a:lnTo>
                  <a:lnTo>
                    <a:pt x="524" y="251"/>
                  </a:lnTo>
                  <a:lnTo>
                    <a:pt x="531" y="258"/>
                  </a:lnTo>
                  <a:lnTo>
                    <a:pt x="553" y="280"/>
                  </a:lnTo>
                  <a:lnTo>
                    <a:pt x="558" y="280"/>
                  </a:lnTo>
                  <a:lnTo>
                    <a:pt x="566" y="286"/>
                  </a:lnTo>
                  <a:lnTo>
                    <a:pt x="588" y="292"/>
                  </a:lnTo>
                  <a:lnTo>
                    <a:pt x="588" y="297"/>
                  </a:lnTo>
                  <a:lnTo>
                    <a:pt x="602" y="297"/>
                  </a:lnTo>
                  <a:lnTo>
                    <a:pt x="601" y="311"/>
                  </a:lnTo>
                  <a:lnTo>
                    <a:pt x="605" y="306"/>
                  </a:lnTo>
                  <a:lnTo>
                    <a:pt x="606" y="297"/>
                  </a:lnTo>
                  <a:lnTo>
                    <a:pt x="616" y="306"/>
                  </a:lnTo>
                  <a:lnTo>
                    <a:pt x="623" y="297"/>
                  </a:lnTo>
                  <a:lnTo>
                    <a:pt x="630" y="297"/>
                  </a:lnTo>
                  <a:lnTo>
                    <a:pt x="636" y="280"/>
                  </a:lnTo>
                  <a:lnTo>
                    <a:pt x="640" y="280"/>
                  </a:lnTo>
                  <a:lnTo>
                    <a:pt x="647" y="286"/>
                  </a:lnTo>
                  <a:lnTo>
                    <a:pt x="661" y="293"/>
                  </a:lnTo>
                  <a:lnTo>
                    <a:pt x="678" y="287"/>
                  </a:lnTo>
                  <a:lnTo>
                    <a:pt x="693" y="287"/>
                  </a:lnTo>
                  <a:lnTo>
                    <a:pt x="728" y="267"/>
                  </a:lnTo>
                  <a:lnTo>
                    <a:pt x="742" y="268"/>
                  </a:lnTo>
                  <a:lnTo>
                    <a:pt x="753" y="267"/>
                  </a:lnTo>
                  <a:lnTo>
                    <a:pt x="761" y="275"/>
                  </a:lnTo>
                  <a:lnTo>
                    <a:pt x="774" y="269"/>
                  </a:lnTo>
                  <a:lnTo>
                    <a:pt x="786" y="276"/>
                  </a:lnTo>
                  <a:lnTo>
                    <a:pt x="799" y="299"/>
                  </a:lnTo>
                  <a:lnTo>
                    <a:pt x="810" y="313"/>
                  </a:lnTo>
                  <a:lnTo>
                    <a:pt x="806" y="325"/>
                  </a:lnTo>
                  <a:lnTo>
                    <a:pt x="818" y="338"/>
                  </a:lnTo>
                  <a:lnTo>
                    <a:pt x="818" y="353"/>
                  </a:lnTo>
                  <a:lnTo>
                    <a:pt x="822" y="371"/>
                  </a:lnTo>
                  <a:lnTo>
                    <a:pt x="844" y="382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625">
              <a:extLst>
                <a:ext uri="{FF2B5EF4-FFF2-40B4-BE49-F238E27FC236}">
                  <a16:creationId xmlns:a16="http://schemas.microsoft.com/office/drawing/2014/main" id="{85FCC7D2-0077-65E1-ADBF-596AFF4DF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6" y="2765"/>
              <a:ext cx="283" cy="96"/>
            </a:xfrm>
            <a:custGeom>
              <a:avLst/>
              <a:gdLst>
                <a:gd name="T0" fmla="*/ 0 w 850"/>
                <a:gd name="T1" fmla="*/ 0 h 288"/>
                <a:gd name="T2" fmla="*/ 57 w 850"/>
                <a:gd name="T3" fmla="*/ 10 h 288"/>
                <a:gd name="T4" fmla="*/ 74 w 850"/>
                <a:gd name="T5" fmla="*/ 15 h 288"/>
                <a:gd name="T6" fmla="*/ 95 w 850"/>
                <a:gd name="T7" fmla="*/ 10 h 288"/>
                <a:gd name="T8" fmla="*/ 124 w 850"/>
                <a:gd name="T9" fmla="*/ 35 h 288"/>
                <a:gd name="T10" fmla="*/ 145 w 850"/>
                <a:gd name="T11" fmla="*/ 35 h 288"/>
                <a:gd name="T12" fmla="*/ 170 w 850"/>
                <a:gd name="T13" fmla="*/ 56 h 288"/>
                <a:gd name="T14" fmla="*/ 198 w 850"/>
                <a:gd name="T15" fmla="*/ 70 h 288"/>
                <a:gd name="T16" fmla="*/ 240 w 850"/>
                <a:gd name="T17" fmla="*/ 110 h 288"/>
                <a:gd name="T18" fmla="*/ 272 w 850"/>
                <a:gd name="T19" fmla="*/ 157 h 288"/>
                <a:gd name="T20" fmla="*/ 311 w 850"/>
                <a:gd name="T21" fmla="*/ 175 h 288"/>
                <a:gd name="T22" fmla="*/ 315 w 850"/>
                <a:gd name="T23" fmla="*/ 182 h 288"/>
                <a:gd name="T24" fmla="*/ 361 w 850"/>
                <a:gd name="T25" fmla="*/ 199 h 288"/>
                <a:gd name="T26" fmla="*/ 373 w 850"/>
                <a:gd name="T27" fmla="*/ 209 h 288"/>
                <a:gd name="T28" fmla="*/ 395 w 850"/>
                <a:gd name="T29" fmla="*/ 204 h 288"/>
                <a:gd name="T30" fmla="*/ 414 w 850"/>
                <a:gd name="T31" fmla="*/ 192 h 288"/>
                <a:gd name="T32" fmla="*/ 482 w 850"/>
                <a:gd name="T33" fmla="*/ 204 h 288"/>
                <a:gd name="T34" fmla="*/ 506 w 850"/>
                <a:gd name="T35" fmla="*/ 222 h 288"/>
                <a:gd name="T36" fmla="*/ 563 w 850"/>
                <a:gd name="T37" fmla="*/ 248 h 288"/>
                <a:gd name="T38" fmla="*/ 580 w 850"/>
                <a:gd name="T39" fmla="*/ 259 h 288"/>
                <a:gd name="T40" fmla="*/ 669 w 850"/>
                <a:gd name="T41" fmla="*/ 288 h 288"/>
                <a:gd name="T42" fmla="*/ 727 w 850"/>
                <a:gd name="T43" fmla="*/ 283 h 288"/>
                <a:gd name="T44" fmla="*/ 762 w 850"/>
                <a:gd name="T45" fmla="*/ 261 h 288"/>
                <a:gd name="T46" fmla="*/ 804 w 850"/>
                <a:gd name="T47" fmla="*/ 243 h 288"/>
                <a:gd name="T48" fmla="*/ 825 w 850"/>
                <a:gd name="T49" fmla="*/ 224 h 288"/>
                <a:gd name="T50" fmla="*/ 850 w 850"/>
                <a:gd name="T51" fmla="*/ 214 h 288"/>
                <a:gd name="T52" fmla="*/ 850 w 850"/>
                <a:gd name="T53" fmla="*/ 20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50" h="288">
                  <a:moveTo>
                    <a:pt x="0" y="0"/>
                  </a:moveTo>
                  <a:lnTo>
                    <a:pt x="57" y="10"/>
                  </a:lnTo>
                  <a:lnTo>
                    <a:pt x="74" y="15"/>
                  </a:lnTo>
                  <a:lnTo>
                    <a:pt x="95" y="10"/>
                  </a:lnTo>
                  <a:lnTo>
                    <a:pt x="124" y="35"/>
                  </a:lnTo>
                  <a:lnTo>
                    <a:pt x="145" y="35"/>
                  </a:lnTo>
                  <a:lnTo>
                    <a:pt x="170" y="56"/>
                  </a:lnTo>
                  <a:lnTo>
                    <a:pt x="198" y="70"/>
                  </a:lnTo>
                  <a:lnTo>
                    <a:pt x="240" y="110"/>
                  </a:lnTo>
                  <a:lnTo>
                    <a:pt x="272" y="157"/>
                  </a:lnTo>
                  <a:lnTo>
                    <a:pt x="311" y="175"/>
                  </a:lnTo>
                  <a:lnTo>
                    <a:pt x="315" y="182"/>
                  </a:lnTo>
                  <a:lnTo>
                    <a:pt x="361" y="199"/>
                  </a:lnTo>
                  <a:lnTo>
                    <a:pt x="373" y="209"/>
                  </a:lnTo>
                  <a:lnTo>
                    <a:pt x="395" y="204"/>
                  </a:lnTo>
                  <a:lnTo>
                    <a:pt x="414" y="192"/>
                  </a:lnTo>
                  <a:lnTo>
                    <a:pt x="482" y="204"/>
                  </a:lnTo>
                  <a:lnTo>
                    <a:pt x="506" y="222"/>
                  </a:lnTo>
                  <a:lnTo>
                    <a:pt x="563" y="248"/>
                  </a:lnTo>
                  <a:lnTo>
                    <a:pt x="580" y="259"/>
                  </a:lnTo>
                  <a:lnTo>
                    <a:pt x="669" y="288"/>
                  </a:lnTo>
                  <a:lnTo>
                    <a:pt x="727" y="283"/>
                  </a:lnTo>
                  <a:lnTo>
                    <a:pt x="762" y="261"/>
                  </a:lnTo>
                  <a:lnTo>
                    <a:pt x="804" y="243"/>
                  </a:lnTo>
                  <a:lnTo>
                    <a:pt x="825" y="224"/>
                  </a:lnTo>
                  <a:lnTo>
                    <a:pt x="850" y="214"/>
                  </a:lnTo>
                  <a:lnTo>
                    <a:pt x="850" y="209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626">
              <a:extLst>
                <a:ext uri="{FF2B5EF4-FFF2-40B4-BE49-F238E27FC236}">
                  <a16:creationId xmlns:a16="http://schemas.microsoft.com/office/drawing/2014/main" id="{241B31A8-AE0C-4E51-DBB9-CB213A3206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0" y="2805"/>
              <a:ext cx="99" cy="221"/>
            </a:xfrm>
            <a:custGeom>
              <a:avLst/>
              <a:gdLst>
                <a:gd name="T0" fmla="*/ 289 w 298"/>
                <a:gd name="T1" fmla="*/ 663 h 663"/>
                <a:gd name="T2" fmla="*/ 297 w 298"/>
                <a:gd name="T3" fmla="*/ 651 h 663"/>
                <a:gd name="T4" fmla="*/ 298 w 298"/>
                <a:gd name="T5" fmla="*/ 639 h 663"/>
                <a:gd name="T6" fmla="*/ 276 w 298"/>
                <a:gd name="T7" fmla="*/ 627 h 663"/>
                <a:gd name="T8" fmla="*/ 270 w 298"/>
                <a:gd name="T9" fmla="*/ 618 h 663"/>
                <a:gd name="T10" fmla="*/ 251 w 298"/>
                <a:gd name="T11" fmla="*/ 598 h 663"/>
                <a:gd name="T12" fmla="*/ 231 w 298"/>
                <a:gd name="T13" fmla="*/ 594 h 663"/>
                <a:gd name="T14" fmla="*/ 201 w 298"/>
                <a:gd name="T15" fmla="*/ 552 h 663"/>
                <a:gd name="T16" fmla="*/ 181 w 298"/>
                <a:gd name="T17" fmla="*/ 546 h 663"/>
                <a:gd name="T18" fmla="*/ 163 w 298"/>
                <a:gd name="T19" fmla="*/ 509 h 663"/>
                <a:gd name="T20" fmla="*/ 146 w 298"/>
                <a:gd name="T21" fmla="*/ 489 h 663"/>
                <a:gd name="T22" fmla="*/ 143 w 298"/>
                <a:gd name="T23" fmla="*/ 477 h 663"/>
                <a:gd name="T24" fmla="*/ 137 w 298"/>
                <a:gd name="T25" fmla="*/ 468 h 663"/>
                <a:gd name="T26" fmla="*/ 93 w 298"/>
                <a:gd name="T27" fmla="*/ 444 h 663"/>
                <a:gd name="T28" fmla="*/ 76 w 298"/>
                <a:gd name="T29" fmla="*/ 430 h 663"/>
                <a:gd name="T30" fmla="*/ 60 w 298"/>
                <a:gd name="T31" fmla="*/ 430 h 663"/>
                <a:gd name="T32" fmla="*/ 55 w 298"/>
                <a:gd name="T33" fmla="*/ 425 h 663"/>
                <a:gd name="T34" fmla="*/ 55 w 298"/>
                <a:gd name="T35" fmla="*/ 417 h 663"/>
                <a:gd name="T36" fmla="*/ 72 w 298"/>
                <a:gd name="T37" fmla="*/ 410 h 663"/>
                <a:gd name="T38" fmla="*/ 69 w 298"/>
                <a:gd name="T39" fmla="*/ 405 h 663"/>
                <a:gd name="T40" fmla="*/ 69 w 298"/>
                <a:gd name="T41" fmla="*/ 399 h 663"/>
                <a:gd name="T42" fmla="*/ 55 w 298"/>
                <a:gd name="T43" fmla="*/ 394 h 663"/>
                <a:gd name="T44" fmla="*/ 55 w 298"/>
                <a:gd name="T45" fmla="*/ 379 h 663"/>
                <a:gd name="T46" fmla="*/ 35 w 298"/>
                <a:gd name="T47" fmla="*/ 379 h 663"/>
                <a:gd name="T48" fmla="*/ 19 w 298"/>
                <a:gd name="T49" fmla="*/ 374 h 663"/>
                <a:gd name="T50" fmla="*/ 23 w 298"/>
                <a:gd name="T51" fmla="*/ 350 h 663"/>
                <a:gd name="T52" fmla="*/ 19 w 298"/>
                <a:gd name="T53" fmla="*/ 340 h 663"/>
                <a:gd name="T54" fmla="*/ 0 w 298"/>
                <a:gd name="T55" fmla="*/ 340 h 663"/>
                <a:gd name="T56" fmla="*/ 5 w 298"/>
                <a:gd name="T57" fmla="*/ 326 h 663"/>
                <a:gd name="T58" fmla="*/ 5 w 298"/>
                <a:gd name="T59" fmla="*/ 322 h 663"/>
                <a:gd name="T60" fmla="*/ 13 w 298"/>
                <a:gd name="T61" fmla="*/ 322 h 663"/>
                <a:gd name="T62" fmla="*/ 14 w 298"/>
                <a:gd name="T63" fmla="*/ 309 h 663"/>
                <a:gd name="T64" fmla="*/ 32 w 298"/>
                <a:gd name="T65" fmla="*/ 297 h 663"/>
                <a:gd name="T66" fmla="*/ 49 w 298"/>
                <a:gd name="T67" fmla="*/ 297 h 663"/>
                <a:gd name="T68" fmla="*/ 70 w 298"/>
                <a:gd name="T69" fmla="*/ 294 h 663"/>
                <a:gd name="T70" fmla="*/ 83 w 298"/>
                <a:gd name="T71" fmla="*/ 294 h 663"/>
                <a:gd name="T72" fmla="*/ 95 w 298"/>
                <a:gd name="T73" fmla="*/ 286 h 663"/>
                <a:gd name="T74" fmla="*/ 160 w 298"/>
                <a:gd name="T75" fmla="*/ 271 h 663"/>
                <a:gd name="T76" fmla="*/ 165 w 298"/>
                <a:gd name="T77" fmla="*/ 246 h 663"/>
                <a:gd name="T78" fmla="*/ 173 w 298"/>
                <a:gd name="T79" fmla="*/ 236 h 663"/>
                <a:gd name="T80" fmla="*/ 173 w 298"/>
                <a:gd name="T81" fmla="*/ 216 h 663"/>
                <a:gd name="T82" fmla="*/ 161 w 298"/>
                <a:gd name="T83" fmla="*/ 202 h 663"/>
                <a:gd name="T84" fmla="*/ 161 w 298"/>
                <a:gd name="T85" fmla="*/ 201 h 663"/>
                <a:gd name="T86" fmla="*/ 177 w 298"/>
                <a:gd name="T87" fmla="*/ 190 h 663"/>
                <a:gd name="T88" fmla="*/ 174 w 298"/>
                <a:gd name="T89" fmla="*/ 139 h 663"/>
                <a:gd name="T90" fmla="*/ 174 w 298"/>
                <a:gd name="T91" fmla="*/ 133 h 663"/>
                <a:gd name="T92" fmla="*/ 166 w 298"/>
                <a:gd name="T93" fmla="*/ 133 h 663"/>
                <a:gd name="T94" fmla="*/ 141 w 298"/>
                <a:gd name="T95" fmla="*/ 124 h 663"/>
                <a:gd name="T96" fmla="*/ 132 w 298"/>
                <a:gd name="T97" fmla="*/ 128 h 663"/>
                <a:gd name="T98" fmla="*/ 129 w 298"/>
                <a:gd name="T99" fmla="*/ 119 h 663"/>
                <a:gd name="T100" fmla="*/ 129 w 298"/>
                <a:gd name="T101" fmla="*/ 99 h 663"/>
                <a:gd name="T102" fmla="*/ 133 w 298"/>
                <a:gd name="T103" fmla="*/ 88 h 663"/>
                <a:gd name="T104" fmla="*/ 121 w 298"/>
                <a:gd name="T105" fmla="*/ 94 h 663"/>
                <a:gd name="T106" fmla="*/ 109 w 298"/>
                <a:gd name="T107" fmla="*/ 74 h 663"/>
                <a:gd name="T108" fmla="*/ 106 w 298"/>
                <a:gd name="T109" fmla="*/ 69 h 663"/>
                <a:gd name="T110" fmla="*/ 106 w 298"/>
                <a:gd name="T111" fmla="*/ 42 h 663"/>
                <a:gd name="T112" fmla="*/ 109 w 298"/>
                <a:gd name="T113" fmla="*/ 36 h 663"/>
                <a:gd name="T114" fmla="*/ 133 w 298"/>
                <a:gd name="T115" fmla="*/ 36 h 663"/>
                <a:gd name="T116" fmla="*/ 167 w 298"/>
                <a:gd name="T117" fmla="*/ 17 h 663"/>
                <a:gd name="T118" fmla="*/ 214 w 298"/>
                <a:gd name="T119" fmla="*/ 18 h 663"/>
                <a:gd name="T120" fmla="*/ 231 w 298"/>
                <a:gd name="T121" fmla="*/ 0 h 663"/>
                <a:gd name="T122" fmla="*/ 236 w 298"/>
                <a:gd name="T123" fmla="*/ 0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" h="663">
                  <a:moveTo>
                    <a:pt x="289" y="663"/>
                  </a:moveTo>
                  <a:lnTo>
                    <a:pt x="297" y="651"/>
                  </a:lnTo>
                  <a:lnTo>
                    <a:pt x="298" y="639"/>
                  </a:lnTo>
                  <a:lnTo>
                    <a:pt x="276" y="627"/>
                  </a:lnTo>
                  <a:lnTo>
                    <a:pt x="270" y="618"/>
                  </a:lnTo>
                  <a:lnTo>
                    <a:pt x="251" y="598"/>
                  </a:lnTo>
                  <a:lnTo>
                    <a:pt x="231" y="594"/>
                  </a:lnTo>
                  <a:lnTo>
                    <a:pt x="201" y="552"/>
                  </a:lnTo>
                  <a:lnTo>
                    <a:pt x="181" y="546"/>
                  </a:lnTo>
                  <a:lnTo>
                    <a:pt x="163" y="509"/>
                  </a:lnTo>
                  <a:lnTo>
                    <a:pt x="146" y="489"/>
                  </a:lnTo>
                  <a:lnTo>
                    <a:pt x="143" y="477"/>
                  </a:lnTo>
                  <a:lnTo>
                    <a:pt x="137" y="468"/>
                  </a:lnTo>
                  <a:lnTo>
                    <a:pt x="93" y="444"/>
                  </a:lnTo>
                  <a:lnTo>
                    <a:pt x="76" y="430"/>
                  </a:lnTo>
                  <a:lnTo>
                    <a:pt x="60" y="430"/>
                  </a:lnTo>
                  <a:lnTo>
                    <a:pt x="55" y="425"/>
                  </a:lnTo>
                  <a:lnTo>
                    <a:pt x="55" y="417"/>
                  </a:lnTo>
                  <a:lnTo>
                    <a:pt x="72" y="410"/>
                  </a:lnTo>
                  <a:lnTo>
                    <a:pt x="69" y="405"/>
                  </a:lnTo>
                  <a:lnTo>
                    <a:pt x="69" y="399"/>
                  </a:lnTo>
                  <a:lnTo>
                    <a:pt x="55" y="394"/>
                  </a:lnTo>
                  <a:lnTo>
                    <a:pt x="55" y="379"/>
                  </a:lnTo>
                  <a:lnTo>
                    <a:pt x="35" y="379"/>
                  </a:lnTo>
                  <a:lnTo>
                    <a:pt x="19" y="374"/>
                  </a:lnTo>
                  <a:lnTo>
                    <a:pt x="23" y="350"/>
                  </a:lnTo>
                  <a:lnTo>
                    <a:pt x="19" y="340"/>
                  </a:lnTo>
                  <a:lnTo>
                    <a:pt x="0" y="340"/>
                  </a:lnTo>
                  <a:lnTo>
                    <a:pt x="5" y="326"/>
                  </a:lnTo>
                  <a:lnTo>
                    <a:pt x="5" y="322"/>
                  </a:lnTo>
                  <a:lnTo>
                    <a:pt x="13" y="322"/>
                  </a:lnTo>
                  <a:lnTo>
                    <a:pt x="14" y="309"/>
                  </a:lnTo>
                  <a:lnTo>
                    <a:pt x="32" y="297"/>
                  </a:lnTo>
                  <a:lnTo>
                    <a:pt x="49" y="297"/>
                  </a:lnTo>
                  <a:lnTo>
                    <a:pt x="70" y="294"/>
                  </a:lnTo>
                  <a:lnTo>
                    <a:pt x="83" y="294"/>
                  </a:lnTo>
                  <a:lnTo>
                    <a:pt x="95" y="286"/>
                  </a:lnTo>
                  <a:lnTo>
                    <a:pt x="160" y="271"/>
                  </a:lnTo>
                  <a:lnTo>
                    <a:pt x="165" y="246"/>
                  </a:lnTo>
                  <a:lnTo>
                    <a:pt x="173" y="236"/>
                  </a:lnTo>
                  <a:lnTo>
                    <a:pt x="173" y="216"/>
                  </a:lnTo>
                  <a:lnTo>
                    <a:pt x="161" y="202"/>
                  </a:lnTo>
                  <a:lnTo>
                    <a:pt x="161" y="201"/>
                  </a:lnTo>
                  <a:lnTo>
                    <a:pt x="177" y="190"/>
                  </a:lnTo>
                  <a:lnTo>
                    <a:pt x="174" y="139"/>
                  </a:lnTo>
                  <a:lnTo>
                    <a:pt x="174" y="133"/>
                  </a:lnTo>
                  <a:lnTo>
                    <a:pt x="166" y="133"/>
                  </a:lnTo>
                  <a:lnTo>
                    <a:pt x="141" y="124"/>
                  </a:lnTo>
                  <a:lnTo>
                    <a:pt x="132" y="128"/>
                  </a:lnTo>
                  <a:lnTo>
                    <a:pt x="129" y="119"/>
                  </a:lnTo>
                  <a:lnTo>
                    <a:pt x="129" y="99"/>
                  </a:lnTo>
                  <a:lnTo>
                    <a:pt x="133" y="88"/>
                  </a:lnTo>
                  <a:lnTo>
                    <a:pt x="121" y="94"/>
                  </a:lnTo>
                  <a:lnTo>
                    <a:pt x="109" y="74"/>
                  </a:lnTo>
                  <a:lnTo>
                    <a:pt x="106" y="69"/>
                  </a:lnTo>
                  <a:lnTo>
                    <a:pt x="106" y="42"/>
                  </a:lnTo>
                  <a:lnTo>
                    <a:pt x="109" y="36"/>
                  </a:lnTo>
                  <a:lnTo>
                    <a:pt x="133" y="36"/>
                  </a:lnTo>
                  <a:lnTo>
                    <a:pt x="167" y="17"/>
                  </a:lnTo>
                  <a:lnTo>
                    <a:pt x="214" y="18"/>
                  </a:lnTo>
                  <a:lnTo>
                    <a:pt x="231" y="0"/>
                  </a:lnTo>
                  <a:lnTo>
                    <a:pt x="236" y="0"/>
                  </a:lnTo>
                </a:path>
              </a:pathLst>
            </a:custGeom>
            <a:noFill/>
            <a:ln w="1588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627">
              <a:extLst>
                <a:ext uri="{FF2B5EF4-FFF2-40B4-BE49-F238E27FC236}">
                  <a16:creationId xmlns:a16="http://schemas.microsoft.com/office/drawing/2014/main" id="{250E694A-1F1D-49B4-FE4E-CBD641D97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6" y="3320"/>
              <a:ext cx="182" cy="65"/>
            </a:xfrm>
            <a:custGeom>
              <a:avLst/>
              <a:gdLst>
                <a:gd name="T0" fmla="*/ 524 w 544"/>
                <a:gd name="T1" fmla="*/ 189 h 194"/>
                <a:gd name="T2" fmla="*/ 508 w 544"/>
                <a:gd name="T3" fmla="*/ 192 h 194"/>
                <a:gd name="T4" fmla="*/ 501 w 544"/>
                <a:gd name="T5" fmla="*/ 192 h 194"/>
                <a:gd name="T6" fmla="*/ 495 w 544"/>
                <a:gd name="T7" fmla="*/ 187 h 194"/>
                <a:gd name="T8" fmla="*/ 488 w 544"/>
                <a:gd name="T9" fmla="*/ 182 h 194"/>
                <a:gd name="T10" fmla="*/ 480 w 544"/>
                <a:gd name="T11" fmla="*/ 184 h 194"/>
                <a:gd name="T12" fmla="*/ 475 w 544"/>
                <a:gd name="T13" fmla="*/ 179 h 194"/>
                <a:gd name="T14" fmla="*/ 470 w 544"/>
                <a:gd name="T15" fmla="*/ 171 h 194"/>
                <a:gd name="T16" fmla="*/ 465 w 544"/>
                <a:gd name="T17" fmla="*/ 158 h 194"/>
                <a:gd name="T18" fmla="*/ 455 w 544"/>
                <a:gd name="T19" fmla="*/ 153 h 194"/>
                <a:gd name="T20" fmla="*/ 444 w 544"/>
                <a:gd name="T21" fmla="*/ 148 h 194"/>
                <a:gd name="T22" fmla="*/ 440 w 544"/>
                <a:gd name="T23" fmla="*/ 140 h 194"/>
                <a:gd name="T24" fmla="*/ 432 w 544"/>
                <a:gd name="T25" fmla="*/ 134 h 194"/>
                <a:gd name="T26" fmla="*/ 421 w 544"/>
                <a:gd name="T27" fmla="*/ 125 h 194"/>
                <a:gd name="T28" fmla="*/ 416 w 544"/>
                <a:gd name="T29" fmla="*/ 121 h 194"/>
                <a:gd name="T30" fmla="*/ 406 w 544"/>
                <a:gd name="T31" fmla="*/ 121 h 194"/>
                <a:gd name="T32" fmla="*/ 402 w 544"/>
                <a:gd name="T33" fmla="*/ 124 h 194"/>
                <a:gd name="T34" fmla="*/ 398 w 544"/>
                <a:gd name="T35" fmla="*/ 121 h 194"/>
                <a:gd name="T36" fmla="*/ 385 w 544"/>
                <a:gd name="T37" fmla="*/ 117 h 194"/>
                <a:gd name="T38" fmla="*/ 371 w 544"/>
                <a:gd name="T39" fmla="*/ 113 h 194"/>
                <a:gd name="T40" fmla="*/ 364 w 544"/>
                <a:gd name="T41" fmla="*/ 101 h 194"/>
                <a:gd name="T42" fmla="*/ 363 w 544"/>
                <a:gd name="T43" fmla="*/ 93 h 194"/>
                <a:gd name="T44" fmla="*/ 362 w 544"/>
                <a:gd name="T45" fmla="*/ 87 h 194"/>
                <a:gd name="T46" fmla="*/ 358 w 544"/>
                <a:gd name="T47" fmla="*/ 87 h 194"/>
                <a:gd name="T48" fmla="*/ 344 w 544"/>
                <a:gd name="T49" fmla="*/ 97 h 194"/>
                <a:gd name="T50" fmla="*/ 331 w 544"/>
                <a:gd name="T51" fmla="*/ 95 h 194"/>
                <a:gd name="T52" fmla="*/ 316 w 544"/>
                <a:gd name="T53" fmla="*/ 87 h 194"/>
                <a:gd name="T54" fmla="*/ 299 w 544"/>
                <a:gd name="T55" fmla="*/ 82 h 194"/>
                <a:gd name="T56" fmla="*/ 273 w 544"/>
                <a:gd name="T57" fmla="*/ 71 h 194"/>
                <a:gd name="T58" fmla="*/ 248 w 544"/>
                <a:gd name="T59" fmla="*/ 59 h 194"/>
                <a:gd name="T60" fmla="*/ 243 w 544"/>
                <a:gd name="T61" fmla="*/ 46 h 194"/>
                <a:gd name="T62" fmla="*/ 249 w 544"/>
                <a:gd name="T63" fmla="*/ 34 h 194"/>
                <a:gd name="T64" fmla="*/ 249 w 544"/>
                <a:gd name="T65" fmla="*/ 25 h 194"/>
                <a:gd name="T66" fmla="*/ 239 w 544"/>
                <a:gd name="T67" fmla="*/ 23 h 194"/>
                <a:gd name="T68" fmla="*/ 229 w 544"/>
                <a:gd name="T69" fmla="*/ 21 h 194"/>
                <a:gd name="T70" fmla="*/ 220 w 544"/>
                <a:gd name="T71" fmla="*/ 12 h 194"/>
                <a:gd name="T72" fmla="*/ 199 w 544"/>
                <a:gd name="T73" fmla="*/ 2 h 194"/>
                <a:gd name="T74" fmla="*/ 189 w 544"/>
                <a:gd name="T75" fmla="*/ 0 h 194"/>
                <a:gd name="T76" fmla="*/ 184 w 544"/>
                <a:gd name="T77" fmla="*/ 1 h 194"/>
                <a:gd name="T78" fmla="*/ 177 w 544"/>
                <a:gd name="T79" fmla="*/ 0 h 194"/>
                <a:gd name="T80" fmla="*/ 163 w 544"/>
                <a:gd name="T81" fmla="*/ 1 h 194"/>
                <a:gd name="T82" fmla="*/ 144 w 544"/>
                <a:gd name="T83" fmla="*/ 14 h 194"/>
                <a:gd name="T84" fmla="*/ 134 w 544"/>
                <a:gd name="T85" fmla="*/ 17 h 194"/>
                <a:gd name="T86" fmla="*/ 115 w 544"/>
                <a:gd name="T87" fmla="*/ 24 h 194"/>
                <a:gd name="T88" fmla="*/ 102 w 544"/>
                <a:gd name="T89" fmla="*/ 19 h 194"/>
                <a:gd name="T90" fmla="*/ 97 w 544"/>
                <a:gd name="T91" fmla="*/ 30 h 194"/>
                <a:gd name="T92" fmla="*/ 93 w 544"/>
                <a:gd name="T93" fmla="*/ 37 h 194"/>
                <a:gd name="T94" fmla="*/ 92 w 544"/>
                <a:gd name="T95" fmla="*/ 38 h 194"/>
                <a:gd name="T96" fmla="*/ 90 w 544"/>
                <a:gd name="T97" fmla="*/ 40 h 194"/>
                <a:gd name="T98" fmla="*/ 89 w 544"/>
                <a:gd name="T99" fmla="*/ 41 h 194"/>
                <a:gd name="T100" fmla="*/ 81 w 544"/>
                <a:gd name="T101" fmla="*/ 47 h 194"/>
                <a:gd name="T102" fmla="*/ 75 w 544"/>
                <a:gd name="T103" fmla="*/ 57 h 194"/>
                <a:gd name="T104" fmla="*/ 64 w 544"/>
                <a:gd name="T105" fmla="*/ 82 h 194"/>
                <a:gd name="T106" fmla="*/ 55 w 544"/>
                <a:gd name="T107" fmla="*/ 87 h 194"/>
                <a:gd name="T108" fmla="*/ 44 w 544"/>
                <a:gd name="T109" fmla="*/ 86 h 194"/>
                <a:gd name="T110" fmla="*/ 36 w 544"/>
                <a:gd name="T111" fmla="*/ 79 h 194"/>
                <a:gd name="T112" fmla="*/ 24 w 544"/>
                <a:gd name="T113" fmla="*/ 79 h 194"/>
                <a:gd name="T114" fmla="*/ 13 w 544"/>
                <a:gd name="T115" fmla="*/ 77 h 194"/>
                <a:gd name="T116" fmla="*/ 0 w 544"/>
                <a:gd name="T117" fmla="*/ 7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44" h="194">
                  <a:moveTo>
                    <a:pt x="544" y="191"/>
                  </a:moveTo>
                  <a:lnTo>
                    <a:pt x="524" y="189"/>
                  </a:lnTo>
                  <a:lnTo>
                    <a:pt x="512" y="189"/>
                  </a:lnTo>
                  <a:lnTo>
                    <a:pt x="508" y="192"/>
                  </a:lnTo>
                  <a:lnTo>
                    <a:pt x="505" y="194"/>
                  </a:lnTo>
                  <a:lnTo>
                    <a:pt x="501" y="192"/>
                  </a:lnTo>
                  <a:lnTo>
                    <a:pt x="499" y="191"/>
                  </a:lnTo>
                  <a:lnTo>
                    <a:pt x="495" y="187"/>
                  </a:lnTo>
                  <a:lnTo>
                    <a:pt x="493" y="185"/>
                  </a:lnTo>
                  <a:lnTo>
                    <a:pt x="488" y="182"/>
                  </a:lnTo>
                  <a:lnTo>
                    <a:pt x="483" y="182"/>
                  </a:lnTo>
                  <a:lnTo>
                    <a:pt x="480" y="184"/>
                  </a:lnTo>
                  <a:lnTo>
                    <a:pt x="478" y="181"/>
                  </a:lnTo>
                  <a:lnTo>
                    <a:pt x="475" y="179"/>
                  </a:lnTo>
                  <a:lnTo>
                    <a:pt x="472" y="175"/>
                  </a:lnTo>
                  <a:lnTo>
                    <a:pt x="470" y="171"/>
                  </a:lnTo>
                  <a:lnTo>
                    <a:pt x="467" y="162"/>
                  </a:lnTo>
                  <a:lnTo>
                    <a:pt x="465" y="158"/>
                  </a:lnTo>
                  <a:lnTo>
                    <a:pt x="463" y="156"/>
                  </a:lnTo>
                  <a:lnTo>
                    <a:pt x="455" y="153"/>
                  </a:lnTo>
                  <a:lnTo>
                    <a:pt x="446" y="154"/>
                  </a:lnTo>
                  <a:lnTo>
                    <a:pt x="444" y="148"/>
                  </a:lnTo>
                  <a:lnTo>
                    <a:pt x="442" y="147"/>
                  </a:lnTo>
                  <a:lnTo>
                    <a:pt x="440" y="140"/>
                  </a:lnTo>
                  <a:lnTo>
                    <a:pt x="437" y="137"/>
                  </a:lnTo>
                  <a:lnTo>
                    <a:pt x="432" y="134"/>
                  </a:lnTo>
                  <a:lnTo>
                    <a:pt x="427" y="135"/>
                  </a:lnTo>
                  <a:lnTo>
                    <a:pt x="421" y="125"/>
                  </a:lnTo>
                  <a:lnTo>
                    <a:pt x="418" y="122"/>
                  </a:lnTo>
                  <a:lnTo>
                    <a:pt x="416" y="121"/>
                  </a:lnTo>
                  <a:lnTo>
                    <a:pt x="409" y="120"/>
                  </a:lnTo>
                  <a:lnTo>
                    <a:pt x="406" y="121"/>
                  </a:lnTo>
                  <a:lnTo>
                    <a:pt x="404" y="124"/>
                  </a:lnTo>
                  <a:lnTo>
                    <a:pt x="402" y="124"/>
                  </a:lnTo>
                  <a:lnTo>
                    <a:pt x="400" y="123"/>
                  </a:lnTo>
                  <a:lnTo>
                    <a:pt x="398" y="121"/>
                  </a:lnTo>
                  <a:lnTo>
                    <a:pt x="396" y="118"/>
                  </a:lnTo>
                  <a:lnTo>
                    <a:pt x="385" y="117"/>
                  </a:lnTo>
                  <a:lnTo>
                    <a:pt x="378" y="116"/>
                  </a:lnTo>
                  <a:lnTo>
                    <a:pt x="371" y="113"/>
                  </a:lnTo>
                  <a:lnTo>
                    <a:pt x="367" y="109"/>
                  </a:lnTo>
                  <a:lnTo>
                    <a:pt x="364" y="101"/>
                  </a:lnTo>
                  <a:lnTo>
                    <a:pt x="363" y="98"/>
                  </a:lnTo>
                  <a:lnTo>
                    <a:pt x="363" y="93"/>
                  </a:lnTo>
                  <a:lnTo>
                    <a:pt x="363" y="89"/>
                  </a:lnTo>
                  <a:lnTo>
                    <a:pt x="362" y="87"/>
                  </a:lnTo>
                  <a:lnTo>
                    <a:pt x="360" y="86"/>
                  </a:lnTo>
                  <a:lnTo>
                    <a:pt x="358" y="87"/>
                  </a:lnTo>
                  <a:lnTo>
                    <a:pt x="351" y="93"/>
                  </a:lnTo>
                  <a:lnTo>
                    <a:pt x="344" y="97"/>
                  </a:lnTo>
                  <a:lnTo>
                    <a:pt x="338" y="98"/>
                  </a:lnTo>
                  <a:lnTo>
                    <a:pt x="331" y="95"/>
                  </a:lnTo>
                  <a:lnTo>
                    <a:pt x="326" y="89"/>
                  </a:lnTo>
                  <a:lnTo>
                    <a:pt x="316" y="87"/>
                  </a:lnTo>
                  <a:lnTo>
                    <a:pt x="307" y="85"/>
                  </a:lnTo>
                  <a:lnTo>
                    <a:pt x="299" y="82"/>
                  </a:lnTo>
                  <a:lnTo>
                    <a:pt x="294" y="80"/>
                  </a:lnTo>
                  <a:lnTo>
                    <a:pt x="273" y="71"/>
                  </a:lnTo>
                  <a:lnTo>
                    <a:pt x="259" y="65"/>
                  </a:lnTo>
                  <a:lnTo>
                    <a:pt x="248" y="59"/>
                  </a:lnTo>
                  <a:lnTo>
                    <a:pt x="243" y="53"/>
                  </a:lnTo>
                  <a:lnTo>
                    <a:pt x="243" y="46"/>
                  </a:lnTo>
                  <a:lnTo>
                    <a:pt x="247" y="40"/>
                  </a:lnTo>
                  <a:lnTo>
                    <a:pt x="249" y="34"/>
                  </a:lnTo>
                  <a:lnTo>
                    <a:pt x="250" y="30"/>
                  </a:lnTo>
                  <a:lnTo>
                    <a:pt x="249" y="25"/>
                  </a:lnTo>
                  <a:lnTo>
                    <a:pt x="246" y="22"/>
                  </a:lnTo>
                  <a:lnTo>
                    <a:pt x="239" y="23"/>
                  </a:lnTo>
                  <a:lnTo>
                    <a:pt x="234" y="24"/>
                  </a:lnTo>
                  <a:lnTo>
                    <a:pt x="229" y="21"/>
                  </a:lnTo>
                  <a:lnTo>
                    <a:pt x="226" y="18"/>
                  </a:lnTo>
                  <a:lnTo>
                    <a:pt x="220" y="12"/>
                  </a:lnTo>
                  <a:lnTo>
                    <a:pt x="209" y="6"/>
                  </a:lnTo>
                  <a:lnTo>
                    <a:pt x="199" y="2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6" y="0"/>
                  </a:lnTo>
                  <a:lnTo>
                    <a:pt x="184" y="1"/>
                  </a:lnTo>
                  <a:lnTo>
                    <a:pt x="180" y="0"/>
                  </a:lnTo>
                  <a:lnTo>
                    <a:pt x="177" y="0"/>
                  </a:lnTo>
                  <a:lnTo>
                    <a:pt x="171" y="0"/>
                  </a:lnTo>
                  <a:lnTo>
                    <a:pt x="163" y="1"/>
                  </a:lnTo>
                  <a:lnTo>
                    <a:pt x="157" y="4"/>
                  </a:lnTo>
                  <a:lnTo>
                    <a:pt x="144" y="14"/>
                  </a:lnTo>
                  <a:lnTo>
                    <a:pt x="138" y="15"/>
                  </a:lnTo>
                  <a:lnTo>
                    <a:pt x="134" y="17"/>
                  </a:lnTo>
                  <a:lnTo>
                    <a:pt x="126" y="19"/>
                  </a:lnTo>
                  <a:lnTo>
                    <a:pt x="115" y="24"/>
                  </a:lnTo>
                  <a:lnTo>
                    <a:pt x="107" y="19"/>
                  </a:lnTo>
                  <a:lnTo>
                    <a:pt x="102" y="19"/>
                  </a:lnTo>
                  <a:lnTo>
                    <a:pt x="98" y="21"/>
                  </a:lnTo>
                  <a:lnTo>
                    <a:pt x="97" y="30"/>
                  </a:lnTo>
                  <a:lnTo>
                    <a:pt x="95" y="35"/>
                  </a:lnTo>
                  <a:lnTo>
                    <a:pt x="93" y="37"/>
                  </a:lnTo>
                  <a:lnTo>
                    <a:pt x="92" y="37"/>
                  </a:lnTo>
                  <a:lnTo>
                    <a:pt x="92" y="38"/>
                  </a:lnTo>
                  <a:lnTo>
                    <a:pt x="92" y="40"/>
                  </a:lnTo>
                  <a:lnTo>
                    <a:pt x="90" y="40"/>
                  </a:lnTo>
                  <a:lnTo>
                    <a:pt x="89" y="40"/>
                  </a:lnTo>
                  <a:lnTo>
                    <a:pt x="89" y="41"/>
                  </a:lnTo>
                  <a:lnTo>
                    <a:pt x="86" y="43"/>
                  </a:lnTo>
                  <a:lnTo>
                    <a:pt x="81" y="47"/>
                  </a:lnTo>
                  <a:lnTo>
                    <a:pt x="76" y="52"/>
                  </a:lnTo>
                  <a:lnTo>
                    <a:pt x="75" y="57"/>
                  </a:lnTo>
                  <a:lnTo>
                    <a:pt x="70" y="69"/>
                  </a:lnTo>
                  <a:lnTo>
                    <a:pt x="64" y="82"/>
                  </a:lnTo>
                  <a:lnTo>
                    <a:pt x="60" y="85"/>
                  </a:lnTo>
                  <a:lnTo>
                    <a:pt x="55" y="87"/>
                  </a:lnTo>
                  <a:lnTo>
                    <a:pt x="49" y="87"/>
                  </a:lnTo>
                  <a:lnTo>
                    <a:pt x="44" y="86"/>
                  </a:lnTo>
                  <a:lnTo>
                    <a:pt x="41" y="86"/>
                  </a:lnTo>
                  <a:lnTo>
                    <a:pt x="36" y="79"/>
                  </a:lnTo>
                  <a:lnTo>
                    <a:pt x="33" y="80"/>
                  </a:lnTo>
                  <a:lnTo>
                    <a:pt x="24" y="79"/>
                  </a:lnTo>
                  <a:lnTo>
                    <a:pt x="19" y="79"/>
                  </a:lnTo>
                  <a:lnTo>
                    <a:pt x="13" y="77"/>
                  </a:lnTo>
                  <a:lnTo>
                    <a:pt x="7" y="75"/>
                  </a:lnTo>
                  <a:lnTo>
                    <a:pt x="0" y="78"/>
                  </a:lnTo>
                </a:path>
              </a:pathLst>
            </a:custGeom>
            <a:noFill/>
            <a:ln w="3175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Line 628">
              <a:extLst>
                <a:ext uri="{FF2B5EF4-FFF2-40B4-BE49-F238E27FC236}">
                  <a16:creationId xmlns:a16="http://schemas.microsoft.com/office/drawing/2014/main" id="{459624D5-CAC8-024B-8D50-D19B19E528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97" y="2926"/>
              <a:ext cx="4" cy="4"/>
            </a:xfrm>
            <a:prstGeom prst="line">
              <a:avLst/>
            </a:prstGeom>
            <a:noFill/>
            <a:ln w="3175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629">
              <a:extLst>
                <a:ext uri="{FF2B5EF4-FFF2-40B4-BE49-F238E27FC236}">
                  <a16:creationId xmlns:a16="http://schemas.microsoft.com/office/drawing/2014/main" id="{EA093B59-29FD-590B-FC01-8E5617B2E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6" y="3224"/>
              <a:ext cx="181" cy="109"/>
            </a:xfrm>
            <a:custGeom>
              <a:avLst/>
              <a:gdLst>
                <a:gd name="T0" fmla="*/ 531 w 542"/>
                <a:gd name="T1" fmla="*/ 8 h 327"/>
                <a:gd name="T2" fmla="*/ 521 w 542"/>
                <a:gd name="T3" fmla="*/ 6 h 327"/>
                <a:gd name="T4" fmla="*/ 515 w 542"/>
                <a:gd name="T5" fmla="*/ 0 h 327"/>
                <a:gd name="T6" fmla="*/ 494 w 542"/>
                <a:gd name="T7" fmla="*/ 2 h 327"/>
                <a:gd name="T8" fmla="*/ 470 w 542"/>
                <a:gd name="T9" fmla="*/ 8 h 327"/>
                <a:gd name="T10" fmla="*/ 461 w 542"/>
                <a:gd name="T11" fmla="*/ 18 h 327"/>
                <a:gd name="T12" fmla="*/ 457 w 542"/>
                <a:gd name="T13" fmla="*/ 25 h 327"/>
                <a:gd name="T14" fmla="*/ 455 w 542"/>
                <a:gd name="T15" fmla="*/ 26 h 327"/>
                <a:gd name="T16" fmla="*/ 449 w 542"/>
                <a:gd name="T17" fmla="*/ 26 h 327"/>
                <a:gd name="T18" fmla="*/ 443 w 542"/>
                <a:gd name="T19" fmla="*/ 20 h 327"/>
                <a:gd name="T20" fmla="*/ 437 w 542"/>
                <a:gd name="T21" fmla="*/ 16 h 327"/>
                <a:gd name="T22" fmla="*/ 431 w 542"/>
                <a:gd name="T23" fmla="*/ 16 h 327"/>
                <a:gd name="T24" fmla="*/ 426 w 542"/>
                <a:gd name="T25" fmla="*/ 24 h 327"/>
                <a:gd name="T26" fmla="*/ 426 w 542"/>
                <a:gd name="T27" fmla="*/ 35 h 327"/>
                <a:gd name="T28" fmla="*/ 421 w 542"/>
                <a:gd name="T29" fmla="*/ 39 h 327"/>
                <a:gd name="T30" fmla="*/ 420 w 542"/>
                <a:gd name="T31" fmla="*/ 40 h 327"/>
                <a:gd name="T32" fmla="*/ 403 w 542"/>
                <a:gd name="T33" fmla="*/ 46 h 327"/>
                <a:gd name="T34" fmla="*/ 386 w 542"/>
                <a:gd name="T35" fmla="*/ 39 h 327"/>
                <a:gd name="T36" fmla="*/ 376 w 542"/>
                <a:gd name="T37" fmla="*/ 39 h 327"/>
                <a:gd name="T38" fmla="*/ 355 w 542"/>
                <a:gd name="T39" fmla="*/ 57 h 327"/>
                <a:gd name="T40" fmla="*/ 328 w 542"/>
                <a:gd name="T41" fmla="*/ 74 h 327"/>
                <a:gd name="T42" fmla="*/ 314 w 542"/>
                <a:gd name="T43" fmla="*/ 92 h 327"/>
                <a:gd name="T44" fmla="*/ 306 w 542"/>
                <a:gd name="T45" fmla="*/ 96 h 327"/>
                <a:gd name="T46" fmla="*/ 299 w 542"/>
                <a:gd name="T47" fmla="*/ 99 h 327"/>
                <a:gd name="T48" fmla="*/ 284 w 542"/>
                <a:gd name="T49" fmla="*/ 96 h 327"/>
                <a:gd name="T50" fmla="*/ 274 w 542"/>
                <a:gd name="T51" fmla="*/ 103 h 327"/>
                <a:gd name="T52" fmla="*/ 273 w 542"/>
                <a:gd name="T53" fmla="*/ 118 h 327"/>
                <a:gd name="T54" fmla="*/ 267 w 542"/>
                <a:gd name="T55" fmla="*/ 128 h 327"/>
                <a:gd name="T56" fmla="*/ 279 w 542"/>
                <a:gd name="T57" fmla="*/ 140 h 327"/>
                <a:gd name="T58" fmla="*/ 273 w 542"/>
                <a:gd name="T59" fmla="*/ 161 h 327"/>
                <a:gd name="T60" fmla="*/ 271 w 542"/>
                <a:gd name="T61" fmla="*/ 178 h 327"/>
                <a:gd name="T62" fmla="*/ 259 w 542"/>
                <a:gd name="T63" fmla="*/ 185 h 327"/>
                <a:gd name="T64" fmla="*/ 250 w 542"/>
                <a:gd name="T65" fmla="*/ 189 h 327"/>
                <a:gd name="T66" fmla="*/ 242 w 542"/>
                <a:gd name="T67" fmla="*/ 201 h 327"/>
                <a:gd name="T68" fmla="*/ 232 w 542"/>
                <a:gd name="T69" fmla="*/ 205 h 327"/>
                <a:gd name="T70" fmla="*/ 228 w 542"/>
                <a:gd name="T71" fmla="*/ 205 h 327"/>
                <a:gd name="T72" fmla="*/ 224 w 542"/>
                <a:gd name="T73" fmla="*/ 205 h 327"/>
                <a:gd name="T74" fmla="*/ 214 w 542"/>
                <a:gd name="T75" fmla="*/ 209 h 327"/>
                <a:gd name="T76" fmla="*/ 205 w 542"/>
                <a:gd name="T77" fmla="*/ 216 h 327"/>
                <a:gd name="T78" fmla="*/ 186 w 542"/>
                <a:gd name="T79" fmla="*/ 216 h 327"/>
                <a:gd name="T80" fmla="*/ 176 w 542"/>
                <a:gd name="T81" fmla="*/ 224 h 327"/>
                <a:gd name="T82" fmla="*/ 165 w 542"/>
                <a:gd name="T83" fmla="*/ 241 h 327"/>
                <a:gd name="T84" fmla="*/ 160 w 542"/>
                <a:gd name="T85" fmla="*/ 250 h 327"/>
                <a:gd name="T86" fmla="*/ 143 w 542"/>
                <a:gd name="T87" fmla="*/ 269 h 327"/>
                <a:gd name="T88" fmla="*/ 134 w 542"/>
                <a:gd name="T89" fmla="*/ 276 h 327"/>
                <a:gd name="T90" fmla="*/ 125 w 542"/>
                <a:gd name="T91" fmla="*/ 281 h 327"/>
                <a:gd name="T92" fmla="*/ 120 w 542"/>
                <a:gd name="T93" fmla="*/ 282 h 327"/>
                <a:gd name="T94" fmla="*/ 104 w 542"/>
                <a:gd name="T95" fmla="*/ 284 h 327"/>
                <a:gd name="T96" fmla="*/ 98 w 542"/>
                <a:gd name="T97" fmla="*/ 289 h 327"/>
                <a:gd name="T98" fmla="*/ 79 w 542"/>
                <a:gd name="T99" fmla="*/ 306 h 327"/>
                <a:gd name="T100" fmla="*/ 70 w 542"/>
                <a:gd name="T101" fmla="*/ 311 h 327"/>
                <a:gd name="T102" fmla="*/ 64 w 542"/>
                <a:gd name="T103" fmla="*/ 321 h 327"/>
                <a:gd name="T104" fmla="*/ 58 w 542"/>
                <a:gd name="T105" fmla="*/ 326 h 327"/>
                <a:gd name="T106" fmla="*/ 48 w 542"/>
                <a:gd name="T107" fmla="*/ 321 h 327"/>
                <a:gd name="T108" fmla="*/ 31 w 542"/>
                <a:gd name="T109" fmla="*/ 315 h 327"/>
                <a:gd name="T110" fmla="*/ 18 w 542"/>
                <a:gd name="T111" fmla="*/ 317 h 327"/>
                <a:gd name="T112" fmla="*/ 10 w 542"/>
                <a:gd name="T113" fmla="*/ 310 h 327"/>
                <a:gd name="T114" fmla="*/ 2 w 542"/>
                <a:gd name="T115" fmla="*/ 296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42" h="327">
                  <a:moveTo>
                    <a:pt x="542" y="7"/>
                  </a:moveTo>
                  <a:lnTo>
                    <a:pt x="531" y="8"/>
                  </a:lnTo>
                  <a:lnTo>
                    <a:pt x="525" y="7"/>
                  </a:lnTo>
                  <a:lnTo>
                    <a:pt x="521" y="6"/>
                  </a:lnTo>
                  <a:lnTo>
                    <a:pt x="516" y="3"/>
                  </a:lnTo>
                  <a:lnTo>
                    <a:pt x="515" y="0"/>
                  </a:lnTo>
                  <a:lnTo>
                    <a:pt x="504" y="0"/>
                  </a:lnTo>
                  <a:lnTo>
                    <a:pt x="494" y="2"/>
                  </a:lnTo>
                  <a:lnTo>
                    <a:pt x="479" y="7"/>
                  </a:lnTo>
                  <a:lnTo>
                    <a:pt x="470" y="8"/>
                  </a:lnTo>
                  <a:lnTo>
                    <a:pt x="465" y="12"/>
                  </a:lnTo>
                  <a:lnTo>
                    <a:pt x="461" y="18"/>
                  </a:lnTo>
                  <a:lnTo>
                    <a:pt x="459" y="25"/>
                  </a:lnTo>
                  <a:lnTo>
                    <a:pt x="457" y="25"/>
                  </a:lnTo>
                  <a:lnTo>
                    <a:pt x="455" y="25"/>
                  </a:lnTo>
                  <a:lnTo>
                    <a:pt x="455" y="26"/>
                  </a:lnTo>
                  <a:lnTo>
                    <a:pt x="453" y="27"/>
                  </a:lnTo>
                  <a:lnTo>
                    <a:pt x="449" y="26"/>
                  </a:lnTo>
                  <a:lnTo>
                    <a:pt x="446" y="24"/>
                  </a:lnTo>
                  <a:lnTo>
                    <a:pt x="443" y="20"/>
                  </a:lnTo>
                  <a:lnTo>
                    <a:pt x="441" y="18"/>
                  </a:lnTo>
                  <a:lnTo>
                    <a:pt x="437" y="16"/>
                  </a:lnTo>
                  <a:lnTo>
                    <a:pt x="433" y="15"/>
                  </a:lnTo>
                  <a:lnTo>
                    <a:pt x="431" y="16"/>
                  </a:lnTo>
                  <a:lnTo>
                    <a:pt x="426" y="21"/>
                  </a:lnTo>
                  <a:lnTo>
                    <a:pt x="426" y="24"/>
                  </a:lnTo>
                  <a:lnTo>
                    <a:pt x="427" y="28"/>
                  </a:lnTo>
                  <a:lnTo>
                    <a:pt x="426" y="35"/>
                  </a:lnTo>
                  <a:lnTo>
                    <a:pt x="423" y="39"/>
                  </a:lnTo>
                  <a:lnTo>
                    <a:pt x="421" y="39"/>
                  </a:lnTo>
                  <a:lnTo>
                    <a:pt x="420" y="39"/>
                  </a:lnTo>
                  <a:lnTo>
                    <a:pt x="420" y="40"/>
                  </a:lnTo>
                  <a:lnTo>
                    <a:pt x="418" y="42"/>
                  </a:lnTo>
                  <a:lnTo>
                    <a:pt x="403" y="46"/>
                  </a:lnTo>
                  <a:lnTo>
                    <a:pt x="395" y="44"/>
                  </a:lnTo>
                  <a:lnTo>
                    <a:pt x="386" y="39"/>
                  </a:lnTo>
                  <a:lnTo>
                    <a:pt x="381" y="38"/>
                  </a:lnTo>
                  <a:lnTo>
                    <a:pt x="376" y="39"/>
                  </a:lnTo>
                  <a:lnTo>
                    <a:pt x="366" y="47"/>
                  </a:lnTo>
                  <a:lnTo>
                    <a:pt x="355" y="57"/>
                  </a:lnTo>
                  <a:lnTo>
                    <a:pt x="340" y="64"/>
                  </a:lnTo>
                  <a:lnTo>
                    <a:pt x="328" y="74"/>
                  </a:lnTo>
                  <a:lnTo>
                    <a:pt x="320" y="81"/>
                  </a:lnTo>
                  <a:lnTo>
                    <a:pt x="314" y="92"/>
                  </a:lnTo>
                  <a:lnTo>
                    <a:pt x="309" y="93"/>
                  </a:lnTo>
                  <a:lnTo>
                    <a:pt x="306" y="96"/>
                  </a:lnTo>
                  <a:lnTo>
                    <a:pt x="302" y="97"/>
                  </a:lnTo>
                  <a:lnTo>
                    <a:pt x="299" y="99"/>
                  </a:lnTo>
                  <a:lnTo>
                    <a:pt x="290" y="96"/>
                  </a:lnTo>
                  <a:lnTo>
                    <a:pt x="284" y="96"/>
                  </a:lnTo>
                  <a:lnTo>
                    <a:pt x="278" y="98"/>
                  </a:lnTo>
                  <a:lnTo>
                    <a:pt x="274" y="103"/>
                  </a:lnTo>
                  <a:lnTo>
                    <a:pt x="270" y="109"/>
                  </a:lnTo>
                  <a:lnTo>
                    <a:pt x="273" y="118"/>
                  </a:lnTo>
                  <a:lnTo>
                    <a:pt x="267" y="122"/>
                  </a:lnTo>
                  <a:lnTo>
                    <a:pt x="267" y="128"/>
                  </a:lnTo>
                  <a:lnTo>
                    <a:pt x="270" y="133"/>
                  </a:lnTo>
                  <a:lnTo>
                    <a:pt x="279" y="140"/>
                  </a:lnTo>
                  <a:lnTo>
                    <a:pt x="268" y="154"/>
                  </a:lnTo>
                  <a:lnTo>
                    <a:pt x="273" y="161"/>
                  </a:lnTo>
                  <a:lnTo>
                    <a:pt x="275" y="169"/>
                  </a:lnTo>
                  <a:lnTo>
                    <a:pt x="271" y="178"/>
                  </a:lnTo>
                  <a:lnTo>
                    <a:pt x="265" y="186"/>
                  </a:lnTo>
                  <a:lnTo>
                    <a:pt x="259" y="185"/>
                  </a:lnTo>
                  <a:lnTo>
                    <a:pt x="255" y="186"/>
                  </a:lnTo>
                  <a:lnTo>
                    <a:pt x="250" y="189"/>
                  </a:lnTo>
                  <a:lnTo>
                    <a:pt x="248" y="195"/>
                  </a:lnTo>
                  <a:lnTo>
                    <a:pt x="242" y="201"/>
                  </a:lnTo>
                  <a:lnTo>
                    <a:pt x="236" y="205"/>
                  </a:lnTo>
                  <a:lnTo>
                    <a:pt x="232" y="205"/>
                  </a:lnTo>
                  <a:lnTo>
                    <a:pt x="229" y="205"/>
                  </a:lnTo>
                  <a:lnTo>
                    <a:pt x="228" y="205"/>
                  </a:lnTo>
                  <a:lnTo>
                    <a:pt x="228" y="206"/>
                  </a:lnTo>
                  <a:lnTo>
                    <a:pt x="224" y="205"/>
                  </a:lnTo>
                  <a:lnTo>
                    <a:pt x="221" y="205"/>
                  </a:lnTo>
                  <a:lnTo>
                    <a:pt x="214" y="209"/>
                  </a:lnTo>
                  <a:lnTo>
                    <a:pt x="209" y="213"/>
                  </a:lnTo>
                  <a:lnTo>
                    <a:pt x="205" y="216"/>
                  </a:lnTo>
                  <a:lnTo>
                    <a:pt x="203" y="220"/>
                  </a:lnTo>
                  <a:lnTo>
                    <a:pt x="186" y="216"/>
                  </a:lnTo>
                  <a:lnTo>
                    <a:pt x="179" y="218"/>
                  </a:lnTo>
                  <a:lnTo>
                    <a:pt x="176" y="224"/>
                  </a:lnTo>
                  <a:lnTo>
                    <a:pt x="170" y="233"/>
                  </a:lnTo>
                  <a:lnTo>
                    <a:pt x="165" y="241"/>
                  </a:lnTo>
                  <a:lnTo>
                    <a:pt x="161" y="246"/>
                  </a:lnTo>
                  <a:lnTo>
                    <a:pt x="160" y="250"/>
                  </a:lnTo>
                  <a:lnTo>
                    <a:pt x="154" y="257"/>
                  </a:lnTo>
                  <a:lnTo>
                    <a:pt x="143" y="269"/>
                  </a:lnTo>
                  <a:lnTo>
                    <a:pt x="137" y="274"/>
                  </a:lnTo>
                  <a:lnTo>
                    <a:pt x="134" y="276"/>
                  </a:lnTo>
                  <a:lnTo>
                    <a:pt x="132" y="280"/>
                  </a:lnTo>
                  <a:lnTo>
                    <a:pt x="125" y="281"/>
                  </a:lnTo>
                  <a:lnTo>
                    <a:pt x="122" y="281"/>
                  </a:lnTo>
                  <a:lnTo>
                    <a:pt x="120" y="282"/>
                  </a:lnTo>
                  <a:lnTo>
                    <a:pt x="111" y="282"/>
                  </a:lnTo>
                  <a:lnTo>
                    <a:pt x="104" y="284"/>
                  </a:lnTo>
                  <a:lnTo>
                    <a:pt x="99" y="286"/>
                  </a:lnTo>
                  <a:lnTo>
                    <a:pt x="98" y="289"/>
                  </a:lnTo>
                  <a:lnTo>
                    <a:pt x="87" y="300"/>
                  </a:lnTo>
                  <a:lnTo>
                    <a:pt x="79" y="306"/>
                  </a:lnTo>
                  <a:lnTo>
                    <a:pt x="73" y="308"/>
                  </a:lnTo>
                  <a:lnTo>
                    <a:pt x="70" y="311"/>
                  </a:lnTo>
                  <a:lnTo>
                    <a:pt x="68" y="316"/>
                  </a:lnTo>
                  <a:lnTo>
                    <a:pt x="64" y="321"/>
                  </a:lnTo>
                  <a:lnTo>
                    <a:pt x="62" y="324"/>
                  </a:lnTo>
                  <a:lnTo>
                    <a:pt x="58" y="326"/>
                  </a:lnTo>
                  <a:lnTo>
                    <a:pt x="54" y="327"/>
                  </a:lnTo>
                  <a:lnTo>
                    <a:pt x="48" y="321"/>
                  </a:lnTo>
                  <a:lnTo>
                    <a:pt x="40" y="320"/>
                  </a:lnTo>
                  <a:lnTo>
                    <a:pt x="31" y="315"/>
                  </a:lnTo>
                  <a:lnTo>
                    <a:pt x="27" y="316"/>
                  </a:lnTo>
                  <a:lnTo>
                    <a:pt x="18" y="317"/>
                  </a:lnTo>
                  <a:lnTo>
                    <a:pt x="13" y="315"/>
                  </a:lnTo>
                  <a:lnTo>
                    <a:pt x="10" y="310"/>
                  </a:lnTo>
                  <a:lnTo>
                    <a:pt x="9" y="302"/>
                  </a:lnTo>
                  <a:lnTo>
                    <a:pt x="2" y="296"/>
                  </a:lnTo>
                  <a:lnTo>
                    <a:pt x="0" y="294"/>
                  </a:lnTo>
                </a:path>
              </a:pathLst>
            </a:custGeom>
            <a:noFill/>
            <a:ln w="3175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630">
              <a:extLst>
                <a:ext uri="{FF2B5EF4-FFF2-40B4-BE49-F238E27FC236}">
                  <a16:creationId xmlns:a16="http://schemas.microsoft.com/office/drawing/2014/main" id="{09D16851-49DE-29A5-23D5-AAEB8E248E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1" y="2229"/>
              <a:ext cx="46" cy="105"/>
            </a:xfrm>
            <a:custGeom>
              <a:avLst/>
              <a:gdLst>
                <a:gd name="T0" fmla="*/ 139 w 139"/>
                <a:gd name="T1" fmla="*/ 316 h 316"/>
                <a:gd name="T2" fmla="*/ 43 w 139"/>
                <a:gd name="T3" fmla="*/ 212 h 316"/>
                <a:gd name="T4" fmla="*/ 26 w 139"/>
                <a:gd name="T5" fmla="*/ 142 h 316"/>
                <a:gd name="T6" fmla="*/ 33 w 139"/>
                <a:gd name="T7" fmla="*/ 82 h 316"/>
                <a:gd name="T8" fmla="*/ 0 w 139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316">
                  <a:moveTo>
                    <a:pt x="139" y="316"/>
                  </a:moveTo>
                  <a:lnTo>
                    <a:pt x="43" y="212"/>
                  </a:lnTo>
                  <a:lnTo>
                    <a:pt x="26" y="142"/>
                  </a:lnTo>
                  <a:lnTo>
                    <a:pt x="33" y="8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631">
              <a:extLst>
                <a:ext uri="{FF2B5EF4-FFF2-40B4-BE49-F238E27FC236}">
                  <a16:creationId xmlns:a16="http://schemas.microsoft.com/office/drawing/2014/main" id="{946436DC-C9D3-D72D-FCC7-E0AE5A8EE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1" y="3424"/>
              <a:ext cx="91" cy="131"/>
            </a:xfrm>
            <a:custGeom>
              <a:avLst/>
              <a:gdLst>
                <a:gd name="T0" fmla="*/ 4 w 271"/>
                <a:gd name="T1" fmla="*/ 391 h 394"/>
                <a:gd name="T2" fmla="*/ 2 w 271"/>
                <a:gd name="T3" fmla="*/ 384 h 394"/>
                <a:gd name="T4" fmla="*/ 0 w 271"/>
                <a:gd name="T5" fmla="*/ 372 h 394"/>
                <a:gd name="T6" fmla="*/ 9 w 271"/>
                <a:gd name="T7" fmla="*/ 364 h 394"/>
                <a:gd name="T8" fmla="*/ 22 w 271"/>
                <a:gd name="T9" fmla="*/ 360 h 394"/>
                <a:gd name="T10" fmla="*/ 28 w 271"/>
                <a:gd name="T11" fmla="*/ 351 h 394"/>
                <a:gd name="T12" fmla="*/ 33 w 271"/>
                <a:gd name="T13" fmla="*/ 335 h 394"/>
                <a:gd name="T14" fmla="*/ 46 w 271"/>
                <a:gd name="T15" fmla="*/ 322 h 394"/>
                <a:gd name="T16" fmla="*/ 56 w 271"/>
                <a:gd name="T17" fmla="*/ 318 h 394"/>
                <a:gd name="T18" fmla="*/ 65 w 271"/>
                <a:gd name="T19" fmla="*/ 315 h 394"/>
                <a:gd name="T20" fmla="*/ 71 w 271"/>
                <a:gd name="T21" fmla="*/ 305 h 394"/>
                <a:gd name="T22" fmla="*/ 76 w 271"/>
                <a:gd name="T23" fmla="*/ 292 h 394"/>
                <a:gd name="T24" fmla="*/ 90 w 271"/>
                <a:gd name="T25" fmla="*/ 282 h 394"/>
                <a:gd name="T26" fmla="*/ 124 w 271"/>
                <a:gd name="T27" fmla="*/ 264 h 394"/>
                <a:gd name="T28" fmla="*/ 125 w 271"/>
                <a:gd name="T29" fmla="*/ 263 h 394"/>
                <a:gd name="T30" fmla="*/ 127 w 271"/>
                <a:gd name="T31" fmla="*/ 259 h 394"/>
                <a:gd name="T32" fmla="*/ 128 w 271"/>
                <a:gd name="T33" fmla="*/ 258 h 394"/>
                <a:gd name="T34" fmla="*/ 130 w 271"/>
                <a:gd name="T35" fmla="*/ 248 h 394"/>
                <a:gd name="T36" fmla="*/ 138 w 271"/>
                <a:gd name="T37" fmla="*/ 243 h 394"/>
                <a:gd name="T38" fmla="*/ 149 w 271"/>
                <a:gd name="T39" fmla="*/ 242 h 394"/>
                <a:gd name="T40" fmla="*/ 153 w 271"/>
                <a:gd name="T41" fmla="*/ 240 h 394"/>
                <a:gd name="T42" fmla="*/ 159 w 271"/>
                <a:gd name="T43" fmla="*/ 223 h 394"/>
                <a:gd name="T44" fmla="*/ 168 w 271"/>
                <a:gd name="T45" fmla="*/ 206 h 394"/>
                <a:gd name="T46" fmla="*/ 182 w 271"/>
                <a:gd name="T47" fmla="*/ 195 h 394"/>
                <a:gd name="T48" fmla="*/ 189 w 271"/>
                <a:gd name="T49" fmla="*/ 180 h 394"/>
                <a:gd name="T50" fmla="*/ 192 w 271"/>
                <a:gd name="T51" fmla="*/ 176 h 394"/>
                <a:gd name="T52" fmla="*/ 196 w 271"/>
                <a:gd name="T53" fmla="*/ 174 h 394"/>
                <a:gd name="T54" fmla="*/ 197 w 271"/>
                <a:gd name="T55" fmla="*/ 173 h 394"/>
                <a:gd name="T56" fmla="*/ 203 w 271"/>
                <a:gd name="T57" fmla="*/ 170 h 394"/>
                <a:gd name="T58" fmla="*/ 208 w 271"/>
                <a:gd name="T59" fmla="*/ 161 h 394"/>
                <a:gd name="T60" fmla="*/ 210 w 271"/>
                <a:gd name="T61" fmla="*/ 151 h 394"/>
                <a:gd name="T62" fmla="*/ 217 w 271"/>
                <a:gd name="T63" fmla="*/ 132 h 394"/>
                <a:gd name="T64" fmla="*/ 222 w 271"/>
                <a:gd name="T65" fmla="*/ 126 h 394"/>
                <a:gd name="T66" fmla="*/ 233 w 271"/>
                <a:gd name="T67" fmla="*/ 117 h 394"/>
                <a:gd name="T68" fmla="*/ 249 w 271"/>
                <a:gd name="T69" fmla="*/ 103 h 394"/>
                <a:gd name="T70" fmla="*/ 260 w 271"/>
                <a:gd name="T71" fmla="*/ 91 h 394"/>
                <a:gd name="T72" fmla="*/ 261 w 271"/>
                <a:gd name="T73" fmla="*/ 80 h 394"/>
                <a:gd name="T74" fmla="*/ 261 w 271"/>
                <a:gd name="T75" fmla="*/ 77 h 394"/>
                <a:gd name="T76" fmla="*/ 262 w 271"/>
                <a:gd name="T77" fmla="*/ 68 h 394"/>
                <a:gd name="T78" fmla="*/ 263 w 271"/>
                <a:gd name="T79" fmla="*/ 58 h 394"/>
                <a:gd name="T80" fmla="*/ 271 w 271"/>
                <a:gd name="T81" fmla="*/ 38 h 394"/>
                <a:gd name="T82" fmla="*/ 269 w 271"/>
                <a:gd name="T83" fmla="*/ 13 h 394"/>
                <a:gd name="T84" fmla="*/ 259 w 271"/>
                <a:gd name="T85" fmla="*/ 1 h 394"/>
                <a:gd name="T86" fmla="*/ 249 w 271"/>
                <a:gd name="T87" fmla="*/ 3 h 394"/>
                <a:gd name="T88" fmla="*/ 241 w 271"/>
                <a:gd name="T89" fmla="*/ 9 h 394"/>
                <a:gd name="T90" fmla="*/ 236 w 271"/>
                <a:gd name="T91" fmla="*/ 19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71" h="394">
                  <a:moveTo>
                    <a:pt x="6" y="394"/>
                  </a:moveTo>
                  <a:lnTo>
                    <a:pt x="4" y="391"/>
                  </a:lnTo>
                  <a:lnTo>
                    <a:pt x="4" y="388"/>
                  </a:lnTo>
                  <a:lnTo>
                    <a:pt x="2" y="384"/>
                  </a:lnTo>
                  <a:lnTo>
                    <a:pt x="2" y="379"/>
                  </a:lnTo>
                  <a:lnTo>
                    <a:pt x="0" y="372"/>
                  </a:lnTo>
                  <a:lnTo>
                    <a:pt x="4" y="368"/>
                  </a:lnTo>
                  <a:lnTo>
                    <a:pt x="9" y="364"/>
                  </a:lnTo>
                  <a:lnTo>
                    <a:pt x="16" y="362"/>
                  </a:lnTo>
                  <a:lnTo>
                    <a:pt x="22" y="360"/>
                  </a:lnTo>
                  <a:lnTo>
                    <a:pt x="26" y="357"/>
                  </a:lnTo>
                  <a:lnTo>
                    <a:pt x="28" y="351"/>
                  </a:lnTo>
                  <a:lnTo>
                    <a:pt x="29" y="345"/>
                  </a:lnTo>
                  <a:lnTo>
                    <a:pt x="33" y="335"/>
                  </a:lnTo>
                  <a:lnTo>
                    <a:pt x="39" y="327"/>
                  </a:lnTo>
                  <a:lnTo>
                    <a:pt x="46" y="322"/>
                  </a:lnTo>
                  <a:lnTo>
                    <a:pt x="54" y="319"/>
                  </a:lnTo>
                  <a:lnTo>
                    <a:pt x="56" y="318"/>
                  </a:lnTo>
                  <a:lnTo>
                    <a:pt x="60" y="317"/>
                  </a:lnTo>
                  <a:lnTo>
                    <a:pt x="65" y="315"/>
                  </a:lnTo>
                  <a:lnTo>
                    <a:pt x="71" y="314"/>
                  </a:lnTo>
                  <a:lnTo>
                    <a:pt x="71" y="305"/>
                  </a:lnTo>
                  <a:lnTo>
                    <a:pt x="70" y="300"/>
                  </a:lnTo>
                  <a:lnTo>
                    <a:pt x="76" y="292"/>
                  </a:lnTo>
                  <a:lnTo>
                    <a:pt x="81" y="286"/>
                  </a:lnTo>
                  <a:lnTo>
                    <a:pt x="90" y="282"/>
                  </a:lnTo>
                  <a:lnTo>
                    <a:pt x="107" y="272"/>
                  </a:lnTo>
                  <a:lnTo>
                    <a:pt x="124" y="264"/>
                  </a:lnTo>
                  <a:lnTo>
                    <a:pt x="124" y="263"/>
                  </a:lnTo>
                  <a:lnTo>
                    <a:pt x="125" y="263"/>
                  </a:lnTo>
                  <a:lnTo>
                    <a:pt x="127" y="261"/>
                  </a:lnTo>
                  <a:lnTo>
                    <a:pt x="127" y="259"/>
                  </a:lnTo>
                  <a:lnTo>
                    <a:pt x="127" y="258"/>
                  </a:lnTo>
                  <a:lnTo>
                    <a:pt x="128" y="258"/>
                  </a:lnTo>
                  <a:lnTo>
                    <a:pt x="129" y="254"/>
                  </a:lnTo>
                  <a:lnTo>
                    <a:pt x="130" y="248"/>
                  </a:lnTo>
                  <a:lnTo>
                    <a:pt x="133" y="245"/>
                  </a:lnTo>
                  <a:lnTo>
                    <a:pt x="138" y="243"/>
                  </a:lnTo>
                  <a:lnTo>
                    <a:pt x="147" y="243"/>
                  </a:lnTo>
                  <a:lnTo>
                    <a:pt x="149" y="242"/>
                  </a:lnTo>
                  <a:lnTo>
                    <a:pt x="152" y="242"/>
                  </a:lnTo>
                  <a:lnTo>
                    <a:pt x="153" y="240"/>
                  </a:lnTo>
                  <a:lnTo>
                    <a:pt x="155" y="238"/>
                  </a:lnTo>
                  <a:lnTo>
                    <a:pt x="159" y="223"/>
                  </a:lnTo>
                  <a:lnTo>
                    <a:pt x="165" y="212"/>
                  </a:lnTo>
                  <a:lnTo>
                    <a:pt x="168" y="206"/>
                  </a:lnTo>
                  <a:lnTo>
                    <a:pt x="174" y="205"/>
                  </a:lnTo>
                  <a:lnTo>
                    <a:pt x="182" y="195"/>
                  </a:lnTo>
                  <a:lnTo>
                    <a:pt x="188" y="184"/>
                  </a:lnTo>
                  <a:lnTo>
                    <a:pt x="189" y="180"/>
                  </a:lnTo>
                  <a:lnTo>
                    <a:pt x="191" y="178"/>
                  </a:lnTo>
                  <a:lnTo>
                    <a:pt x="192" y="176"/>
                  </a:lnTo>
                  <a:lnTo>
                    <a:pt x="194" y="176"/>
                  </a:lnTo>
                  <a:lnTo>
                    <a:pt x="196" y="174"/>
                  </a:lnTo>
                  <a:lnTo>
                    <a:pt x="196" y="173"/>
                  </a:lnTo>
                  <a:lnTo>
                    <a:pt x="197" y="173"/>
                  </a:lnTo>
                  <a:lnTo>
                    <a:pt x="199" y="173"/>
                  </a:lnTo>
                  <a:lnTo>
                    <a:pt x="203" y="170"/>
                  </a:lnTo>
                  <a:lnTo>
                    <a:pt x="207" y="165"/>
                  </a:lnTo>
                  <a:lnTo>
                    <a:pt x="208" y="161"/>
                  </a:lnTo>
                  <a:lnTo>
                    <a:pt x="208" y="156"/>
                  </a:lnTo>
                  <a:lnTo>
                    <a:pt x="210" y="151"/>
                  </a:lnTo>
                  <a:lnTo>
                    <a:pt x="213" y="141"/>
                  </a:lnTo>
                  <a:lnTo>
                    <a:pt x="217" y="132"/>
                  </a:lnTo>
                  <a:lnTo>
                    <a:pt x="218" y="130"/>
                  </a:lnTo>
                  <a:lnTo>
                    <a:pt x="222" y="126"/>
                  </a:lnTo>
                  <a:lnTo>
                    <a:pt x="227" y="122"/>
                  </a:lnTo>
                  <a:lnTo>
                    <a:pt x="233" y="117"/>
                  </a:lnTo>
                  <a:lnTo>
                    <a:pt x="241" y="110"/>
                  </a:lnTo>
                  <a:lnTo>
                    <a:pt x="249" y="103"/>
                  </a:lnTo>
                  <a:lnTo>
                    <a:pt x="255" y="97"/>
                  </a:lnTo>
                  <a:lnTo>
                    <a:pt x="260" y="91"/>
                  </a:lnTo>
                  <a:lnTo>
                    <a:pt x="261" y="84"/>
                  </a:lnTo>
                  <a:lnTo>
                    <a:pt x="261" y="80"/>
                  </a:lnTo>
                  <a:lnTo>
                    <a:pt x="261" y="78"/>
                  </a:lnTo>
                  <a:lnTo>
                    <a:pt x="261" y="77"/>
                  </a:lnTo>
                  <a:lnTo>
                    <a:pt x="262" y="77"/>
                  </a:lnTo>
                  <a:lnTo>
                    <a:pt x="262" y="68"/>
                  </a:lnTo>
                  <a:lnTo>
                    <a:pt x="262" y="62"/>
                  </a:lnTo>
                  <a:lnTo>
                    <a:pt x="263" y="58"/>
                  </a:lnTo>
                  <a:lnTo>
                    <a:pt x="265" y="45"/>
                  </a:lnTo>
                  <a:lnTo>
                    <a:pt x="271" y="38"/>
                  </a:lnTo>
                  <a:lnTo>
                    <a:pt x="267" y="25"/>
                  </a:lnTo>
                  <a:lnTo>
                    <a:pt x="269" y="13"/>
                  </a:lnTo>
                  <a:lnTo>
                    <a:pt x="269" y="0"/>
                  </a:lnTo>
                  <a:lnTo>
                    <a:pt x="259" y="1"/>
                  </a:lnTo>
                  <a:lnTo>
                    <a:pt x="254" y="3"/>
                  </a:lnTo>
                  <a:lnTo>
                    <a:pt x="249" y="3"/>
                  </a:lnTo>
                  <a:lnTo>
                    <a:pt x="248" y="6"/>
                  </a:lnTo>
                  <a:lnTo>
                    <a:pt x="241" y="9"/>
                  </a:lnTo>
                  <a:lnTo>
                    <a:pt x="238" y="14"/>
                  </a:lnTo>
                  <a:lnTo>
                    <a:pt x="236" y="19"/>
                  </a:lnTo>
                  <a:lnTo>
                    <a:pt x="236" y="27"/>
                  </a:lnTo>
                </a:path>
              </a:pathLst>
            </a:custGeom>
            <a:noFill/>
            <a:ln w="3175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632">
              <a:extLst>
                <a:ext uri="{FF2B5EF4-FFF2-40B4-BE49-F238E27FC236}">
                  <a16:creationId xmlns:a16="http://schemas.microsoft.com/office/drawing/2014/main" id="{EADB4F4F-4D0E-FE58-3447-9FA543B47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8" y="3401"/>
              <a:ext cx="83" cy="80"/>
            </a:xfrm>
            <a:custGeom>
              <a:avLst/>
              <a:gdLst>
                <a:gd name="T0" fmla="*/ 0 w 251"/>
                <a:gd name="T1" fmla="*/ 240 h 242"/>
                <a:gd name="T2" fmla="*/ 2 w 251"/>
                <a:gd name="T3" fmla="*/ 239 h 242"/>
                <a:gd name="T4" fmla="*/ 4 w 251"/>
                <a:gd name="T5" fmla="*/ 234 h 242"/>
                <a:gd name="T6" fmla="*/ 5 w 251"/>
                <a:gd name="T7" fmla="*/ 233 h 242"/>
                <a:gd name="T8" fmla="*/ 7 w 251"/>
                <a:gd name="T9" fmla="*/ 224 h 242"/>
                <a:gd name="T10" fmla="*/ 4 w 251"/>
                <a:gd name="T11" fmla="*/ 203 h 242"/>
                <a:gd name="T12" fmla="*/ 4 w 251"/>
                <a:gd name="T13" fmla="*/ 187 h 242"/>
                <a:gd name="T14" fmla="*/ 9 w 251"/>
                <a:gd name="T15" fmla="*/ 172 h 242"/>
                <a:gd name="T16" fmla="*/ 20 w 251"/>
                <a:gd name="T17" fmla="*/ 159 h 242"/>
                <a:gd name="T18" fmla="*/ 50 w 251"/>
                <a:gd name="T19" fmla="*/ 144 h 242"/>
                <a:gd name="T20" fmla="*/ 55 w 251"/>
                <a:gd name="T21" fmla="*/ 141 h 242"/>
                <a:gd name="T22" fmla="*/ 59 w 251"/>
                <a:gd name="T23" fmla="*/ 136 h 242"/>
                <a:gd name="T24" fmla="*/ 58 w 251"/>
                <a:gd name="T25" fmla="*/ 125 h 242"/>
                <a:gd name="T26" fmla="*/ 61 w 251"/>
                <a:gd name="T27" fmla="*/ 111 h 242"/>
                <a:gd name="T28" fmla="*/ 74 w 251"/>
                <a:gd name="T29" fmla="*/ 101 h 242"/>
                <a:gd name="T30" fmla="*/ 79 w 251"/>
                <a:gd name="T31" fmla="*/ 93 h 242"/>
                <a:gd name="T32" fmla="*/ 80 w 251"/>
                <a:gd name="T33" fmla="*/ 88 h 242"/>
                <a:gd name="T34" fmla="*/ 79 w 251"/>
                <a:gd name="T35" fmla="*/ 82 h 242"/>
                <a:gd name="T36" fmla="*/ 84 w 251"/>
                <a:gd name="T37" fmla="*/ 78 h 242"/>
                <a:gd name="T38" fmla="*/ 92 w 251"/>
                <a:gd name="T39" fmla="*/ 76 h 242"/>
                <a:gd name="T40" fmla="*/ 100 w 251"/>
                <a:gd name="T41" fmla="*/ 63 h 242"/>
                <a:gd name="T42" fmla="*/ 115 w 251"/>
                <a:gd name="T43" fmla="*/ 55 h 242"/>
                <a:gd name="T44" fmla="*/ 126 w 251"/>
                <a:gd name="T45" fmla="*/ 39 h 242"/>
                <a:gd name="T46" fmla="*/ 136 w 251"/>
                <a:gd name="T47" fmla="*/ 31 h 242"/>
                <a:gd name="T48" fmla="*/ 148 w 251"/>
                <a:gd name="T49" fmla="*/ 30 h 242"/>
                <a:gd name="T50" fmla="*/ 156 w 251"/>
                <a:gd name="T51" fmla="*/ 30 h 242"/>
                <a:gd name="T52" fmla="*/ 170 w 251"/>
                <a:gd name="T53" fmla="*/ 24 h 242"/>
                <a:gd name="T54" fmla="*/ 170 w 251"/>
                <a:gd name="T55" fmla="*/ 21 h 242"/>
                <a:gd name="T56" fmla="*/ 172 w 251"/>
                <a:gd name="T57" fmla="*/ 19 h 242"/>
                <a:gd name="T58" fmla="*/ 187 w 251"/>
                <a:gd name="T59" fmla="*/ 11 h 242"/>
                <a:gd name="T60" fmla="*/ 193 w 251"/>
                <a:gd name="T61" fmla="*/ 9 h 242"/>
                <a:gd name="T62" fmla="*/ 217 w 251"/>
                <a:gd name="T63" fmla="*/ 0 h 242"/>
                <a:gd name="T64" fmla="*/ 223 w 251"/>
                <a:gd name="T65" fmla="*/ 6 h 242"/>
                <a:gd name="T66" fmla="*/ 228 w 251"/>
                <a:gd name="T67" fmla="*/ 18 h 242"/>
                <a:gd name="T68" fmla="*/ 236 w 251"/>
                <a:gd name="T69" fmla="*/ 30 h 242"/>
                <a:gd name="T70" fmla="*/ 244 w 251"/>
                <a:gd name="T71" fmla="*/ 39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1" h="242">
                  <a:moveTo>
                    <a:pt x="0" y="242"/>
                  </a:moveTo>
                  <a:lnTo>
                    <a:pt x="0" y="240"/>
                  </a:lnTo>
                  <a:lnTo>
                    <a:pt x="0" y="239"/>
                  </a:lnTo>
                  <a:lnTo>
                    <a:pt x="2" y="239"/>
                  </a:lnTo>
                  <a:lnTo>
                    <a:pt x="4" y="236"/>
                  </a:lnTo>
                  <a:lnTo>
                    <a:pt x="4" y="234"/>
                  </a:lnTo>
                  <a:lnTo>
                    <a:pt x="4" y="233"/>
                  </a:lnTo>
                  <a:lnTo>
                    <a:pt x="5" y="233"/>
                  </a:lnTo>
                  <a:lnTo>
                    <a:pt x="7" y="231"/>
                  </a:lnTo>
                  <a:lnTo>
                    <a:pt x="7" y="224"/>
                  </a:lnTo>
                  <a:lnTo>
                    <a:pt x="6" y="215"/>
                  </a:lnTo>
                  <a:lnTo>
                    <a:pt x="4" y="203"/>
                  </a:lnTo>
                  <a:lnTo>
                    <a:pt x="5" y="196"/>
                  </a:lnTo>
                  <a:lnTo>
                    <a:pt x="4" y="187"/>
                  </a:lnTo>
                  <a:lnTo>
                    <a:pt x="6" y="180"/>
                  </a:lnTo>
                  <a:lnTo>
                    <a:pt x="9" y="172"/>
                  </a:lnTo>
                  <a:lnTo>
                    <a:pt x="14" y="167"/>
                  </a:lnTo>
                  <a:lnTo>
                    <a:pt x="20" y="159"/>
                  </a:lnTo>
                  <a:lnTo>
                    <a:pt x="49" y="146"/>
                  </a:lnTo>
                  <a:lnTo>
                    <a:pt x="50" y="144"/>
                  </a:lnTo>
                  <a:lnTo>
                    <a:pt x="52" y="143"/>
                  </a:lnTo>
                  <a:lnTo>
                    <a:pt x="55" y="141"/>
                  </a:lnTo>
                  <a:lnTo>
                    <a:pt x="57" y="138"/>
                  </a:lnTo>
                  <a:lnTo>
                    <a:pt x="59" y="136"/>
                  </a:lnTo>
                  <a:lnTo>
                    <a:pt x="59" y="129"/>
                  </a:lnTo>
                  <a:lnTo>
                    <a:pt x="58" y="125"/>
                  </a:lnTo>
                  <a:lnTo>
                    <a:pt x="58" y="122"/>
                  </a:lnTo>
                  <a:lnTo>
                    <a:pt x="61" y="111"/>
                  </a:lnTo>
                  <a:lnTo>
                    <a:pt x="68" y="105"/>
                  </a:lnTo>
                  <a:lnTo>
                    <a:pt x="74" y="101"/>
                  </a:lnTo>
                  <a:lnTo>
                    <a:pt x="79" y="97"/>
                  </a:lnTo>
                  <a:lnTo>
                    <a:pt x="79" y="93"/>
                  </a:lnTo>
                  <a:lnTo>
                    <a:pt x="80" y="91"/>
                  </a:lnTo>
                  <a:lnTo>
                    <a:pt x="80" y="88"/>
                  </a:lnTo>
                  <a:lnTo>
                    <a:pt x="80" y="86"/>
                  </a:lnTo>
                  <a:lnTo>
                    <a:pt x="79" y="82"/>
                  </a:lnTo>
                  <a:lnTo>
                    <a:pt x="81" y="80"/>
                  </a:lnTo>
                  <a:lnTo>
                    <a:pt x="84" y="78"/>
                  </a:lnTo>
                  <a:lnTo>
                    <a:pt x="89" y="78"/>
                  </a:lnTo>
                  <a:lnTo>
                    <a:pt x="92" y="76"/>
                  </a:lnTo>
                  <a:lnTo>
                    <a:pt x="99" y="71"/>
                  </a:lnTo>
                  <a:lnTo>
                    <a:pt x="100" y="63"/>
                  </a:lnTo>
                  <a:lnTo>
                    <a:pt x="107" y="60"/>
                  </a:lnTo>
                  <a:lnTo>
                    <a:pt x="115" y="55"/>
                  </a:lnTo>
                  <a:lnTo>
                    <a:pt x="126" y="45"/>
                  </a:lnTo>
                  <a:lnTo>
                    <a:pt x="126" y="39"/>
                  </a:lnTo>
                  <a:lnTo>
                    <a:pt x="130" y="35"/>
                  </a:lnTo>
                  <a:lnTo>
                    <a:pt x="136" y="31"/>
                  </a:lnTo>
                  <a:lnTo>
                    <a:pt x="146" y="31"/>
                  </a:lnTo>
                  <a:lnTo>
                    <a:pt x="148" y="30"/>
                  </a:lnTo>
                  <a:lnTo>
                    <a:pt x="151" y="30"/>
                  </a:lnTo>
                  <a:lnTo>
                    <a:pt x="156" y="30"/>
                  </a:lnTo>
                  <a:lnTo>
                    <a:pt x="165" y="28"/>
                  </a:lnTo>
                  <a:lnTo>
                    <a:pt x="170" y="24"/>
                  </a:lnTo>
                  <a:lnTo>
                    <a:pt x="170" y="22"/>
                  </a:lnTo>
                  <a:lnTo>
                    <a:pt x="170" y="21"/>
                  </a:lnTo>
                  <a:lnTo>
                    <a:pt x="171" y="21"/>
                  </a:lnTo>
                  <a:lnTo>
                    <a:pt x="172" y="19"/>
                  </a:lnTo>
                  <a:lnTo>
                    <a:pt x="179" y="15"/>
                  </a:lnTo>
                  <a:lnTo>
                    <a:pt x="187" y="11"/>
                  </a:lnTo>
                  <a:lnTo>
                    <a:pt x="190" y="9"/>
                  </a:lnTo>
                  <a:lnTo>
                    <a:pt x="193" y="9"/>
                  </a:lnTo>
                  <a:lnTo>
                    <a:pt x="210" y="2"/>
                  </a:lnTo>
                  <a:lnTo>
                    <a:pt x="217" y="0"/>
                  </a:lnTo>
                  <a:lnTo>
                    <a:pt x="223" y="0"/>
                  </a:lnTo>
                  <a:lnTo>
                    <a:pt x="223" y="6"/>
                  </a:lnTo>
                  <a:lnTo>
                    <a:pt x="225" y="12"/>
                  </a:lnTo>
                  <a:lnTo>
                    <a:pt x="228" y="18"/>
                  </a:lnTo>
                  <a:lnTo>
                    <a:pt x="233" y="24"/>
                  </a:lnTo>
                  <a:lnTo>
                    <a:pt x="236" y="30"/>
                  </a:lnTo>
                  <a:lnTo>
                    <a:pt x="240" y="36"/>
                  </a:lnTo>
                  <a:lnTo>
                    <a:pt x="244" y="39"/>
                  </a:lnTo>
                  <a:lnTo>
                    <a:pt x="251" y="40"/>
                  </a:lnTo>
                </a:path>
              </a:pathLst>
            </a:custGeom>
            <a:noFill/>
            <a:ln w="3175">
              <a:solidFill>
                <a:srgbClr val="2495B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633">
              <a:extLst>
                <a:ext uri="{FF2B5EF4-FFF2-40B4-BE49-F238E27FC236}">
                  <a16:creationId xmlns:a16="http://schemas.microsoft.com/office/drawing/2014/main" id="{1E2F8AFD-12D6-A26D-83BD-5F4D809C6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" y="550"/>
              <a:ext cx="2910" cy="2824"/>
            </a:xfrm>
            <a:custGeom>
              <a:avLst/>
              <a:gdLst>
                <a:gd name="T0" fmla="*/ 223 w 8729"/>
                <a:gd name="T1" fmla="*/ 2348 h 8473"/>
                <a:gd name="T2" fmla="*/ 438 w 8729"/>
                <a:gd name="T3" fmla="*/ 2509 h 8473"/>
                <a:gd name="T4" fmla="*/ 724 w 8729"/>
                <a:gd name="T5" fmla="*/ 2630 h 8473"/>
                <a:gd name="T6" fmla="*/ 716 w 8729"/>
                <a:gd name="T7" fmla="*/ 2772 h 8473"/>
                <a:gd name="T8" fmla="*/ 707 w 8729"/>
                <a:gd name="T9" fmla="*/ 3100 h 8473"/>
                <a:gd name="T10" fmla="*/ 1342 w 8729"/>
                <a:gd name="T11" fmla="*/ 3818 h 8473"/>
                <a:gd name="T12" fmla="*/ 1511 w 8729"/>
                <a:gd name="T13" fmla="*/ 4129 h 8473"/>
                <a:gd name="T14" fmla="*/ 1781 w 8729"/>
                <a:gd name="T15" fmla="*/ 5175 h 8473"/>
                <a:gd name="T16" fmla="*/ 1310 w 8729"/>
                <a:gd name="T17" fmla="*/ 5654 h 8473"/>
                <a:gd name="T18" fmla="*/ 915 w 8729"/>
                <a:gd name="T19" fmla="*/ 7094 h 8473"/>
                <a:gd name="T20" fmla="*/ 933 w 8729"/>
                <a:gd name="T21" fmla="*/ 7294 h 8473"/>
                <a:gd name="T22" fmla="*/ 1119 w 8729"/>
                <a:gd name="T23" fmla="*/ 7490 h 8473"/>
                <a:gd name="T24" fmla="*/ 1545 w 8729"/>
                <a:gd name="T25" fmla="*/ 7679 h 8473"/>
                <a:gd name="T26" fmla="*/ 1806 w 8729"/>
                <a:gd name="T27" fmla="*/ 7842 h 8473"/>
                <a:gd name="T28" fmla="*/ 2481 w 8729"/>
                <a:gd name="T29" fmla="*/ 8040 h 8473"/>
                <a:gd name="T30" fmla="*/ 2809 w 8729"/>
                <a:gd name="T31" fmla="*/ 8037 h 8473"/>
                <a:gd name="T32" fmla="*/ 2844 w 8729"/>
                <a:gd name="T33" fmla="*/ 7840 h 8473"/>
                <a:gd name="T34" fmla="*/ 3382 w 8729"/>
                <a:gd name="T35" fmla="*/ 8017 h 8473"/>
                <a:gd name="T36" fmla="*/ 3700 w 8729"/>
                <a:gd name="T37" fmla="*/ 8142 h 8473"/>
                <a:gd name="T38" fmla="*/ 3890 w 8729"/>
                <a:gd name="T39" fmla="*/ 8372 h 8473"/>
                <a:gd name="T40" fmla="*/ 4411 w 8729"/>
                <a:gd name="T41" fmla="*/ 8451 h 8473"/>
                <a:gd name="T42" fmla="*/ 4754 w 8729"/>
                <a:gd name="T43" fmla="*/ 8326 h 8473"/>
                <a:gd name="T44" fmla="*/ 4812 w 8729"/>
                <a:gd name="T45" fmla="*/ 7785 h 8473"/>
                <a:gd name="T46" fmla="*/ 5539 w 8729"/>
                <a:gd name="T47" fmla="*/ 7117 h 8473"/>
                <a:gd name="T48" fmla="*/ 5954 w 8729"/>
                <a:gd name="T49" fmla="*/ 7191 h 8473"/>
                <a:gd name="T50" fmla="*/ 6328 w 8729"/>
                <a:gd name="T51" fmla="*/ 7251 h 8473"/>
                <a:gd name="T52" fmla="*/ 6718 w 8729"/>
                <a:gd name="T53" fmla="*/ 7275 h 8473"/>
                <a:gd name="T54" fmla="*/ 7029 w 8729"/>
                <a:gd name="T55" fmla="*/ 7467 h 8473"/>
                <a:gd name="T56" fmla="*/ 7416 w 8729"/>
                <a:gd name="T57" fmla="*/ 7598 h 8473"/>
                <a:gd name="T58" fmla="*/ 7864 w 8729"/>
                <a:gd name="T59" fmla="*/ 7370 h 8473"/>
                <a:gd name="T60" fmla="*/ 8137 w 8729"/>
                <a:gd name="T61" fmla="*/ 6997 h 8473"/>
                <a:gd name="T62" fmla="*/ 8465 w 8729"/>
                <a:gd name="T63" fmla="*/ 6780 h 8473"/>
                <a:gd name="T64" fmla="*/ 8655 w 8729"/>
                <a:gd name="T65" fmla="*/ 6454 h 8473"/>
                <a:gd name="T66" fmla="*/ 8314 w 8729"/>
                <a:gd name="T67" fmla="*/ 6305 h 8473"/>
                <a:gd name="T68" fmla="*/ 7985 w 8729"/>
                <a:gd name="T69" fmla="*/ 6008 h 8473"/>
                <a:gd name="T70" fmla="*/ 8108 w 8729"/>
                <a:gd name="T71" fmla="*/ 5662 h 8473"/>
                <a:gd name="T72" fmla="*/ 7830 w 8729"/>
                <a:gd name="T73" fmla="*/ 5332 h 8473"/>
                <a:gd name="T74" fmla="*/ 8003 w 8729"/>
                <a:gd name="T75" fmla="*/ 5097 h 8473"/>
                <a:gd name="T76" fmla="*/ 8011 w 8729"/>
                <a:gd name="T77" fmla="*/ 4754 h 8473"/>
                <a:gd name="T78" fmla="*/ 7843 w 8729"/>
                <a:gd name="T79" fmla="*/ 4388 h 8473"/>
                <a:gd name="T80" fmla="*/ 7918 w 8729"/>
                <a:gd name="T81" fmla="*/ 4121 h 8473"/>
                <a:gd name="T82" fmla="*/ 7850 w 8729"/>
                <a:gd name="T83" fmla="*/ 3879 h 8473"/>
                <a:gd name="T84" fmla="*/ 7345 w 8729"/>
                <a:gd name="T85" fmla="*/ 3840 h 8473"/>
                <a:gd name="T86" fmla="*/ 7165 w 8729"/>
                <a:gd name="T87" fmla="*/ 4063 h 8473"/>
                <a:gd name="T88" fmla="*/ 7230 w 8729"/>
                <a:gd name="T89" fmla="*/ 3756 h 8473"/>
                <a:gd name="T90" fmla="*/ 7495 w 8729"/>
                <a:gd name="T91" fmla="*/ 3229 h 8473"/>
                <a:gd name="T92" fmla="*/ 7795 w 8729"/>
                <a:gd name="T93" fmla="*/ 2855 h 8473"/>
                <a:gd name="T94" fmla="*/ 7823 w 8729"/>
                <a:gd name="T95" fmla="*/ 2583 h 8473"/>
                <a:gd name="T96" fmla="*/ 8145 w 8729"/>
                <a:gd name="T97" fmla="*/ 2520 h 8473"/>
                <a:gd name="T98" fmla="*/ 8311 w 8729"/>
                <a:gd name="T99" fmla="*/ 2358 h 8473"/>
                <a:gd name="T100" fmla="*/ 8307 w 8729"/>
                <a:gd name="T101" fmla="*/ 1943 h 8473"/>
                <a:gd name="T102" fmla="*/ 8415 w 8729"/>
                <a:gd name="T103" fmla="*/ 1298 h 8473"/>
                <a:gd name="T104" fmla="*/ 8626 w 8729"/>
                <a:gd name="T105" fmla="*/ 711 h 8473"/>
                <a:gd name="T106" fmla="*/ 8259 w 8729"/>
                <a:gd name="T107" fmla="*/ 631 h 8473"/>
                <a:gd name="T108" fmla="*/ 7966 w 8729"/>
                <a:gd name="T109" fmla="*/ 583 h 8473"/>
                <a:gd name="T110" fmla="*/ 7766 w 8729"/>
                <a:gd name="T111" fmla="*/ 509 h 8473"/>
                <a:gd name="T112" fmla="*/ 7559 w 8729"/>
                <a:gd name="T113" fmla="*/ 507 h 8473"/>
                <a:gd name="T114" fmla="*/ 7437 w 8729"/>
                <a:gd name="T115" fmla="*/ 277 h 8473"/>
                <a:gd name="T116" fmla="*/ 7065 w 8729"/>
                <a:gd name="T117" fmla="*/ 239 h 8473"/>
                <a:gd name="T118" fmla="*/ 6856 w 8729"/>
                <a:gd name="T119" fmla="*/ 151 h 8473"/>
                <a:gd name="T120" fmla="*/ 6613 w 8729"/>
                <a:gd name="T121" fmla="*/ 180 h 8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729" h="8473">
                  <a:moveTo>
                    <a:pt x="0" y="2248"/>
                  </a:moveTo>
                  <a:lnTo>
                    <a:pt x="87" y="2241"/>
                  </a:lnTo>
                  <a:lnTo>
                    <a:pt x="135" y="2270"/>
                  </a:lnTo>
                  <a:lnTo>
                    <a:pt x="144" y="2222"/>
                  </a:lnTo>
                  <a:lnTo>
                    <a:pt x="180" y="2239"/>
                  </a:lnTo>
                  <a:lnTo>
                    <a:pt x="225" y="2221"/>
                  </a:lnTo>
                  <a:lnTo>
                    <a:pt x="284" y="2209"/>
                  </a:lnTo>
                  <a:lnTo>
                    <a:pt x="341" y="2243"/>
                  </a:lnTo>
                  <a:lnTo>
                    <a:pt x="299" y="2302"/>
                  </a:lnTo>
                  <a:lnTo>
                    <a:pt x="225" y="2302"/>
                  </a:lnTo>
                  <a:lnTo>
                    <a:pt x="197" y="2290"/>
                  </a:lnTo>
                  <a:lnTo>
                    <a:pt x="184" y="2298"/>
                  </a:lnTo>
                  <a:lnTo>
                    <a:pt x="223" y="2348"/>
                  </a:lnTo>
                  <a:lnTo>
                    <a:pt x="252" y="2366"/>
                  </a:lnTo>
                  <a:lnTo>
                    <a:pt x="338" y="2357"/>
                  </a:lnTo>
                  <a:lnTo>
                    <a:pt x="387" y="2321"/>
                  </a:lnTo>
                  <a:lnTo>
                    <a:pt x="420" y="2310"/>
                  </a:lnTo>
                  <a:lnTo>
                    <a:pt x="429" y="2343"/>
                  </a:lnTo>
                  <a:lnTo>
                    <a:pt x="484" y="2345"/>
                  </a:lnTo>
                  <a:lnTo>
                    <a:pt x="513" y="2369"/>
                  </a:lnTo>
                  <a:lnTo>
                    <a:pt x="489" y="2411"/>
                  </a:lnTo>
                  <a:lnTo>
                    <a:pt x="490" y="2425"/>
                  </a:lnTo>
                  <a:lnTo>
                    <a:pt x="512" y="2435"/>
                  </a:lnTo>
                  <a:lnTo>
                    <a:pt x="515" y="2469"/>
                  </a:lnTo>
                  <a:lnTo>
                    <a:pt x="489" y="2478"/>
                  </a:lnTo>
                  <a:lnTo>
                    <a:pt x="438" y="2509"/>
                  </a:lnTo>
                  <a:lnTo>
                    <a:pt x="462" y="2548"/>
                  </a:lnTo>
                  <a:lnTo>
                    <a:pt x="466" y="2588"/>
                  </a:lnTo>
                  <a:lnTo>
                    <a:pt x="486" y="2598"/>
                  </a:lnTo>
                  <a:lnTo>
                    <a:pt x="481" y="2612"/>
                  </a:lnTo>
                  <a:lnTo>
                    <a:pt x="447" y="2602"/>
                  </a:lnTo>
                  <a:lnTo>
                    <a:pt x="440" y="2602"/>
                  </a:lnTo>
                  <a:lnTo>
                    <a:pt x="440" y="2609"/>
                  </a:lnTo>
                  <a:lnTo>
                    <a:pt x="518" y="2649"/>
                  </a:lnTo>
                  <a:lnTo>
                    <a:pt x="537" y="2633"/>
                  </a:lnTo>
                  <a:lnTo>
                    <a:pt x="556" y="2632"/>
                  </a:lnTo>
                  <a:lnTo>
                    <a:pt x="628" y="2685"/>
                  </a:lnTo>
                  <a:lnTo>
                    <a:pt x="699" y="2653"/>
                  </a:lnTo>
                  <a:lnTo>
                    <a:pt x="724" y="2630"/>
                  </a:lnTo>
                  <a:lnTo>
                    <a:pt x="776" y="2618"/>
                  </a:lnTo>
                  <a:lnTo>
                    <a:pt x="803" y="2616"/>
                  </a:lnTo>
                  <a:lnTo>
                    <a:pt x="856" y="2618"/>
                  </a:lnTo>
                  <a:lnTo>
                    <a:pt x="905" y="2634"/>
                  </a:lnTo>
                  <a:lnTo>
                    <a:pt x="971" y="2688"/>
                  </a:lnTo>
                  <a:lnTo>
                    <a:pt x="963" y="2694"/>
                  </a:lnTo>
                  <a:lnTo>
                    <a:pt x="914" y="2660"/>
                  </a:lnTo>
                  <a:lnTo>
                    <a:pt x="832" y="2640"/>
                  </a:lnTo>
                  <a:lnTo>
                    <a:pt x="806" y="2650"/>
                  </a:lnTo>
                  <a:lnTo>
                    <a:pt x="733" y="2662"/>
                  </a:lnTo>
                  <a:lnTo>
                    <a:pt x="716" y="2691"/>
                  </a:lnTo>
                  <a:lnTo>
                    <a:pt x="726" y="2731"/>
                  </a:lnTo>
                  <a:lnTo>
                    <a:pt x="716" y="2772"/>
                  </a:lnTo>
                  <a:lnTo>
                    <a:pt x="705" y="2786"/>
                  </a:lnTo>
                  <a:lnTo>
                    <a:pt x="678" y="2788"/>
                  </a:lnTo>
                  <a:lnTo>
                    <a:pt x="660" y="2802"/>
                  </a:lnTo>
                  <a:lnTo>
                    <a:pt x="792" y="2858"/>
                  </a:lnTo>
                  <a:lnTo>
                    <a:pt x="799" y="2864"/>
                  </a:lnTo>
                  <a:lnTo>
                    <a:pt x="836" y="2907"/>
                  </a:lnTo>
                  <a:lnTo>
                    <a:pt x="853" y="2946"/>
                  </a:lnTo>
                  <a:lnTo>
                    <a:pt x="815" y="2962"/>
                  </a:lnTo>
                  <a:lnTo>
                    <a:pt x="787" y="3026"/>
                  </a:lnTo>
                  <a:lnTo>
                    <a:pt x="782" y="3033"/>
                  </a:lnTo>
                  <a:lnTo>
                    <a:pt x="745" y="3070"/>
                  </a:lnTo>
                  <a:lnTo>
                    <a:pt x="733" y="3090"/>
                  </a:lnTo>
                  <a:lnTo>
                    <a:pt x="707" y="3100"/>
                  </a:lnTo>
                  <a:lnTo>
                    <a:pt x="712" y="3167"/>
                  </a:lnTo>
                  <a:lnTo>
                    <a:pt x="722" y="3185"/>
                  </a:lnTo>
                  <a:lnTo>
                    <a:pt x="810" y="3277"/>
                  </a:lnTo>
                  <a:lnTo>
                    <a:pt x="841" y="3329"/>
                  </a:lnTo>
                  <a:lnTo>
                    <a:pt x="864" y="3339"/>
                  </a:lnTo>
                  <a:lnTo>
                    <a:pt x="911" y="3423"/>
                  </a:lnTo>
                  <a:lnTo>
                    <a:pt x="951" y="3564"/>
                  </a:lnTo>
                  <a:lnTo>
                    <a:pt x="985" y="3576"/>
                  </a:lnTo>
                  <a:lnTo>
                    <a:pt x="1094" y="3665"/>
                  </a:lnTo>
                  <a:lnTo>
                    <a:pt x="1177" y="3692"/>
                  </a:lnTo>
                  <a:lnTo>
                    <a:pt x="1216" y="3755"/>
                  </a:lnTo>
                  <a:lnTo>
                    <a:pt x="1304" y="3766"/>
                  </a:lnTo>
                  <a:lnTo>
                    <a:pt x="1342" y="3818"/>
                  </a:lnTo>
                  <a:lnTo>
                    <a:pt x="1349" y="3823"/>
                  </a:lnTo>
                  <a:lnTo>
                    <a:pt x="1348" y="3811"/>
                  </a:lnTo>
                  <a:lnTo>
                    <a:pt x="1355" y="3811"/>
                  </a:lnTo>
                  <a:lnTo>
                    <a:pt x="1404" y="3852"/>
                  </a:lnTo>
                  <a:lnTo>
                    <a:pt x="1427" y="3803"/>
                  </a:lnTo>
                  <a:lnTo>
                    <a:pt x="1522" y="3807"/>
                  </a:lnTo>
                  <a:lnTo>
                    <a:pt x="1490" y="3824"/>
                  </a:lnTo>
                  <a:lnTo>
                    <a:pt x="1473" y="3873"/>
                  </a:lnTo>
                  <a:lnTo>
                    <a:pt x="1425" y="3923"/>
                  </a:lnTo>
                  <a:lnTo>
                    <a:pt x="1403" y="3972"/>
                  </a:lnTo>
                  <a:lnTo>
                    <a:pt x="1411" y="3991"/>
                  </a:lnTo>
                  <a:lnTo>
                    <a:pt x="1454" y="4022"/>
                  </a:lnTo>
                  <a:lnTo>
                    <a:pt x="1511" y="4129"/>
                  </a:lnTo>
                  <a:lnTo>
                    <a:pt x="1484" y="4286"/>
                  </a:lnTo>
                  <a:lnTo>
                    <a:pt x="1438" y="4351"/>
                  </a:lnTo>
                  <a:lnTo>
                    <a:pt x="1457" y="4409"/>
                  </a:lnTo>
                  <a:lnTo>
                    <a:pt x="1503" y="4471"/>
                  </a:lnTo>
                  <a:lnTo>
                    <a:pt x="1403" y="4407"/>
                  </a:lnTo>
                  <a:lnTo>
                    <a:pt x="1365" y="4431"/>
                  </a:lnTo>
                  <a:lnTo>
                    <a:pt x="1365" y="4505"/>
                  </a:lnTo>
                  <a:lnTo>
                    <a:pt x="1514" y="4611"/>
                  </a:lnTo>
                  <a:lnTo>
                    <a:pt x="1568" y="4673"/>
                  </a:lnTo>
                  <a:lnTo>
                    <a:pt x="1662" y="4758"/>
                  </a:lnTo>
                  <a:lnTo>
                    <a:pt x="1725" y="4845"/>
                  </a:lnTo>
                  <a:lnTo>
                    <a:pt x="1754" y="4957"/>
                  </a:lnTo>
                  <a:lnTo>
                    <a:pt x="1781" y="5175"/>
                  </a:lnTo>
                  <a:lnTo>
                    <a:pt x="1804" y="5267"/>
                  </a:lnTo>
                  <a:lnTo>
                    <a:pt x="1782" y="5256"/>
                  </a:lnTo>
                  <a:lnTo>
                    <a:pt x="1758" y="5224"/>
                  </a:lnTo>
                  <a:lnTo>
                    <a:pt x="1706" y="5008"/>
                  </a:lnTo>
                  <a:lnTo>
                    <a:pt x="1672" y="4924"/>
                  </a:lnTo>
                  <a:lnTo>
                    <a:pt x="1493" y="4740"/>
                  </a:lnTo>
                  <a:lnTo>
                    <a:pt x="1488" y="4680"/>
                  </a:lnTo>
                  <a:lnTo>
                    <a:pt x="1455" y="4690"/>
                  </a:lnTo>
                  <a:lnTo>
                    <a:pt x="1420" y="4746"/>
                  </a:lnTo>
                  <a:lnTo>
                    <a:pt x="1404" y="4787"/>
                  </a:lnTo>
                  <a:lnTo>
                    <a:pt x="1276" y="5716"/>
                  </a:lnTo>
                  <a:lnTo>
                    <a:pt x="1283" y="5722"/>
                  </a:lnTo>
                  <a:lnTo>
                    <a:pt x="1310" y="5654"/>
                  </a:lnTo>
                  <a:lnTo>
                    <a:pt x="1365" y="5588"/>
                  </a:lnTo>
                  <a:lnTo>
                    <a:pt x="1438" y="5655"/>
                  </a:lnTo>
                  <a:lnTo>
                    <a:pt x="1463" y="5706"/>
                  </a:lnTo>
                  <a:lnTo>
                    <a:pt x="1418" y="5730"/>
                  </a:lnTo>
                  <a:lnTo>
                    <a:pt x="1383" y="5726"/>
                  </a:lnTo>
                  <a:lnTo>
                    <a:pt x="1356" y="5709"/>
                  </a:lnTo>
                  <a:lnTo>
                    <a:pt x="1329" y="5718"/>
                  </a:lnTo>
                  <a:lnTo>
                    <a:pt x="1273" y="5831"/>
                  </a:lnTo>
                  <a:lnTo>
                    <a:pt x="1269" y="5925"/>
                  </a:lnTo>
                  <a:lnTo>
                    <a:pt x="1183" y="6373"/>
                  </a:lnTo>
                  <a:lnTo>
                    <a:pt x="1177" y="6380"/>
                  </a:lnTo>
                  <a:lnTo>
                    <a:pt x="1053" y="6860"/>
                  </a:lnTo>
                  <a:lnTo>
                    <a:pt x="915" y="7094"/>
                  </a:lnTo>
                  <a:lnTo>
                    <a:pt x="859" y="7141"/>
                  </a:lnTo>
                  <a:lnTo>
                    <a:pt x="839" y="7134"/>
                  </a:lnTo>
                  <a:lnTo>
                    <a:pt x="787" y="7147"/>
                  </a:lnTo>
                  <a:lnTo>
                    <a:pt x="755" y="7176"/>
                  </a:lnTo>
                  <a:lnTo>
                    <a:pt x="791" y="7206"/>
                  </a:lnTo>
                  <a:lnTo>
                    <a:pt x="803" y="7245"/>
                  </a:lnTo>
                  <a:lnTo>
                    <a:pt x="854" y="7228"/>
                  </a:lnTo>
                  <a:lnTo>
                    <a:pt x="888" y="7237"/>
                  </a:lnTo>
                  <a:lnTo>
                    <a:pt x="891" y="7277"/>
                  </a:lnTo>
                  <a:lnTo>
                    <a:pt x="899" y="7290"/>
                  </a:lnTo>
                  <a:lnTo>
                    <a:pt x="899" y="7296"/>
                  </a:lnTo>
                  <a:lnTo>
                    <a:pt x="928" y="7301"/>
                  </a:lnTo>
                  <a:lnTo>
                    <a:pt x="933" y="7294"/>
                  </a:lnTo>
                  <a:lnTo>
                    <a:pt x="944" y="7258"/>
                  </a:lnTo>
                  <a:lnTo>
                    <a:pt x="990" y="7254"/>
                  </a:lnTo>
                  <a:lnTo>
                    <a:pt x="1025" y="7285"/>
                  </a:lnTo>
                  <a:lnTo>
                    <a:pt x="1066" y="7287"/>
                  </a:lnTo>
                  <a:lnTo>
                    <a:pt x="1081" y="7301"/>
                  </a:lnTo>
                  <a:lnTo>
                    <a:pt x="1091" y="7332"/>
                  </a:lnTo>
                  <a:lnTo>
                    <a:pt x="1089" y="7380"/>
                  </a:lnTo>
                  <a:lnTo>
                    <a:pt x="1055" y="7449"/>
                  </a:lnTo>
                  <a:lnTo>
                    <a:pt x="1012" y="7500"/>
                  </a:lnTo>
                  <a:lnTo>
                    <a:pt x="1037" y="7546"/>
                  </a:lnTo>
                  <a:lnTo>
                    <a:pt x="1099" y="7567"/>
                  </a:lnTo>
                  <a:lnTo>
                    <a:pt x="1111" y="7545"/>
                  </a:lnTo>
                  <a:lnTo>
                    <a:pt x="1119" y="7490"/>
                  </a:lnTo>
                  <a:lnTo>
                    <a:pt x="1138" y="7475"/>
                  </a:lnTo>
                  <a:lnTo>
                    <a:pt x="1164" y="7473"/>
                  </a:lnTo>
                  <a:lnTo>
                    <a:pt x="1148" y="7521"/>
                  </a:lnTo>
                  <a:lnTo>
                    <a:pt x="1178" y="7551"/>
                  </a:lnTo>
                  <a:lnTo>
                    <a:pt x="1224" y="7548"/>
                  </a:lnTo>
                  <a:lnTo>
                    <a:pt x="1268" y="7577"/>
                  </a:lnTo>
                  <a:lnTo>
                    <a:pt x="1283" y="7595"/>
                  </a:lnTo>
                  <a:lnTo>
                    <a:pt x="1308" y="7594"/>
                  </a:lnTo>
                  <a:lnTo>
                    <a:pt x="1337" y="7617"/>
                  </a:lnTo>
                  <a:lnTo>
                    <a:pt x="1385" y="7625"/>
                  </a:lnTo>
                  <a:lnTo>
                    <a:pt x="1443" y="7668"/>
                  </a:lnTo>
                  <a:lnTo>
                    <a:pt x="1477" y="7665"/>
                  </a:lnTo>
                  <a:lnTo>
                    <a:pt x="1545" y="7679"/>
                  </a:lnTo>
                  <a:lnTo>
                    <a:pt x="1603" y="7666"/>
                  </a:lnTo>
                  <a:lnTo>
                    <a:pt x="1618" y="7692"/>
                  </a:lnTo>
                  <a:lnTo>
                    <a:pt x="1629" y="7725"/>
                  </a:lnTo>
                  <a:lnTo>
                    <a:pt x="1616" y="7732"/>
                  </a:lnTo>
                  <a:lnTo>
                    <a:pt x="1625" y="7752"/>
                  </a:lnTo>
                  <a:lnTo>
                    <a:pt x="1638" y="7764"/>
                  </a:lnTo>
                  <a:lnTo>
                    <a:pt x="1674" y="7780"/>
                  </a:lnTo>
                  <a:lnTo>
                    <a:pt x="1718" y="7822"/>
                  </a:lnTo>
                  <a:lnTo>
                    <a:pt x="1727" y="7855"/>
                  </a:lnTo>
                  <a:lnTo>
                    <a:pt x="1749" y="7867"/>
                  </a:lnTo>
                  <a:lnTo>
                    <a:pt x="1764" y="7886"/>
                  </a:lnTo>
                  <a:lnTo>
                    <a:pt x="1790" y="7870"/>
                  </a:lnTo>
                  <a:lnTo>
                    <a:pt x="1806" y="7842"/>
                  </a:lnTo>
                  <a:lnTo>
                    <a:pt x="1856" y="7872"/>
                  </a:lnTo>
                  <a:lnTo>
                    <a:pt x="1902" y="7873"/>
                  </a:lnTo>
                  <a:lnTo>
                    <a:pt x="1973" y="7821"/>
                  </a:lnTo>
                  <a:lnTo>
                    <a:pt x="2057" y="7878"/>
                  </a:lnTo>
                  <a:lnTo>
                    <a:pt x="2099" y="7895"/>
                  </a:lnTo>
                  <a:lnTo>
                    <a:pt x="2138" y="7958"/>
                  </a:lnTo>
                  <a:lnTo>
                    <a:pt x="2197" y="8007"/>
                  </a:lnTo>
                  <a:lnTo>
                    <a:pt x="2218" y="8018"/>
                  </a:lnTo>
                  <a:lnTo>
                    <a:pt x="2270" y="8005"/>
                  </a:lnTo>
                  <a:lnTo>
                    <a:pt x="2386" y="7968"/>
                  </a:lnTo>
                  <a:lnTo>
                    <a:pt x="2450" y="7997"/>
                  </a:lnTo>
                  <a:lnTo>
                    <a:pt x="2466" y="8022"/>
                  </a:lnTo>
                  <a:lnTo>
                    <a:pt x="2481" y="8040"/>
                  </a:lnTo>
                  <a:lnTo>
                    <a:pt x="2500" y="8031"/>
                  </a:lnTo>
                  <a:lnTo>
                    <a:pt x="2530" y="7996"/>
                  </a:lnTo>
                  <a:lnTo>
                    <a:pt x="2551" y="8000"/>
                  </a:lnTo>
                  <a:lnTo>
                    <a:pt x="2599" y="8029"/>
                  </a:lnTo>
                  <a:lnTo>
                    <a:pt x="2639" y="8020"/>
                  </a:lnTo>
                  <a:lnTo>
                    <a:pt x="2668" y="8030"/>
                  </a:lnTo>
                  <a:lnTo>
                    <a:pt x="2673" y="8023"/>
                  </a:lnTo>
                  <a:lnTo>
                    <a:pt x="2686" y="8015"/>
                  </a:lnTo>
                  <a:lnTo>
                    <a:pt x="2727" y="8024"/>
                  </a:lnTo>
                  <a:lnTo>
                    <a:pt x="2739" y="8017"/>
                  </a:lnTo>
                  <a:lnTo>
                    <a:pt x="2794" y="8031"/>
                  </a:lnTo>
                  <a:lnTo>
                    <a:pt x="2801" y="8038"/>
                  </a:lnTo>
                  <a:lnTo>
                    <a:pt x="2809" y="8037"/>
                  </a:lnTo>
                  <a:lnTo>
                    <a:pt x="2807" y="8023"/>
                  </a:lnTo>
                  <a:lnTo>
                    <a:pt x="2813" y="8017"/>
                  </a:lnTo>
                  <a:lnTo>
                    <a:pt x="2806" y="8004"/>
                  </a:lnTo>
                  <a:lnTo>
                    <a:pt x="2811" y="7997"/>
                  </a:lnTo>
                  <a:lnTo>
                    <a:pt x="2803" y="7990"/>
                  </a:lnTo>
                  <a:lnTo>
                    <a:pt x="2795" y="7971"/>
                  </a:lnTo>
                  <a:lnTo>
                    <a:pt x="2780" y="7959"/>
                  </a:lnTo>
                  <a:lnTo>
                    <a:pt x="2799" y="7938"/>
                  </a:lnTo>
                  <a:lnTo>
                    <a:pt x="2785" y="7925"/>
                  </a:lnTo>
                  <a:lnTo>
                    <a:pt x="2802" y="7903"/>
                  </a:lnTo>
                  <a:lnTo>
                    <a:pt x="2798" y="7864"/>
                  </a:lnTo>
                  <a:lnTo>
                    <a:pt x="2817" y="7848"/>
                  </a:lnTo>
                  <a:lnTo>
                    <a:pt x="2844" y="7840"/>
                  </a:lnTo>
                  <a:lnTo>
                    <a:pt x="2892" y="7869"/>
                  </a:lnTo>
                  <a:lnTo>
                    <a:pt x="2960" y="7883"/>
                  </a:lnTo>
                  <a:lnTo>
                    <a:pt x="3018" y="7924"/>
                  </a:lnTo>
                  <a:lnTo>
                    <a:pt x="3051" y="7914"/>
                  </a:lnTo>
                  <a:lnTo>
                    <a:pt x="3073" y="7933"/>
                  </a:lnTo>
                  <a:lnTo>
                    <a:pt x="3154" y="7938"/>
                  </a:lnTo>
                  <a:lnTo>
                    <a:pt x="3176" y="7962"/>
                  </a:lnTo>
                  <a:lnTo>
                    <a:pt x="3189" y="7976"/>
                  </a:lnTo>
                  <a:lnTo>
                    <a:pt x="3200" y="8002"/>
                  </a:lnTo>
                  <a:lnTo>
                    <a:pt x="3229" y="8025"/>
                  </a:lnTo>
                  <a:lnTo>
                    <a:pt x="3273" y="8006"/>
                  </a:lnTo>
                  <a:lnTo>
                    <a:pt x="3302" y="8019"/>
                  </a:lnTo>
                  <a:lnTo>
                    <a:pt x="3382" y="8017"/>
                  </a:lnTo>
                  <a:lnTo>
                    <a:pt x="3384" y="8037"/>
                  </a:lnTo>
                  <a:lnTo>
                    <a:pt x="3406" y="8057"/>
                  </a:lnTo>
                  <a:lnTo>
                    <a:pt x="3413" y="8076"/>
                  </a:lnTo>
                  <a:lnTo>
                    <a:pt x="3428" y="8093"/>
                  </a:lnTo>
                  <a:lnTo>
                    <a:pt x="3439" y="8126"/>
                  </a:lnTo>
                  <a:lnTo>
                    <a:pt x="3454" y="8151"/>
                  </a:lnTo>
                  <a:lnTo>
                    <a:pt x="3481" y="8142"/>
                  </a:lnTo>
                  <a:lnTo>
                    <a:pt x="3477" y="8115"/>
                  </a:lnTo>
                  <a:lnTo>
                    <a:pt x="3490" y="8101"/>
                  </a:lnTo>
                  <a:lnTo>
                    <a:pt x="3516" y="8106"/>
                  </a:lnTo>
                  <a:lnTo>
                    <a:pt x="3549" y="8095"/>
                  </a:lnTo>
                  <a:lnTo>
                    <a:pt x="3592" y="8125"/>
                  </a:lnTo>
                  <a:lnTo>
                    <a:pt x="3700" y="8142"/>
                  </a:lnTo>
                  <a:lnTo>
                    <a:pt x="3703" y="8168"/>
                  </a:lnTo>
                  <a:lnTo>
                    <a:pt x="3744" y="8192"/>
                  </a:lnTo>
                  <a:lnTo>
                    <a:pt x="3732" y="8200"/>
                  </a:lnTo>
                  <a:lnTo>
                    <a:pt x="3719" y="8201"/>
                  </a:lnTo>
                  <a:lnTo>
                    <a:pt x="3701" y="8222"/>
                  </a:lnTo>
                  <a:lnTo>
                    <a:pt x="3703" y="8242"/>
                  </a:lnTo>
                  <a:lnTo>
                    <a:pt x="3692" y="8256"/>
                  </a:lnTo>
                  <a:lnTo>
                    <a:pt x="3693" y="8269"/>
                  </a:lnTo>
                  <a:lnTo>
                    <a:pt x="3700" y="8282"/>
                  </a:lnTo>
                  <a:lnTo>
                    <a:pt x="3781" y="8295"/>
                  </a:lnTo>
                  <a:lnTo>
                    <a:pt x="3832" y="8336"/>
                  </a:lnTo>
                  <a:lnTo>
                    <a:pt x="3872" y="8334"/>
                  </a:lnTo>
                  <a:lnTo>
                    <a:pt x="3890" y="8372"/>
                  </a:lnTo>
                  <a:lnTo>
                    <a:pt x="3899" y="8417"/>
                  </a:lnTo>
                  <a:lnTo>
                    <a:pt x="3943" y="8448"/>
                  </a:lnTo>
                  <a:lnTo>
                    <a:pt x="3996" y="8436"/>
                  </a:lnTo>
                  <a:lnTo>
                    <a:pt x="4057" y="8369"/>
                  </a:lnTo>
                  <a:lnTo>
                    <a:pt x="4103" y="8373"/>
                  </a:lnTo>
                  <a:lnTo>
                    <a:pt x="4148" y="8354"/>
                  </a:lnTo>
                  <a:lnTo>
                    <a:pt x="4190" y="8365"/>
                  </a:lnTo>
                  <a:lnTo>
                    <a:pt x="4240" y="8393"/>
                  </a:lnTo>
                  <a:lnTo>
                    <a:pt x="4294" y="8409"/>
                  </a:lnTo>
                  <a:lnTo>
                    <a:pt x="4340" y="8465"/>
                  </a:lnTo>
                  <a:lnTo>
                    <a:pt x="4380" y="8473"/>
                  </a:lnTo>
                  <a:lnTo>
                    <a:pt x="4393" y="8472"/>
                  </a:lnTo>
                  <a:lnTo>
                    <a:pt x="4411" y="8451"/>
                  </a:lnTo>
                  <a:lnTo>
                    <a:pt x="4499" y="8461"/>
                  </a:lnTo>
                  <a:lnTo>
                    <a:pt x="4505" y="8455"/>
                  </a:lnTo>
                  <a:lnTo>
                    <a:pt x="4489" y="8417"/>
                  </a:lnTo>
                  <a:lnTo>
                    <a:pt x="4507" y="8396"/>
                  </a:lnTo>
                  <a:lnTo>
                    <a:pt x="4519" y="8388"/>
                  </a:lnTo>
                  <a:lnTo>
                    <a:pt x="4565" y="8370"/>
                  </a:lnTo>
                  <a:lnTo>
                    <a:pt x="4587" y="8382"/>
                  </a:lnTo>
                  <a:lnTo>
                    <a:pt x="4607" y="8379"/>
                  </a:lnTo>
                  <a:lnTo>
                    <a:pt x="4648" y="8335"/>
                  </a:lnTo>
                  <a:lnTo>
                    <a:pt x="4674" y="8327"/>
                  </a:lnTo>
                  <a:lnTo>
                    <a:pt x="4715" y="8329"/>
                  </a:lnTo>
                  <a:lnTo>
                    <a:pt x="4732" y="8308"/>
                  </a:lnTo>
                  <a:lnTo>
                    <a:pt x="4754" y="8326"/>
                  </a:lnTo>
                  <a:lnTo>
                    <a:pt x="4814" y="8319"/>
                  </a:lnTo>
                  <a:lnTo>
                    <a:pt x="4859" y="8369"/>
                  </a:lnTo>
                  <a:lnTo>
                    <a:pt x="4885" y="8360"/>
                  </a:lnTo>
                  <a:lnTo>
                    <a:pt x="4932" y="8363"/>
                  </a:lnTo>
                  <a:lnTo>
                    <a:pt x="4914" y="8317"/>
                  </a:lnTo>
                  <a:lnTo>
                    <a:pt x="4893" y="8306"/>
                  </a:lnTo>
                  <a:lnTo>
                    <a:pt x="4896" y="8266"/>
                  </a:lnTo>
                  <a:lnTo>
                    <a:pt x="4855" y="8256"/>
                  </a:lnTo>
                  <a:lnTo>
                    <a:pt x="4825" y="8225"/>
                  </a:lnTo>
                  <a:lnTo>
                    <a:pt x="4815" y="8112"/>
                  </a:lnTo>
                  <a:lnTo>
                    <a:pt x="4815" y="7898"/>
                  </a:lnTo>
                  <a:lnTo>
                    <a:pt x="4827" y="7811"/>
                  </a:lnTo>
                  <a:lnTo>
                    <a:pt x="4812" y="7785"/>
                  </a:lnTo>
                  <a:lnTo>
                    <a:pt x="4815" y="7758"/>
                  </a:lnTo>
                  <a:lnTo>
                    <a:pt x="4836" y="7682"/>
                  </a:lnTo>
                  <a:lnTo>
                    <a:pt x="4904" y="7556"/>
                  </a:lnTo>
                  <a:lnTo>
                    <a:pt x="4983" y="7469"/>
                  </a:lnTo>
                  <a:lnTo>
                    <a:pt x="5046" y="7415"/>
                  </a:lnTo>
                  <a:lnTo>
                    <a:pt x="5117" y="7383"/>
                  </a:lnTo>
                  <a:lnTo>
                    <a:pt x="5210" y="7394"/>
                  </a:lnTo>
                  <a:lnTo>
                    <a:pt x="5321" y="7277"/>
                  </a:lnTo>
                  <a:lnTo>
                    <a:pt x="5378" y="7251"/>
                  </a:lnTo>
                  <a:lnTo>
                    <a:pt x="5389" y="7230"/>
                  </a:lnTo>
                  <a:lnTo>
                    <a:pt x="5440" y="7206"/>
                  </a:lnTo>
                  <a:lnTo>
                    <a:pt x="5495" y="7146"/>
                  </a:lnTo>
                  <a:lnTo>
                    <a:pt x="5539" y="7117"/>
                  </a:lnTo>
                  <a:lnTo>
                    <a:pt x="5623" y="7074"/>
                  </a:lnTo>
                  <a:lnTo>
                    <a:pt x="5696" y="7068"/>
                  </a:lnTo>
                  <a:lnTo>
                    <a:pt x="5724" y="7079"/>
                  </a:lnTo>
                  <a:lnTo>
                    <a:pt x="5732" y="7098"/>
                  </a:lnTo>
                  <a:lnTo>
                    <a:pt x="5724" y="7105"/>
                  </a:lnTo>
                  <a:lnTo>
                    <a:pt x="5719" y="7106"/>
                  </a:lnTo>
                  <a:lnTo>
                    <a:pt x="5713" y="7120"/>
                  </a:lnTo>
                  <a:lnTo>
                    <a:pt x="5708" y="7121"/>
                  </a:lnTo>
                  <a:lnTo>
                    <a:pt x="5723" y="7146"/>
                  </a:lnTo>
                  <a:lnTo>
                    <a:pt x="5737" y="7158"/>
                  </a:lnTo>
                  <a:lnTo>
                    <a:pt x="5752" y="7164"/>
                  </a:lnTo>
                  <a:lnTo>
                    <a:pt x="5806" y="7179"/>
                  </a:lnTo>
                  <a:lnTo>
                    <a:pt x="5954" y="7191"/>
                  </a:lnTo>
                  <a:lnTo>
                    <a:pt x="6001" y="7181"/>
                  </a:lnTo>
                  <a:lnTo>
                    <a:pt x="6076" y="7187"/>
                  </a:lnTo>
                  <a:lnTo>
                    <a:pt x="6103" y="7205"/>
                  </a:lnTo>
                  <a:lnTo>
                    <a:pt x="6110" y="7224"/>
                  </a:lnTo>
                  <a:lnTo>
                    <a:pt x="6112" y="7237"/>
                  </a:lnTo>
                  <a:lnTo>
                    <a:pt x="6088" y="7267"/>
                  </a:lnTo>
                  <a:lnTo>
                    <a:pt x="6118" y="7290"/>
                  </a:lnTo>
                  <a:lnTo>
                    <a:pt x="6171" y="7298"/>
                  </a:lnTo>
                  <a:lnTo>
                    <a:pt x="6266" y="7296"/>
                  </a:lnTo>
                  <a:lnTo>
                    <a:pt x="6319" y="7318"/>
                  </a:lnTo>
                  <a:lnTo>
                    <a:pt x="6357" y="7288"/>
                  </a:lnTo>
                  <a:lnTo>
                    <a:pt x="6336" y="7264"/>
                  </a:lnTo>
                  <a:lnTo>
                    <a:pt x="6328" y="7251"/>
                  </a:lnTo>
                  <a:lnTo>
                    <a:pt x="6332" y="7224"/>
                  </a:lnTo>
                  <a:lnTo>
                    <a:pt x="6345" y="7215"/>
                  </a:lnTo>
                  <a:lnTo>
                    <a:pt x="6344" y="7203"/>
                  </a:lnTo>
                  <a:lnTo>
                    <a:pt x="6370" y="7213"/>
                  </a:lnTo>
                  <a:lnTo>
                    <a:pt x="6396" y="7196"/>
                  </a:lnTo>
                  <a:lnTo>
                    <a:pt x="6424" y="7209"/>
                  </a:lnTo>
                  <a:lnTo>
                    <a:pt x="6431" y="7214"/>
                  </a:lnTo>
                  <a:lnTo>
                    <a:pt x="6438" y="7227"/>
                  </a:lnTo>
                  <a:lnTo>
                    <a:pt x="6453" y="7232"/>
                  </a:lnTo>
                  <a:lnTo>
                    <a:pt x="6448" y="7246"/>
                  </a:lnTo>
                  <a:lnTo>
                    <a:pt x="6494" y="7314"/>
                  </a:lnTo>
                  <a:lnTo>
                    <a:pt x="6648" y="7308"/>
                  </a:lnTo>
                  <a:lnTo>
                    <a:pt x="6718" y="7275"/>
                  </a:lnTo>
                  <a:lnTo>
                    <a:pt x="6747" y="7299"/>
                  </a:lnTo>
                  <a:lnTo>
                    <a:pt x="6762" y="7325"/>
                  </a:lnTo>
                  <a:lnTo>
                    <a:pt x="6759" y="7358"/>
                  </a:lnTo>
                  <a:lnTo>
                    <a:pt x="6776" y="7396"/>
                  </a:lnTo>
                  <a:lnTo>
                    <a:pt x="6759" y="7426"/>
                  </a:lnTo>
                  <a:lnTo>
                    <a:pt x="6759" y="7438"/>
                  </a:lnTo>
                  <a:lnTo>
                    <a:pt x="6854" y="7444"/>
                  </a:lnTo>
                  <a:lnTo>
                    <a:pt x="6887" y="7453"/>
                  </a:lnTo>
                  <a:lnTo>
                    <a:pt x="6914" y="7437"/>
                  </a:lnTo>
                  <a:lnTo>
                    <a:pt x="6944" y="7475"/>
                  </a:lnTo>
                  <a:lnTo>
                    <a:pt x="6972" y="7493"/>
                  </a:lnTo>
                  <a:lnTo>
                    <a:pt x="6997" y="7464"/>
                  </a:lnTo>
                  <a:lnTo>
                    <a:pt x="7029" y="7467"/>
                  </a:lnTo>
                  <a:lnTo>
                    <a:pt x="7053" y="7505"/>
                  </a:lnTo>
                  <a:lnTo>
                    <a:pt x="7109" y="7519"/>
                  </a:lnTo>
                  <a:lnTo>
                    <a:pt x="7145" y="7542"/>
                  </a:lnTo>
                  <a:lnTo>
                    <a:pt x="7148" y="7590"/>
                  </a:lnTo>
                  <a:lnTo>
                    <a:pt x="7176" y="7607"/>
                  </a:lnTo>
                  <a:lnTo>
                    <a:pt x="7203" y="7598"/>
                  </a:lnTo>
                  <a:lnTo>
                    <a:pt x="7226" y="7569"/>
                  </a:lnTo>
                  <a:lnTo>
                    <a:pt x="7225" y="7542"/>
                  </a:lnTo>
                  <a:lnTo>
                    <a:pt x="7237" y="7535"/>
                  </a:lnTo>
                  <a:lnTo>
                    <a:pt x="7312" y="7549"/>
                  </a:lnTo>
                  <a:lnTo>
                    <a:pt x="7340" y="7572"/>
                  </a:lnTo>
                  <a:lnTo>
                    <a:pt x="7407" y="7573"/>
                  </a:lnTo>
                  <a:lnTo>
                    <a:pt x="7416" y="7598"/>
                  </a:lnTo>
                  <a:lnTo>
                    <a:pt x="7412" y="7619"/>
                  </a:lnTo>
                  <a:lnTo>
                    <a:pt x="7439" y="7622"/>
                  </a:lnTo>
                  <a:lnTo>
                    <a:pt x="7447" y="7562"/>
                  </a:lnTo>
                  <a:lnTo>
                    <a:pt x="7478" y="7533"/>
                  </a:lnTo>
                  <a:lnTo>
                    <a:pt x="7537" y="7520"/>
                  </a:lnTo>
                  <a:lnTo>
                    <a:pt x="7605" y="7547"/>
                  </a:lnTo>
                  <a:lnTo>
                    <a:pt x="7622" y="7506"/>
                  </a:lnTo>
                  <a:lnTo>
                    <a:pt x="7641" y="7491"/>
                  </a:lnTo>
                  <a:lnTo>
                    <a:pt x="7732" y="7469"/>
                  </a:lnTo>
                  <a:lnTo>
                    <a:pt x="7783" y="7431"/>
                  </a:lnTo>
                  <a:lnTo>
                    <a:pt x="7837" y="7446"/>
                  </a:lnTo>
                  <a:lnTo>
                    <a:pt x="7868" y="7410"/>
                  </a:lnTo>
                  <a:lnTo>
                    <a:pt x="7864" y="7370"/>
                  </a:lnTo>
                  <a:lnTo>
                    <a:pt x="7881" y="7335"/>
                  </a:lnTo>
                  <a:lnTo>
                    <a:pt x="7867" y="7330"/>
                  </a:lnTo>
                  <a:lnTo>
                    <a:pt x="7807" y="7342"/>
                  </a:lnTo>
                  <a:lnTo>
                    <a:pt x="7801" y="7329"/>
                  </a:lnTo>
                  <a:lnTo>
                    <a:pt x="7899" y="7240"/>
                  </a:lnTo>
                  <a:lnTo>
                    <a:pt x="7924" y="7156"/>
                  </a:lnTo>
                  <a:lnTo>
                    <a:pt x="8004" y="7155"/>
                  </a:lnTo>
                  <a:lnTo>
                    <a:pt x="8061" y="7118"/>
                  </a:lnTo>
                  <a:lnTo>
                    <a:pt x="8072" y="7083"/>
                  </a:lnTo>
                  <a:lnTo>
                    <a:pt x="8090" y="7062"/>
                  </a:lnTo>
                  <a:lnTo>
                    <a:pt x="8081" y="7036"/>
                  </a:lnTo>
                  <a:lnTo>
                    <a:pt x="8104" y="7007"/>
                  </a:lnTo>
                  <a:lnTo>
                    <a:pt x="8137" y="6997"/>
                  </a:lnTo>
                  <a:lnTo>
                    <a:pt x="8157" y="7008"/>
                  </a:lnTo>
                  <a:lnTo>
                    <a:pt x="8202" y="6971"/>
                  </a:lnTo>
                  <a:lnTo>
                    <a:pt x="8237" y="6995"/>
                  </a:lnTo>
                  <a:lnTo>
                    <a:pt x="8230" y="6921"/>
                  </a:lnTo>
                  <a:lnTo>
                    <a:pt x="8234" y="6894"/>
                  </a:lnTo>
                  <a:lnTo>
                    <a:pt x="8253" y="6872"/>
                  </a:lnTo>
                  <a:lnTo>
                    <a:pt x="8293" y="6867"/>
                  </a:lnTo>
                  <a:lnTo>
                    <a:pt x="8329" y="6825"/>
                  </a:lnTo>
                  <a:lnTo>
                    <a:pt x="8368" y="6821"/>
                  </a:lnTo>
                  <a:lnTo>
                    <a:pt x="8380" y="6813"/>
                  </a:lnTo>
                  <a:lnTo>
                    <a:pt x="8389" y="6825"/>
                  </a:lnTo>
                  <a:lnTo>
                    <a:pt x="8406" y="6792"/>
                  </a:lnTo>
                  <a:lnTo>
                    <a:pt x="8465" y="6780"/>
                  </a:lnTo>
                  <a:lnTo>
                    <a:pt x="8458" y="6773"/>
                  </a:lnTo>
                  <a:lnTo>
                    <a:pt x="8476" y="6752"/>
                  </a:lnTo>
                  <a:lnTo>
                    <a:pt x="8482" y="6751"/>
                  </a:lnTo>
                  <a:lnTo>
                    <a:pt x="8501" y="6736"/>
                  </a:lnTo>
                  <a:lnTo>
                    <a:pt x="8515" y="6740"/>
                  </a:lnTo>
                  <a:lnTo>
                    <a:pt x="8526" y="6721"/>
                  </a:lnTo>
                  <a:lnTo>
                    <a:pt x="8552" y="6704"/>
                  </a:lnTo>
                  <a:lnTo>
                    <a:pt x="8524" y="6628"/>
                  </a:lnTo>
                  <a:lnTo>
                    <a:pt x="8522" y="6607"/>
                  </a:lnTo>
                  <a:lnTo>
                    <a:pt x="8572" y="6569"/>
                  </a:lnTo>
                  <a:lnTo>
                    <a:pt x="8581" y="6520"/>
                  </a:lnTo>
                  <a:lnTo>
                    <a:pt x="8644" y="6476"/>
                  </a:lnTo>
                  <a:lnTo>
                    <a:pt x="8655" y="6454"/>
                  </a:lnTo>
                  <a:lnTo>
                    <a:pt x="8646" y="6423"/>
                  </a:lnTo>
                  <a:lnTo>
                    <a:pt x="8678" y="6399"/>
                  </a:lnTo>
                  <a:lnTo>
                    <a:pt x="8688" y="6377"/>
                  </a:lnTo>
                  <a:lnTo>
                    <a:pt x="8679" y="6351"/>
                  </a:lnTo>
                  <a:lnTo>
                    <a:pt x="8648" y="6302"/>
                  </a:lnTo>
                  <a:lnTo>
                    <a:pt x="8643" y="6248"/>
                  </a:lnTo>
                  <a:lnTo>
                    <a:pt x="8623" y="6249"/>
                  </a:lnTo>
                  <a:lnTo>
                    <a:pt x="8599" y="6278"/>
                  </a:lnTo>
                  <a:lnTo>
                    <a:pt x="8506" y="6293"/>
                  </a:lnTo>
                  <a:lnTo>
                    <a:pt x="8443" y="6327"/>
                  </a:lnTo>
                  <a:lnTo>
                    <a:pt x="8397" y="6330"/>
                  </a:lnTo>
                  <a:lnTo>
                    <a:pt x="8375" y="6306"/>
                  </a:lnTo>
                  <a:lnTo>
                    <a:pt x="8314" y="6305"/>
                  </a:lnTo>
                  <a:lnTo>
                    <a:pt x="8291" y="6273"/>
                  </a:lnTo>
                  <a:lnTo>
                    <a:pt x="8264" y="6270"/>
                  </a:lnTo>
                  <a:lnTo>
                    <a:pt x="8220" y="6241"/>
                  </a:lnTo>
                  <a:lnTo>
                    <a:pt x="8200" y="6242"/>
                  </a:lnTo>
                  <a:lnTo>
                    <a:pt x="8152" y="6212"/>
                  </a:lnTo>
                  <a:lnTo>
                    <a:pt x="8120" y="6223"/>
                  </a:lnTo>
                  <a:lnTo>
                    <a:pt x="8099" y="6211"/>
                  </a:lnTo>
                  <a:lnTo>
                    <a:pt x="8073" y="6160"/>
                  </a:lnTo>
                  <a:lnTo>
                    <a:pt x="8051" y="6142"/>
                  </a:lnTo>
                  <a:lnTo>
                    <a:pt x="8007" y="6086"/>
                  </a:lnTo>
                  <a:lnTo>
                    <a:pt x="7985" y="6074"/>
                  </a:lnTo>
                  <a:lnTo>
                    <a:pt x="7990" y="6053"/>
                  </a:lnTo>
                  <a:lnTo>
                    <a:pt x="7985" y="6008"/>
                  </a:lnTo>
                  <a:lnTo>
                    <a:pt x="8024" y="5984"/>
                  </a:lnTo>
                  <a:lnTo>
                    <a:pt x="7971" y="5935"/>
                  </a:lnTo>
                  <a:lnTo>
                    <a:pt x="7948" y="5883"/>
                  </a:lnTo>
                  <a:lnTo>
                    <a:pt x="7965" y="5855"/>
                  </a:lnTo>
                  <a:lnTo>
                    <a:pt x="7985" y="5847"/>
                  </a:lnTo>
                  <a:lnTo>
                    <a:pt x="8002" y="5825"/>
                  </a:lnTo>
                  <a:lnTo>
                    <a:pt x="8012" y="5797"/>
                  </a:lnTo>
                  <a:lnTo>
                    <a:pt x="8030" y="5768"/>
                  </a:lnTo>
                  <a:lnTo>
                    <a:pt x="8013" y="5731"/>
                  </a:lnTo>
                  <a:lnTo>
                    <a:pt x="8025" y="5710"/>
                  </a:lnTo>
                  <a:lnTo>
                    <a:pt x="8043" y="5695"/>
                  </a:lnTo>
                  <a:lnTo>
                    <a:pt x="8117" y="5695"/>
                  </a:lnTo>
                  <a:lnTo>
                    <a:pt x="8108" y="5662"/>
                  </a:lnTo>
                  <a:lnTo>
                    <a:pt x="8088" y="5656"/>
                  </a:lnTo>
                  <a:lnTo>
                    <a:pt x="8079" y="5637"/>
                  </a:lnTo>
                  <a:lnTo>
                    <a:pt x="8068" y="5597"/>
                  </a:lnTo>
                  <a:lnTo>
                    <a:pt x="8052" y="5579"/>
                  </a:lnTo>
                  <a:lnTo>
                    <a:pt x="8063" y="5538"/>
                  </a:lnTo>
                  <a:lnTo>
                    <a:pt x="8048" y="5519"/>
                  </a:lnTo>
                  <a:lnTo>
                    <a:pt x="7991" y="5498"/>
                  </a:lnTo>
                  <a:lnTo>
                    <a:pt x="7973" y="5513"/>
                  </a:lnTo>
                  <a:lnTo>
                    <a:pt x="7932" y="5510"/>
                  </a:lnTo>
                  <a:lnTo>
                    <a:pt x="7841" y="5451"/>
                  </a:lnTo>
                  <a:lnTo>
                    <a:pt x="7847" y="5385"/>
                  </a:lnTo>
                  <a:lnTo>
                    <a:pt x="7825" y="5359"/>
                  </a:lnTo>
                  <a:lnTo>
                    <a:pt x="7830" y="5332"/>
                  </a:lnTo>
                  <a:lnTo>
                    <a:pt x="7808" y="5321"/>
                  </a:lnTo>
                  <a:lnTo>
                    <a:pt x="7768" y="5318"/>
                  </a:lnTo>
                  <a:lnTo>
                    <a:pt x="7757" y="5271"/>
                  </a:lnTo>
                  <a:lnTo>
                    <a:pt x="7725" y="5222"/>
                  </a:lnTo>
                  <a:lnTo>
                    <a:pt x="7758" y="5205"/>
                  </a:lnTo>
                  <a:lnTo>
                    <a:pt x="7769" y="5192"/>
                  </a:lnTo>
                  <a:lnTo>
                    <a:pt x="7823" y="5186"/>
                  </a:lnTo>
                  <a:lnTo>
                    <a:pt x="7841" y="5164"/>
                  </a:lnTo>
                  <a:lnTo>
                    <a:pt x="7910" y="5191"/>
                  </a:lnTo>
                  <a:lnTo>
                    <a:pt x="7937" y="5182"/>
                  </a:lnTo>
                  <a:lnTo>
                    <a:pt x="7940" y="5148"/>
                  </a:lnTo>
                  <a:lnTo>
                    <a:pt x="7979" y="5138"/>
                  </a:lnTo>
                  <a:lnTo>
                    <a:pt x="8003" y="5097"/>
                  </a:lnTo>
                  <a:lnTo>
                    <a:pt x="8061" y="5077"/>
                  </a:lnTo>
                  <a:lnTo>
                    <a:pt x="8082" y="5088"/>
                  </a:lnTo>
                  <a:lnTo>
                    <a:pt x="8125" y="5045"/>
                  </a:lnTo>
                  <a:lnTo>
                    <a:pt x="8127" y="5010"/>
                  </a:lnTo>
                  <a:lnTo>
                    <a:pt x="8110" y="4960"/>
                  </a:lnTo>
                  <a:lnTo>
                    <a:pt x="8146" y="4916"/>
                  </a:lnTo>
                  <a:lnTo>
                    <a:pt x="8161" y="4860"/>
                  </a:lnTo>
                  <a:lnTo>
                    <a:pt x="8105" y="4833"/>
                  </a:lnTo>
                  <a:lnTo>
                    <a:pt x="8088" y="4806"/>
                  </a:lnTo>
                  <a:lnTo>
                    <a:pt x="8094" y="4793"/>
                  </a:lnTo>
                  <a:lnTo>
                    <a:pt x="8054" y="4791"/>
                  </a:lnTo>
                  <a:lnTo>
                    <a:pt x="8052" y="4771"/>
                  </a:lnTo>
                  <a:lnTo>
                    <a:pt x="8011" y="4754"/>
                  </a:lnTo>
                  <a:lnTo>
                    <a:pt x="8001" y="4721"/>
                  </a:lnTo>
                  <a:lnTo>
                    <a:pt x="7995" y="4675"/>
                  </a:lnTo>
                  <a:lnTo>
                    <a:pt x="7982" y="4656"/>
                  </a:lnTo>
                  <a:lnTo>
                    <a:pt x="7997" y="4601"/>
                  </a:lnTo>
                  <a:lnTo>
                    <a:pt x="7968" y="4590"/>
                  </a:lnTo>
                  <a:lnTo>
                    <a:pt x="7936" y="4593"/>
                  </a:lnTo>
                  <a:lnTo>
                    <a:pt x="7911" y="4563"/>
                  </a:lnTo>
                  <a:lnTo>
                    <a:pt x="7872" y="4552"/>
                  </a:lnTo>
                  <a:lnTo>
                    <a:pt x="7840" y="4509"/>
                  </a:lnTo>
                  <a:lnTo>
                    <a:pt x="7827" y="4449"/>
                  </a:lnTo>
                  <a:lnTo>
                    <a:pt x="7832" y="4423"/>
                  </a:lnTo>
                  <a:lnTo>
                    <a:pt x="7831" y="4403"/>
                  </a:lnTo>
                  <a:lnTo>
                    <a:pt x="7843" y="4388"/>
                  </a:lnTo>
                  <a:lnTo>
                    <a:pt x="7862" y="4379"/>
                  </a:lnTo>
                  <a:lnTo>
                    <a:pt x="7877" y="4391"/>
                  </a:lnTo>
                  <a:lnTo>
                    <a:pt x="7888" y="4371"/>
                  </a:lnTo>
                  <a:lnTo>
                    <a:pt x="7915" y="4375"/>
                  </a:lnTo>
                  <a:lnTo>
                    <a:pt x="7934" y="4366"/>
                  </a:lnTo>
                  <a:lnTo>
                    <a:pt x="7978" y="4335"/>
                  </a:lnTo>
                  <a:lnTo>
                    <a:pt x="7995" y="4294"/>
                  </a:lnTo>
                  <a:lnTo>
                    <a:pt x="8013" y="4278"/>
                  </a:lnTo>
                  <a:lnTo>
                    <a:pt x="8003" y="4240"/>
                  </a:lnTo>
                  <a:lnTo>
                    <a:pt x="7988" y="4227"/>
                  </a:lnTo>
                  <a:lnTo>
                    <a:pt x="7993" y="4207"/>
                  </a:lnTo>
                  <a:lnTo>
                    <a:pt x="7964" y="4183"/>
                  </a:lnTo>
                  <a:lnTo>
                    <a:pt x="7918" y="4121"/>
                  </a:lnTo>
                  <a:lnTo>
                    <a:pt x="7887" y="4144"/>
                  </a:lnTo>
                  <a:lnTo>
                    <a:pt x="7872" y="4138"/>
                  </a:lnTo>
                  <a:lnTo>
                    <a:pt x="7871" y="4124"/>
                  </a:lnTo>
                  <a:lnTo>
                    <a:pt x="7884" y="4104"/>
                  </a:lnTo>
                  <a:lnTo>
                    <a:pt x="7876" y="4084"/>
                  </a:lnTo>
                  <a:lnTo>
                    <a:pt x="7885" y="4050"/>
                  </a:lnTo>
                  <a:lnTo>
                    <a:pt x="7818" y="4049"/>
                  </a:lnTo>
                  <a:lnTo>
                    <a:pt x="7803" y="4030"/>
                  </a:lnTo>
                  <a:lnTo>
                    <a:pt x="7801" y="4010"/>
                  </a:lnTo>
                  <a:lnTo>
                    <a:pt x="7813" y="3989"/>
                  </a:lnTo>
                  <a:lnTo>
                    <a:pt x="7809" y="3957"/>
                  </a:lnTo>
                  <a:lnTo>
                    <a:pt x="7844" y="3900"/>
                  </a:lnTo>
                  <a:lnTo>
                    <a:pt x="7850" y="3879"/>
                  </a:lnTo>
                  <a:lnTo>
                    <a:pt x="7848" y="3865"/>
                  </a:lnTo>
                  <a:lnTo>
                    <a:pt x="7783" y="3812"/>
                  </a:lnTo>
                  <a:lnTo>
                    <a:pt x="7774" y="3793"/>
                  </a:lnTo>
                  <a:lnTo>
                    <a:pt x="7793" y="3764"/>
                  </a:lnTo>
                  <a:lnTo>
                    <a:pt x="7806" y="3702"/>
                  </a:lnTo>
                  <a:lnTo>
                    <a:pt x="7689" y="3680"/>
                  </a:lnTo>
                  <a:lnTo>
                    <a:pt x="7563" y="3684"/>
                  </a:lnTo>
                  <a:lnTo>
                    <a:pt x="7495" y="3732"/>
                  </a:lnTo>
                  <a:lnTo>
                    <a:pt x="7423" y="3751"/>
                  </a:lnTo>
                  <a:lnTo>
                    <a:pt x="7361" y="3803"/>
                  </a:lnTo>
                  <a:lnTo>
                    <a:pt x="7350" y="3825"/>
                  </a:lnTo>
                  <a:lnTo>
                    <a:pt x="7350" y="3832"/>
                  </a:lnTo>
                  <a:lnTo>
                    <a:pt x="7345" y="3840"/>
                  </a:lnTo>
                  <a:lnTo>
                    <a:pt x="7333" y="3860"/>
                  </a:lnTo>
                  <a:lnTo>
                    <a:pt x="7354" y="3872"/>
                  </a:lnTo>
                  <a:lnTo>
                    <a:pt x="7349" y="3899"/>
                  </a:lnTo>
                  <a:lnTo>
                    <a:pt x="7372" y="3923"/>
                  </a:lnTo>
                  <a:lnTo>
                    <a:pt x="7406" y="3926"/>
                  </a:lnTo>
                  <a:lnTo>
                    <a:pt x="7401" y="3954"/>
                  </a:lnTo>
                  <a:lnTo>
                    <a:pt x="7345" y="3986"/>
                  </a:lnTo>
                  <a:lnTo>
                    <a:pt x="7319" y="4008"/>
                  </a:lnTo>
                  <a:lnTo>
                    <a:pt x="7309" y="4036"/>
                  </a:lnTo>
                  <a:lnTo>
                    <a:pt x="7277" y="4059"/>
                  </a:lnTo>
                  <a:lnTo>
                    <a:pt x="7216" y="4052"/>
                  </a:lnTo>
                  <a:lnTo>
                    <a:pt x="7198" y="4066"/>
                  </a:lnTo>
                  <a:lnTo>
                    <a:pt x="7165" y="4063"/>
                  </a:lnTo>
                  <a:lnTo>
                    <a:pt x="7132" y="4072"/>
                  </a:lnTo>
                  <a:lnTo>
                    <a:pt x="7153" y="4017"/>
                  </a:lnTo>
                  <a:lnTo>
                    <a:pt x="7137" y="3999"/>
                  </a:lnTo>
                  <a:lnTo>
                    <a:pt x="7143" y="3978"/>
                  </a:lnTo>
                  <a:lnTo>
                    <a:pt x="7187" y="3954"/>
                  </a:lnTo>
                  <a:lnTo>
                    <a:pt x="7233" y="3943"/>
                  </a:lnTo>
                  <a:lnTo>
                    <a:pt x="7248" y="3948"/>
                  </a:lnTo>
                  <a:lnTo>
                    <a:pt x="7259" y="3934"/>
                  </a:lnTo>
                  <a:lnTo>
                    <a:pt x="7242" y="3895"/>
                  </a:lnTo>
                  <a:lnTo>
                    <a:pt x="7258" y="3854"/>
                  </a:lnTo>
                  <a:lnTo>
                    <a:pt x="7288" y="3811"/>
                  </a:lnTo>
                  <a:lnTo>
                    <a:pt x="7287" y="3798"/>
                  </a:lnTo>
                  <a:lnTo>
                    <a:pt x="7230" y="3756"/>
                  </a:lnTo>
                  <a:lnTo>
                    <a:pt x="7202" y="3744"/>
                  </a:lnTo>
                  <a:lnTo>
                    <a:pt x="7218" y="3717"/>
                  </a:lnTo>
                  <a:lnTo>
                    <a:pt x="7215" y="3683"/>
                  </a:lnTo>
                  <a:lnTo>
                    <a:pt x="7269" y="3604"/>
                  </a:lnTo>
                  <a:lnTo>
                    <a:pt x="7259" y="3579"/>
                  </a:lnTo>
                  <a:lnTo>
                    <a:pt x="7238" y="3561"/>
                  </a:lnTo>
                  <a:lnTo>
                    <a:pt x="7244" y="3548"/>
                  </a:lnTo>
                  <a:lnTo>
                    <a:pt x="7366" y="3423"/>
                  </a:lnTo>
                  <a:lnTo>
                    <a:pt x="7416" y="3390"/>
                  </a:lnTo>
                  <a:lnTo>
                    <a:pt x="7491" y="3324"/>
                  </a:lnTo>
                  <a:lnTo>
                    <a:pt x="7496" y="3303"/>
                  </a:lnTo>
                  <a:lnTo>
                    <a:pt x="7480" y="3277"/>
                  </a:lnTo>
                  <a:lnTo>
                    <a:pt x="7495" y="3229"/>
                  </a:lnTo>
                  <a:lnTo>
                    <a:pt x="7498" y="3189"/>
                  </a:lnTo>
                  <a:lnTo>
                    <a:pt x="7473" y="3145"/>
                  </a:lnTo>
                  <a:lnTo>
                    <a:pt x="7516" y="3093"/>
                  </a:lnTo>
                  <a:lnTo>
                    <a:pt x="7531" y="3092"/>
                  </a:lnTo>
                  <a:lnTo>
                    <a:pt x="7626" y="3057"/>
                  </a:lnTo>
                  <a:lnTo>
                    <a:pt x="7643" y="3022"/>
                  </a:lnTo>
                  <a:lnTo>
                    <a:pt x="7688" y="2998"/>
                  </a:lnTo>
                  <a:lnTo>
                    <a:pt x="7673" y="2979"/>
                  </a:lnTo>
                  <a:lnTo>
                    <a:pt x="7684" y="2958"/>
                  </a:lnTo>
                  <a:lnTo>
                    <a:pt x="7703" y="2943"/>
                  </a:lnTo>
                  <a:lnTo>
                    <a:pt x="7707" y="2922"/>
                  </a:lnTo>
                  <a:lnTo>
                    <a:pt x="7752" y="2898"/>
                  </a:lnTo>
                  <a:lnTo>
                    <a:pt x="7795" y="2855"/>
                  </a:lnTo>
                  <a:lnTo>
                    <a:pt x="7787" y="2848"/>
                  </a:lnTo>
                  <a:lnTo>
                    <a:pt x="7861" y="2767"/>
                  </a:lnTo>
                  <a:lnTo>
                    <a:pt x="7856" y="2714"/>
                  </a:lnTo>
                  <a:lnTo>
                    <a:pt x="7895" y="2698"/>
                  </a:lnTo>
                  <a:lnTo>
                    <a:pt x="7905" y="2671"/>
                  </a:lnTo>
                  <a:lnTo>
                    <a:pt x="7925" y="2662"/>
                  </a:lnTo>
                  <a:lnTo>
                    <a:pt x="7937" y="2647"/>
                  </a:lnTo>
                  <a:lnTo>
                    <a:pt x="7928" y="2628"/>
                  </a:lnTo>
                  <a:lnTo>
                    <a:pt x="7906" y="2617"/>
                  </a:lnTo>
                  <a:lnTo>
                    <a:pt x="7802" y="2639"/>
                  </a:lnTo>
                  <a:lnTo>
                    <a:pt x="7806" y="2613"/>
                  </a:lnTo>
                  <a:lnTo>
                    <a:pt x="7818" y="2597"/>
                  </a:lnTo>
                  <a:lnTo>
                    <a:pt x="7823" y="2583"/>
                  </a:lnTo>
                  <a:lnTo>
                    <a:pt x="7843" y="2575"/>
                  </a:lnTo>
                  <a:lnTo>
                    <a:pt x="7841" y="2549"/>
                  </a:lnTo>
                  <a:lnTo>
                    <a:pt x="7885" y="2517"/>
                  </a:lnTo>
                  <a:lnTo>
                    <a:pt x="7873" y="2471"/>
                  </a:lnTo>
                  <a:lnTo>
                    <a:pt x="7899" y="2464"/>
                  </a:lnTo>
                  <a:lnTo>
                    <a:pt x="7947" y="2478"/>
                  </a:lnTo>
                  <a:lnTo>
                    <a:pt x="7985" y="2454"/>
                  </a:lnTo>
                  <a:lnTo>
                    <a:pt x="8027" y="2471"/>
                  </a:lnTo>
                  <a:lnTo>
                    <a:pt x="8025" y="2518"/>
                  </a:lnTo>
                  <a:lnTo>
                    <a:pt x="8026" y="2526"/>
                  </a:lnTo>
                  <a:lnTo>
                    <a:pt x="8066" y="2528"/>
                  </a:lnTo>
                  <a:lnTo>
                    <a:pt x="8082" y="2547"/>
                  </a:lnTo>
                  <a:lnTo>
                    <a:pt x="8145" y="2520"/>
                  </a:lnTo>
                  <a:lnTo>
                    <a:pt x="8152" y="2520"/>
                  </a:lnTo>
                  <a:lnTo>
                    <a:pt x="8159" y="2527"/>
                  </a:lnTo>
                  <a:lnTo>
                    <a:pt x="8186" y="2530"/>
                  </a:lnTo>
                  <a:lnTo>
                    <a:pt x="8218" y="2507"/>
                  </a:lnTo>
                  <a:lnTo>
                    <a:pt x="8243" y="2478"/>
                  </a:lnTo>
                  <a:lnTo>
                    <a:pt x="8220" y="2467"/>
                  </a:lnTo>
                  <a:lnTo>
                    <a:pt x="8218" y="2453"/>
                  </a:lnTo>
                  <a:lnTo>
                    <a:pt x="8254" y="2471"/>
                  </a:lnTo>
                  <a:lnTo>
                    <a:pt x="8279" y="2441"/>
                  </a:lnTo>
                  <a:lnTo>
                    <a:pt x="8290" y="2413"/>
                  </a:lnTo>
                  <a:lnTo>
                    <a:pt x="8275" y="2402"/>
                  </a:lnTo>
                  <a:lnTo>
                    <a:pt x="8312" y="2371"/>
                  </a:lnTo>
                  <a:lnTo>
                    <a:pt x="8311" y="2358"/>
                  </a:lnTo>
                  <a:lnTo>
                    <a:pt x="8331" y="2355"/>
                  </a:lnTo>
                  <a:lnTo>
                    <a:pt x="8336" y="2335"/>
                  </a:lnTo>
                  <a:lnTo>
                    <a:pt x="8335" y="2323"/>
                  </a:lnTo>
                  <a:lnTo>
                    <a:pt x="8318" y="2290"/>
                  </a:lnTo>
                  <a:lnTo>
                    <a:pt x="8274" y="2254"/>
                  </a:lnTo>
                  <a:lnTo>
                    <a:pt x="8272" y="2214"/>
                  </a:lnTo>
                  <a:lnTo>
                    <a:pt x="8289" y="2186"/>
                  </a:lnTo>
                  <a:lnTo>
                    <a:pt x="8294" y="2166"/>
                  </a:lnTo>
                  <a:lnTo>
                    <a:pt x="8275" y="2121"/>
                  </a:lnTo>
                  <a:lnTo>
                    <a:pt x="8296" y="2051"/>
                  </a:lnTo>
                  <a:lnTo>
                    <a:pt x="8292" y="2011"/>
                  </a:lnTo>
                  <a:lnTo>
                    <a:pt x="8311" y="1983"/>
                  </a:lnTo>
                  <a:lnTo>
                    <a:pt x="8307" y="1943"/>
                  </a:lnTo>
                  <a:lnTo>
                    <a:pt x="8335" y="1894"/>
                  </a:lnTo>
                  <a:lnTo>
                    <a:pt x="8326" y="1868"/>
                  </a:lnTo>
                  <a:lnTo>
                    <a:pt x="8289" y="1825"/>
                  </a:lnTo>
                  <a:lnTo>
                    <a:pt x="8294" y="1737"/>
                  </a:lnTo>
                  <a:lnTo>
                    <a:pt x="8294" y="1731"/>
                  </a:lnTo>
                  <a:lnTo>
                    <a:pt x="8333" y="1653"/>
                  </a:lnTo>
                  <a:lnTo>
                    <a:pt x="8358" y="1572"/>
                  </a:lnTo>
                  <a:lnTo>
                    <a:pt x="8362" y="1531"/>
                  </a:lnTo>
                  <a:lnTo>
                    <a:pt x="8373" y="1510"/>
                  </a:lnTo>
                  <a:lnTo>
                    <a:pt x="8404" y="1479"/>
                  </a:lnTo>
                  <a:lnTo>
                    <a:pt x="8391" y="1407"/>
                  </a:lnTo>
                  <a:lnTo>
                    <a:pt x="8410" y="1338"/>
                  </a:lnTo>
                  <a:lnTo>
                    <a:pt x="8415" y="1298"/>
                  </a:lnTo>
                  <a:lnTo>
                    <a:pt x="8438" y="1269"/>
                  </a:lnTo>
                  <a:lnTo>
                    <a:pt x="8430" y="1183"/>
                  </a:lnTo>
                  <a:lnTo>
                    <a:pt x="8457" y="1120"/>
                  </a:lnTo>
                  <a:lnTo>
                    <a:pt x="8489" y="1090"/>
                  </a:lnTo>
                  <a:lnTo>
                    <a:pt x="8542" y="1025"/>
                  </a:lnTo>
                  <a:lnTo>
                    <a:pt x="8545" y="979"/>
                  </a:lnTo>
                  <a:lnTo>
                    <a:pt x="8579" y="976"/>
                  </a:lnTo>
                  <a:lnTo>
                    <a:pt x="8587" y="941"/>
                  </a:lnTo>
                  <a:lnTo>
                    <a:pt x="8620" y="931"/>
                  </a:lnTo>
                  <a:lnTo>
                    <a:pt x="8638" y="903"/>
                  </a:lnTo>
                  <a:lnTo>
                    <a:pt x="8698" y="744"/>
                  </a:lnTo>
                  <a:lnTo>
                    <a:pt x="8729" y="727"/>
                  </a:lnTo>
                  <a:lnTo>
                    <a:pt x="8626" y="711"/>
                  </a:lnTo>
                  <a:lnTo>
                    <a:pt x="8599" y="699"/>
                  </a:lnTo>
                  <a:lnTo>
                    <a:pt x="8583" y="681"/>
                  </a:lnTo>
                  <a:lnTo>
                    <a:pt x="8531" y="665"/>
                  </a:lnTo>
                  <a:lnTo>
                    <a:pt x="8501" y="641"/>
                  </a:lnTo>
                  <a:lnTo>
                    <a:pt x="8482" y="650"/>
                  </a:lnTo>
                  <a:lnTo>
                    <a:pt x="8461" y="652"/>
                  </a:lnTo>
                  <a:lnTo>
                    <a:pt x="8443" y="667"/>
                  </a:lnTo>
                  <a:lnTo>
                    <a:pt x="8393" y="638"/>
                  </a:lnTo>
                  <a:lnTo>
                    <a:pt x="8362" y="660"/>
                  </a:lnTo>
                  <a:lnTo>
                    <a:pt x="8321" y="651"/>
                  </a:lnTo>
                  <a:lnTo>
                    <a:pt x="8301" y="659"/>
                  </a:lnTo>
                  <a:lnTo>
                    <a:pt x="8275" y="655"/>
                  </a:lnTo>
                  <a:lnTo>
                    <a:pt x="8259" y="631"/>
                  </a:lnTo>
                  <a:lnTo>
                    <a:pt x="8212" y="628"/>
                  </a:lnTo>
                  <a:lnTo>
                    <a:pt x="8190" y="610"/>
                  </a:lnTo>
                  <a:lnTo>
                    <a:pt x="8159" y="566"/>
                  </a:lnTo>
                  <a:lnTo>
                    <a:pt x="8164" y="546"/>
                  </a:lnTo>
                  <a:lnTo>
                    <a:pt x="8150" y="533"/>
                  </a:lnTo>
                  <a:lnTo>
                    <a:pt x="8130" y="535"/>
                  </a:lnTo>
                  <a:lnTo>
                    <a:pt x="8102" y="517"/>
                  </a:lnTo>
                  <a:lnTo>
                    <a:pt x="8063" y="528"/>
                  </a:lnTo>
                  <a:lnTo>
                    <a:pt x="8064" y="541"/>
                  </a:lnTo>
                  <a:lnTo>
                    <a:pt x="8051" y="562"/>
                  </a:lnTo>
                  <a:lnTo>
                    <a:pt x="8032" y="572"/>
                  </a:lnTo>
                  <a:lnTo>
                    <a:pt x="8008" y="599"/>
                  </a:lnTo>
                  <a:lnTo>
                    <a:pt x="7966" y="583"/>
                  </a:lnTo>
                  <a:lnTo>
                    <a:pt x="7934" y="599"/>
                  </a:lnTo>
                  <a:lnTo>
                    <a:pt x="7921" y="588"/>
                  </a:lnTo>
                  <a:lnTo>
                    <a:pt x="7901" y="595"/>
                  </a:lnTo>
                  <a:lnTo>
                    <a:pt x="7880" y="578"/>
                  </a:lnTo>
                  <a:lnTo>
                    <a:pt x="7866" y="579"/>
                  </a:lnTo>
                  <a:lnTo>
                    <a:pt x="7864" y="559"/>
                  </a:lnTo>
                  <a:lnTo>
                    <a:pt x="7844" y="569"/>
                  </a:lnTo>
                  <a:lnTo>
                    <a:pt x="7847" y="595"/>
                  </a:lnTo>
                  <a:lnTo>
                    <a:pt x="7828" y="611"/>
                  </a:lnTo>
                  <a:lnTo>
                    <a:pt x="7804" y="553"/>
                  </a:lnTo>
                  <a:lnTo>
                    <a:pt x="7808" y="526"/>
                  </a:lnTo>
                  <a:lnTo>
                    <a:pt x="7788" y="526"/>
                  </a:lnTo>
                  <a:lnTo>
                    <a:pt x="7766" y="509"/>
                  </a:lnTo>
                  <a:lnTo>
                    <a:pt x="7746" y="510"/>
                  </a:lnTo>
                  <a:lnTo>
                    <a:pt x="7724" y="493"/>
                  </a:lnTo>
                  <a:lnTo>
                    <a:pt x="7705" y="508"/>
                  </a:lnTo>
                  <a:lnTo>
                    <a:pt x="7672" y="496"/>
                  </a:lnTo>
                  <a:lnTo>
                    <a:pt x="7665" y="504"/>
                  </a:lnTo>
                  <a:lnTo>
                    <a:pt x="7676" y="543"/>
                  </a:lnTo>
                  <a:lnTo>
                    <a:pt x="7664" y="571"/>
                  </a:lnTo>
                  <a:lnTo>
                    <a:pt x="7617" y="562"/>
                  </a:lnTo>
                  <a:lnTo>
                    <a:pt x="7590" y="566"/>
                  </a:lnTo>
                  <a:lnTo>
                    <a:pt x="7569" y="539"/>
                  </a:lnTo>
                  <a:lnTo>
                    <a:pt x="7579" y="518"/>
                  </a:lnTo>
                  <a:lnTo>
                    <a:pt x="7572" y="506"/>
                  </a:lnTo>
                  <a:lnTo>
                    <a:pt x="7559" y="507"/>
                  </a:lnTo>
                  <a:lnTo>
                    <a:pt x="7551" y="501"/>
                  </a:lnTo>
                  <a:lnTo>
                    <a:pt x="7541" y="469"/>
                  </a:lnTo>
                  <a:lnTo>
                    <a:pt x="7527" y="456"/>
                  </a:lnTo>
                  <a:lnTo>
                    <a:pt x="7525" y="437"/>
                  </a:lnTo>
                  <a:lnTo>
                    <a:pt x="7482" y="408"/>
                  </a:lnTo>
                  <a:lnTo>
                    <a:pt x="7451" y="356"/>
                  </a:lnTo>
                  <a:lnTo>
                    <a:pt x="7450" y="350"/>
                  </a:lnTo>
                  <a:lnTo>
                    <a:pt x="7463" y="348"/>
                  </a:lnTo>
                  <a:lnTo>
                    <a:pt x="7470" y="342"/>
                  </a:lnTo>
                  <a:lnTo>
                    <a:pt x="7454" y="316"/>
                  </a:lnTo>
                  <a:lnTo>
                    <a:pt x="7426" y="298"/>
                  </a:lnTo>
                  <a:lnTo>
                    <a:pt x="7425" y="286"/>
                  </a:lnTo>
                  <a:lnTo>
                    <a:pt x="7437" y="277"/>
                  </a:lnTo>
                  <a:lnTo>
                    <a:pt x="7337" y="220"/>
                  </a:lnTo>
                  <a:lnTo>
                    <a:pt x="7311" y="230"/>
                  </a:lnTo>
                  <a:lnTo>
                    <a:pt x="7291" y="224"/>
                  </a:lnTo>
                  <a:lnTo>
                    <a:pt x="7292" y="239"/>
                  </a:lnTo>
                  <a:lnTo>
                    <a:pt x="7265" y="227"/>
                  </a:lnTo>
                  <a:lnTo>
                    <a:pt x="7236" y="209"/>
                  </a:lnTo>
                  <a:lnTo>
                    <a:pt x="7223" y="190"/>
                  </a:lnTo>
                  <a:lnTo>
                    <a:pt x="7194" y="181"/>
                  </a:lnTo>
                  <a:lnTo>
                    <a:pt x="7148" y="191"/>
                  </a:lnTo>
                  <a:lnTo>
                    <a:pt x="7130" y="212"/>
                  </a:lnTo>
                  <a:lnTo>
                    <a:pt x="7110" y="208"/>
                  </a:lnTo>
                  <a:lnTo>
                    <a:pt x="7086" y="250"/>
                  </a:lnTo>
                  <a:lnTo>
                    <a:pt x="7065" y="239"/>
                  </a:lnTo>
                  <a:lnTo>
                    <a:pt x="7047" y="261"/>
                  </a:lnTo>
                  <a:lnTo>
                    <a:pt x="7006" y="251"/>
                  </a:lnTo>
                  <a:lnTo>
                    <a:pt x="6998" y="239"/>
                  </a:lnTo>
                  <a:lnTo>
                    <a:pt x="6996" y="219"/>
                  </a:lnTo>
                  <a:lnTo>
                    <a:pt x="6977" y="207"/>
                  </a:lnTo>
                  <a:lnTo>
                    <a:pt x="6937" y="211"/>
                  </a:lnTo>
                  <a:lnTo>
                    <a:pt x="6901" y="193"/>
                  </a:lnTo>
                  <a:lnTo>
                    <a:pt x="6892" y="181"/>
                  </a:lnTo>
                  <a:lnTo>
                    <a:pt x="6892" y="167"/>
                  </a:lnTo>
                  <a:lnTo>
                    <a:pt x="6878" y="162"/>
                  </a:lnTo>
                  <a:lnTo>
                    <a:pt x="6877" y="155"/>
                  </a:lnTo>
                  <a:lnTo>
                    <a:pt x="6870" y="149"/>
                  </a:lnTo>
                  <a:lnTo>
                    <a:pt x="6856" y="151"/>
                  </a:lnTo>
                  <a:lnTo>
                    <a:pt x="6842" y="139"/>
                  </a:lnTo>
                  <a:lnTo>
                    <a:pt x="6828" y="141"/>
                  </a:lnTo>
                  <a:lnTo>
                    <a:pt x="6832" y="160"/>
                  </a:lnTo>
                  <a:lnTo>
                    <a:pt x="6818" y="168"/>
                  </a:lnTo>
                  <a:lnTo>
                    <a:pt x="6817" y="154"/>
                  </a:lnTo>
                  <a:lnTo>
                    <a:pt x="6792" y="163"/>
                  </a:lnTo>
                  <a:lnTo>
                    <a:pt x="6757" y="153"/>
                  </a:lnTo>
                  <a:lnTo>
                    <a:pt x="6732" y="175"/>
                  </a:lnTo>
                  <a:lnTo>
                    <a:pt x="6727" y="203"/>
                  </a:lnTo>
                  <a:lnTo>
                    <a:pt x="6686" y="180"/>
                  </a:lnTo>
                  <a:lnTo>
                    <a:pt x="6615" y="220"/>
                  </a:lnTo>
                  <a:lnTo>
                    <a:pt x="6600" y="195"/>
                  </a:lnTo>
                  <a:lnTo>
                    <a:pt x="6613" y="180"/>
                  </a:lnTo>
                  <a:lnTo>
                    <a:pt x="6597" y="162"/>
                  </a:lnTo>
                  <a:lnTo>
                    <a:pt x="6601" y="141"/>
                  </a:lnTo>
                  <a:lnTo>
                    <a:pt x="6557" y="85"/>
                  </a:lnTo>
                  <a:lnTo>
                    <a:pt x="6521" y="74"/>
                  </a:lnTo>
                  <a:lnTo>
                    <a:pt x="6496" y="84"/>
                  </a:lnTo>
                  <a:lnTo>
                    <a:pt x="6496" y="78"/>
                  </a:lnTo>
                  <a:lnTo>
                    <a:pt x="6506" y="43"/>
                  </a:lnTo>
                  <a:lnTo>
                    <a:pt x="6475" y="6"/>
                  </a:lnTo>
                  <a:lnTo>
                    <a:pt x="6394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634">
              <a:extLst>
                <a:ext uri="{FF2B5EF4-FFF2-40B4-BE49-F238E27FC236}">
                  <a16:creationId xmlns:a16="http://schemas.microsoft.com/office/drawing/2014/main" id="{F64D9CFF-19B4-A3F5-EAA5-99B2384E0A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" y="19"/>
              <a:ext cx="1274" cy="617"/>
            </a:xfrm>
            <a:custGeom>
              <a:avLst/>
              <a:gdLst>
                <a:gd name="T0" fmla="*/ 3788 w 3823"/>
                <a:gd name="T1" fmla="*/ 1569 h 1850"/>
                <a:gd name="T2" fmla="*/ 3678 w 3823"/>
                <a:gd name="T3" fmla="*/ 1471 h 1850"/>
                <a:gd name="T4" fmla="*/ 3579 w 3823"/>
                <a:gd name="T5" fmla="*/ 1481 h 1850"/>
                <a:gd name="T6" fmla="*/ 3600 w 3823"/>
                <a:gd name="T7" fmla="*/ 1346 h 1850"/>
                <a:gd name="T8" fmla="*/ 3527 w 3823"/>
                <a:gd name="T9" fmla="*/ 1285 h 1850"/>
                <a:gd name="T10" fmla="*/ 3559 w 3823"/>
                <a:gd name="T11" fmla="*/ 1202 h 1850"/>
                <a:gd name="T12" fmla="*/ 3559 w 3823"/>
                <a:gd name="T13" fmla="*/ 1134 h 1850"/>
                <a:gd name="T14" fmla="*/ 3597 w 3823"/>
                <a:gd name="T15" fmla="*/ 1092 h 1850"/>
                <a:gd name="T16" fmla="*/ 3547 w 3823"/>
                <a:gd name="T17" fmla="*/ 1056 h 1850"/>
                <a:gd name="T18" fmla="*/ 3492 w 3823"/>
                <a:gd name="T19" fmla="*/ 1122 h 1850"/>
                <a:gd name="T20" fmla="*/ 3444 w 3823"/>
                <a:gd name="T21" fmla="*/ 1172 h 1850"/>
                <a:gd name="T22" fmla="*/ 3373 w 3823"/>
                <a:gd name="T23" fmla="*/ 1273 h 1850"/>
                <a:gd name="T24" fmla="*/ 3203 w 3823"/>
                <a:gd name="T25" fmla="*/ 1308 h 1850"/>
                <a:gd name="T26" fmla="*/ 3088 w 3823"/>
                <a:gd name="T27" fmla="*/ 1306 h 1850"/>
                <a:gd name="T28" fmla="*/ 3072 w 3823"/>
                <a:gd name="T29" fmla="*/ 1281 h 1850"/>
                <a:gd name="T30" fmla="*/ 3057 w 3823"/>
                <a:gd name="T31" fmla="*/ 1262 h 1850"/>
                <a:gd name="T32" fmla="*/ 3109 w 3823"/>
                <a:gd name="T33" fmla="*/ 1170 h 1850"/>
                <a:gd name="T34" fmla="*/ 3036 w 3823"/>
                <a:gd name="T35" fmla="*/ 1097 h 1850"/>
                <a:gd name="T36" fmla="*/ 3097 w 3823"/>
                <a:gd name="T37" fmla="*/ 957 h 1850"/>
                <a:gd name="T38" fmla="*/ 3047 w 3823"/>
                <a:gd name="T39" fmla="*/ 936 h 1850"/>
                <a:gd name="T40" fmla="*/ 3027 w 3823"/>
                <a:gd name="T41" fmla="*/ 937 h 1850"/>
                <a:gd name="T42" fmla="*/ 2951 w 3823"/>
                <a:gd name="T43" fmla="*/ 843 h 1850"/>
                <a:gd name="T44" fmla="*/ 2752 w 3823"/>
                <a:gd name="T45" fmla="*/ 856 h 1850"/>
                <a:gd name="T46" fmla="*/ 2722 w 3823"/>
                <a:gd name="T47" fmla="*/ 904 h 1850"/>
                <a:gd name="T48" fmla="*/ 2693 w 3823"/>
                <a:gd name="T49" fmla="*/ 787 h 1850"/>
                <a:gd name="T50" fmla="*/ 2615 w 3823"/>
                <a:gd name="T51" fmla="*/ 681 h 1850"/>
                <a:gd name="T52" fmla="*/ 2580 w 3823"/>
                <a:gd name="T53" fmla="*/ 657 h 1850"/>
                <a:gd name="T54" fmla="*/ 2528 w 3823"/>
                <a:gd name="T55" fmla="*/ 676 h 1850"/>
                <a:gd name="T56" fmla="*/ 2405 w 3823"/>
                <a:gd name="T57" fmla="*/ 639 h 1850"/>
                <a:gd name="T58" fmla="*/ 2390 w 3823"/>
                <a:gd name="T59" fmla="*/ 480 h 1850"/>
                <a:gd name="T60" fmla="*/ 2352 w 3823"/>
                <a:gd name="T61" fmla="*/ 436 h 1850"/>
                <a:gd name="T62" fmla="*/ 2284 w 3823"/>
                <a:gd name="T63" fmla="*/ 350 h 1850"/>
                <a:gd name="T64" fmla="*/ 2161 w 3823"/>
                <a:gd name="T65" fmla="*/ 394 h 1850"/>
                <a:gd name="T66" fmla="*/ 2099 w 3823"/>
                <a:gd name="T67" fmla="*/ 440 h 1850"/>
                <a:gd name="T68" fmla="*/ 2049 w 3823"/>
                <a:gd name="T69" fmla="*/ 418 h 1850"/>
                <a:gd name="T70" fmla="*/ 1994 w 3823"/>
                <a:gd name="T71" fmla="*/ 323 h 1850"/>
                <a:gd name="T72" fmla="*/ 1909 w 3823"/>
                <a:gd name="T73" fmla="*/ 276 h 1850"/>
                <a:gd name="T74" fmla="*/ 1933 w 3823"/>
                <a:gd name="T75" fmla="*/ 162 h 1850"/>
                <a:gd name="T76" fmla="*/ 1871 w 3823"/>
                <a:gd name="T77" fmla="*/ 0 h 1850"/>
                <a:gd name="T78" fmla="*/ 1720 w 3823"/>
                <a:gd name="T79" fmla="*/ 41 h 1850"/>
                <a:gd name="T80" fmla="*/ 1604 w 3823"/>
                <a:gd name="T81" fmla="*/ 79 h 1850"/>
                <a:gd name="T82" fmla="*/ 1552 w 3823"/>
                <a:gd name="T83" fmla="*/ 95 h 1850"/>
                <a:gd name="T84" fmla="*/ 1252 w 3823"/>
                <a:gd name="T85" fmla="*/ 191 h 1850"/>
                <a:gd name="T86" fmla="*/ 1181 w 3823"/>
                <a:gd name="T87" fmla="*/ 358 h 1850"/>
                <a:gd name="T88" fmla="*/ 1148 w 3823"/>
                <a:gd name="T89" fmla="*/ 449 h 1850"/>
                <a:gd name="T90" fmla="*/ 1161 w 3823"/>
                <a:gd name="T91" fmla="*/ 641 h 1850"/>
                <a:gd name="T92" fmla="*/ 1190 w 3823"/>
                <a:gd name="T93" fmla="*/ 818 h 1850"/>
                <a:gd name="T94" fmla="*/ 1138 w 3823"/>
                <a:gd name="T95" fmla="*/ 830 h 1850"/>
                <a:gd name="T96" fmla="*/ 1162 w 3823"/>
                <a:gd name="T97" fmla="*/ 948 h 1850"/>
                <a:gd name="T98" fmla="*/ 1224 w 3823"/>
                <a:gd name="T99" fmla="*/ 1036 h 1850"/>
                <a:gd name="T100" fmla="*/ 1156 w 3823"/>
                <a:gd name="T101" fmla="*/ 1029 h 1850"/>
                <a:gd name="T102" fmla="*/ 1082 w 3823"/>
                <a:gd name="T103" fmla="*/ 1036 h 1850"/>
                <a:gd name="T104" fmla="*/ 969 w 3823"/>
                <a:gd name="T105" fmla="*/ 1180 h 1850"/>
                <a:gd name="T106" fmla="*/ 729 w 3823"/>
                <a:gd name="T107" fmla="*/ 1329 h 1850"/>
                <a:gd name="T108" fmla="*/ 486 w 3823"/>
                <a:gd name="T109" fmla="*/ 1372 h 1850"/>
                <a:gd name="T110" fmla="*/ 114 w 3823"/>
                <a:gd name="T111" fmla="*/ 1540 h 1850"/>
                <a:gd name="T112" fmla="*/ 67 w 3823"/>
                <a:gd name="T113" fmla="*/ 1625 h 1850"/>
                <a:gd name="T114" fmla="*/ 46 w 3823"/>
                <a:gd name="T115" fmla="*/ 1827 h 1850"/>
                <a:gd name="T116" fmla="*/ 228 w 3823"/>
                <a:gd name="T117" fmla="*/ 1850 h 1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23" h="1850">
                  <a:moveTo>
                    <a:pt x="3823" y="1593"/>
                  </a:moveTo>
                  <a:lnTo>
                    <a:pt x="3802" y="1569"/>
                  </a:lnTo>
                  <a:lnTo>
                    <a:pt x="3788" y="1569"/>
                  </a:lnTo>
                  <a:lnTo>
                    <a:pt x="3756" y="1511"/>
                  </a:lnTo>
                  <a:lnTo>
                    <a:pt x="3701" y="1497"/>
                  </a:lnTo>
                  <a:lnTo>
                    <a:pt x="3678" y="1471"/>
                  </a:lnTo>
                  <a:lnTo>
                    <a:pt x="3665" y="1473"/>
                  </a:lnTo>
                  <a:lnTo>
                    <a:pt x="3626" y="1490"/>
                  </a:lnTo>
                  <a:lnTo>
                    <a:pt x="3579" y="1481"/>
                  </a:lnTo>
                  <a:lnTo>
                    <a:pt x="3590" y="1453"/>
                  </a:lnTo>
                  <a:lnTo>
                    <a:pt x="3578" y="1408"/>
                  </a:lnTo>
                  <a:lnTo>
                    <a:pt x="3600" y="1346"/>
                  </a:lnTo>
                  <a:lnTo>
                    <a:pt x="3571" y="1307"/>
                  </a:lnTo>
                  <a:lnTo>
                    <a:pt x="3529" y="1299"/>
                  </a:lnTo>
                  <a:lnTo>
                    <a:pt x="3527" y="1285"/>
                  </a:lnTo>
                  <a:lnTo>
                    <a:pt x="3544" y="1256"/>
                  </a:lnTo>
                  <a:lnTo>
                    <a:pt x="3548" y="1215"/>
                  </a:lnTo>
                  <a:lnTo>
                    <a:pt x="3559" y="1202"/>
                  </a:lnTo>
                  <a:lnTo>
                    <a:pt x="3551" y="1176"/>
                  </a:lnTo>
                  <a:lnTo>
                    <a:pt x="3563" y="1162"/>
                  </a:lnTo>
                  <a:lnTo>
                    <a:pt x="3559" y="1134"/>
                  </a:lnTo>
                  <a:lnTo>
                    <a:pt x="3580" y="1141"/>
                  </a:lnTo>
                  <a:lnTo>
                    <a:pt x="3578" y="1107"/>
                  </a:lnTo>
                  <a:lnTo>
                    <a:pt x="3597" y="1092"/>
                  </a:lnTo>
                  <a:lnTo>
                    <a:pt x="3581" y="1073"/>
                  </a:lnTo>
                  <a:lnTo>
                    <a:pt x="3554" y="1068"/>
                  </a:lnTo>
                  <a:lnTo>
                    <a:pt x="3547" y="1056"/>
                  </a:lnTo>
                  <a:lnTo>
                    <a:pt x="3529" y="1078"/>
                  </a:lnTo>
                  <a:lnTo>
                    <a:pt x="3503" y="1087"/>
                  </a:lnTo>
                  <a:lnTo>
                    <a:pt x="3492" y="1122"/>
                  </a:lnTo>
                  <a:lnTo>
                    <a:pt x="3460" y="1136"/>
                  </a:lnTo>
                  <a:lnTo>
                    <a:pt x="3449" y="1159"/>
                  </a:lnTo>
                  <a:lnTo>
                    <a:pt x="3444" y="1172"/>
                  </a:lnTo>
                  <a:lnTo>
                    <a:pt x="3452" y="1191"/>
                  </a:lnTo>
                  <a:lnTo>
                    <a:pt x="3444" y="1253"/>
                  </a:lnTo>
                  <a:lnTo>
                    <a:pt x="3373" y="1273"/>
                  </a:lnTo>
                  <a:lnTo>
                    <a:pt x="3323" y="1310"/>
                  </a:lnTo>
                  <a:lnTo>
                    <a:pt x="3264" y="1317"/>
                  </a:lnTo>
                  <a:lnTo>
                    <a:pt x="3203" y="1308"/>
                  </a:lnTo>
                  <a:lnTo>
                    <a:pt x="3173" y="1291"/>
                  </a:lnTo>
                  <a:lnTo>
                    <a:pt x="3114" y="1303"/>
                  </a:lnTo>
                  <a:lnTo>
                    <a:pt x="3088" y="1306"/>
                  </a:lnTo>
                  <a:lnTo>
                    <a:pt x="3086" y="1292"/>
                  </a:lnTo>
                  <a:lnTo>
                    <a:pt x="3072" y="1287"/>
                  </a:lnTo>
                  <a:lnTo>
                    <a:pt x="3072" y="1281"/>
                  </a:lnTo>
                  <a:lnTo>
                    <a:pt x="3052" y="1283"/>
                  </a:lnTo>
                  <a:lnTo>
                    <a:pt x="3045" y="1276"/>
                  </a:lnTo>
                  <a:lnTo>
                    <a:pt x="3057" y="1262"/>
                  </a:lnTo>
                  <a:lnTo>
                    <a:pt x="3042" y="1236"/>
                  </a:lnTo>
                  <a:lnTo>
                    <a:pt x="3052" y="1209"/>
                  </a:lnTo>
                  <a:lnTo>
                    <a:pt x="3109" y="1170"/>
                  </a:lnTo>
                  <a:lnTo>
                    <a:pt x="3092" y="1138"/>
                  </a:lnTo>
                  <a:lnTo>
                    <a:pt x="3083" y="1099"/>
                  </a:lnTo>
                  <a:lnTo>
                    <a:pt x="3036" y="1097"/>
                  </a:lnTo>
                  <a:lnTo>
                    <a:pt x="3052" y="1069"/>
                  </a:lnTo>
                  <a:lnTo>
                    <a:pt x="3047" y="1008"/>
                  </a:lnTo>
                  <a:lnTo>
                    <a:pt x="3097" y="957"/>
                  </a:lnTo>
                  <a:lnTo>
                    <a:pt x="3087" y="938"/>
                  </a:lnTo>
                  <a:lnTo>
                    <a:pt x="3060" y="927"/>
                  </a:lnTo>
                  <a:lnTo>
                    <a:pt x="3047" y="936"/>
                  </a:lnTo>
                  <a:lnTo>
                    <a:pt x="3056" y="955"/>
                  </a:lnTo>
                  <a:lnTo>
                    <a:pt x="3042" y="956"/>
                  </a:lnTo>
                  <a:lnTo>
                    <a:pt x="3027" y="937"/>
                  </a:lnTo>
                  <a:lnTo>
                    <a:pt x="3024" y="910"/>
                  </a:lnTo>
                  <a:lnTo>
                    <a:pt x="2998" y="899"/>
                  </a:lnTo>
                  <a:lnTo>
                    <a:pt x="2951" y="843"/>
                  </a:lnTo>
                  <a:lnTo>
                    <a:pt x="2861" y="878"/>
                  </a:lnTo>
                  <a:lnTo>
                    <a:pt x="2819" y="857"/>
                  </a:lnTo>
                  <a:lnTo>
                    <a:pt x="2752" y="856"/>
                  </a:lnTo>
                  <a:lnTo>
                    <a:pt x="2740" y="869"/>
                  </a:lnTo>
                  <a:lnTo>
                    <a:pt x="2736" y="897"/>
                  </a:lnTo>
                  <a:lnTo>
                    <a:pt x="2722" y="904"/>
                  </a:lnTo>
                  <a:lnTo>
                    <a:pt x="2692" y="855"/>
                  </a:lnTo>
                  <a:lnTo>
                    <a:pt x="2682" y="827"/>
                  </a:lnTo>
                  <a:lnTo>
                    <a:pt x="2693" y="787"/>
                  </a:lnTo>
                  <a:lnTo>
                    <a:pt x="2680" y="727"/>
                  </a:lnTo>
                  <a:lnTo>
                    <a:pt x="2650" y="691"/>
                  </a:lnTo>
                  <a:lnTo>
                    <a:pt x="2615" y="681"/>
                  </a:lnTo>
                  <a:lnTo>
                    <a:pt x="2569" y="691"/>
                  </a:lnTo>
                  <a:lnTo>
                    <a:pt x="2562" y="684"/>
                  </a:lnTo>
                  <a:lnTo>
                    <a:pt x="2580" y="657"/>
                  </a:lnTo>
                  <a:lnTo>
                    <a:pt x="2567" y="652"/>
                  </a:lnTo>
                  <a:lnTo>
                    <a:pt x="2546" y="646"/>
                  </a:lnTo>
                  <a:lnTo>
                    <a:pt x="2528" y="676"/>
                  </a:lnTo>
                  <a:lnTo>
                    <a:pt x="2476" y="694"/>
                  </a:lnTo>
                  <a:lnTo>
                    <a:pt x="2413" y="652"/>
                  </a:lnTo>
                  <a:lnTo>
                    <a:pt x="2405" y="639"/>
                  </a:lnTo>
                  <a:lnTo>
                    <a:pt x="2405" y="573"/>
                  </a:lnTo>
                  <a:lnTo>
                    <a:pt x="2378" y="501"/>
                  </a:lnTo>
                  <a:lnTo>
                    <a:pt x="2390" y="480"/>
                  </a:lnTo>
                  <a:lnTo>
                    <a:pt x="2387" y="454"/>
                  </a:lnTo>
                  <a:lnTo>
                    <a:pt x="2379" y="435"/>
                  </a:lnTo>
                  <a:lnTo>
                    <a:pt x="2352" y="436"/>
                  </a:lnTo>
                  <a:lnTo>
                    <a:pt x="2328" y="386"/>
                  </a:lnTo>
                  <a:lnTo>
                    <a:pt x="2304" y="355"/>
                  </a:lnTo>
                  <a:lnTo>
                    <a:pt x="2284" y="350"/>
                  </a:lnTo>
                  <a:lnTo>
                    <a:pt x="2271" y="364"/>
                  </a:lnTo>
                  <a:lnTo>
                    <a:pt x="2212" y="370"/>
                  </a:lnTo>
                  <a:lnTo>
                    <a:pt x="2161" y="394"/>
                  </a:lnTo>
                  <a:lnTo>
                    <a:pt x="2146" y="442"/>
                  </a:lnTo>
                  <a:lnTo>
                    <a:pt x="2133" y="457"/>
                  </a:lnTo>
                  <a:lnTo>
                    <a:pt x="2099" y="440"/>
                  </a:lnTo>
                  <a:lnTo>
                    <a:pt x="2090" y="428"/>
                  </a:lnTo>
                  <a:lnTo>
                    <a:pt x="2065" y="430"/>
                  </a:lnTo>
                  <a:lnTo>
                    <a:pt x="2049" y="418"/>
                  </a:lnTo>
                  <a:lnTo>
                    <a:pt x="2041" y="393"/>
                  </a:lnTo>
                  <a:lnTo>
                    <a:pt x="2003" y="355"/>
                  </a:lnTo>
                  <a:lnTo>
                    <a:pt x="1994" y="323"/>
                  </a:lnTo>
                  <a:lnTo>
                    <a:pt x="1981" y="317"/>
                  </a:lnTo>
                  <a:lnTo>
                    <a:pt x="1934" y="315"/>
                  </a:lnTo>
                  <a:lnTo>
                    <a:pt x="1909" y="276"/>
                  </a:lnTo>
                  <a:lnTo>
                    <a:pt x="1916" y="202"/>
                  </a:lnTo>
                  <a:lnTo>
                    <a:pt x="1902" y="197"/>
                  </a:lnTo>
                  <a:lnTo>
                    <a:pt x="1933" y="162"/>
                  </a:lnTo>
                  <a:lnTo>
                    <a:pt x="1914" y="115"/>
                  </a:lnTo>
                  <a:lnTo>
                    <a:pt x="1894" y="98"/>
                  </a:lnTo>
                  <a:lnTo>
                    <a:pt x="1871" y="0"/>
                  </a:lnTo>
                  <a:lnTo>
                    <a:pt x="1806" y="32"/>
                  </a:lnTo>
                  <a:lnTo>
                    <a:pt x="1741" y="51"/>
                  </a:lnTo>
                  <a:lnTo>
                    <a:pt x="1720" y="41"/>
                  </a:lnTo>
                  <a:lnTo>
                    <a:pt x="1669" y="65"/>
                  </a:lnTo>
                  <a:lnTo>
                    <a:pt x="1622" y="63"/>
                  </a:lnTo>
                  <a:lnTo>
                    <a:pt x="1604" y="79"/>
                  </a:lnTo>
                  <a:lnTo>
                    <a:pt x="1605" y="91"/>
                  </a:lnTo>
                  <a:lnTo>
                    <a:pt x="1584" y="73"/>
                  </a:lnTo>
                  <a:lnTo>
                    <a:pt x="1552" y="95"/>
                  </a:lnTo>
                  <a:lnTo>
                    <a:pt x="1525" y="92"/>
                  </a:lnTo>
                  <a:lnTo>
                    <a:pt x="1309" y="152"/>
                  </a:lnTo>
                  <a:lnTo>
                    <a:pt x="1252" y="191"/>
                  </a:lnTo>
                  <a:lnTo>
                    <a:pt x="1214" y="228"/>
                  </a:lnTo>
                  <a:lnTo>
                    <a:pt x="1170" y="252"/>
                  </a:lnTo>
                  <a:lnTo>
                    <a:pt x="1181" y="358"/>
                  </a:lnTo>
                  <a:lnTo>
                    <a:pt x="1171" y="399"/>
                  </a:lnTo>
                  <a:lnTo>
                    <a:pt x="1153" y="421"/>
                  </a:lnTo>
                  <a:lnTo>
                    <a:pt x="1148" y="449"/>
                  </a:lnTo>
                  <a:lnTo>
                    <a:pt x="1162" y="588"/>
                  </a:lnTo>
                  <a:lnTo>
                    <a:pt x="1180" y="633"/>
                  </a:lnTo>
                  <a:lnTo>
                    <a:pt x="1161" y="641"/>
                  </a:lnTo>
                  <a:lnTo>
                    <a:pt x="1139" y="777"/>
                  </a:lnTo>
                  <a:lnTo>
                    <a:pt x="1155" y="802"/>
                  </a:lnTo>
                  <a:lnTo>
                    <a:pt x="1190" y="818"/>
                  </a:lnTo>
                  <a:lnTo>
                    <a:pt x="1199" y="844"/>
                  </a:lnTo>
                  <a:lnTo>
                    <a:pt x="1184" y="825"/>
                  </a:lnTo>
                  <a:lnTo>
                    <a:pt x="1138" y="830"/>
                  </a:lnTo>
                  <a:lnTo>
                    <a:pt x="1120" y="919"/>
                  </a:lnTo>
                  <a:lnTo>
                    <a:pt x="1135" y="945"/>
                  </a:lnTo>
                  <a:lnTo>
                    <a:pt x="1162" y="948"/>
                  </a:lnTo>
                  <a:lnTo>
                    <a:pt x="1181" y="993"/>
                  </a:lnTo>
                  <a:lnTo>
                    <a:pt x="1221" y="1009"/>
                  </a:lnTo>
                  <a:lnTo>
                    <a:pt x="1224" y="1036"/>
                  </a:lnTo>
                  <a:lnTo>
                    <a:pt x="1210" y="1044"/>
                  </a:lnTo>
                  <a:lnTo>
                    <a:pt x="1182" y="1027"/>
                  </a:lnTo>
                  <a:lnTo>
                    <a:pt x="1156" y="1029"/>
                  </a:lnTo>
                  <a:lnTo>
                    <a:pt x="1132" y="999"/>
                  </a:lnTo>
                  <a:lnTo>
                    <a:pt x="1106" y="1006"/>
                  </a:lnTo>
                  <a:lnTo>
                    <a:pt x="1082" y="1036"/>
                  </a:lnTo>
                  <a:lnTo>
                    <a:pt x="1049" y="1119"/>
                  </a:lnTo>
                  <a:lnTo>
                    <a:pt x="1001" y="1163"/>
                  </a:lnTo>
                  <a:lnTo>
                    <a:pt x="969" y="1180"/>
                  </a:lnTo>
                  <a:lnTo>
                    <a:pt x="863" y="1270"/>
                  </a:lnTo>
                  <a:lnTo>
                    <a:pt x="769" y="1318"/>
                  </a:lnTo>
                  <a:lnTo>
                    <a:pt x="729" y="1329"/>
                  </a:lnTo>
                  <a:lnTo>
                    <a:pt x="681" y="1327"/>
                  </a:lnTo>
                  <a:lnTo>
                    <a:pt x="546" y="1373"/>
                  </a:lnTo>
                  <a:lnTo>
                    <a:pt x="486" y="1372"/>
                  </a:lnTo>
                  <a:lnTo>
                    <a:pt x="401" y="1393"/>
                  </a:lnTo>
                  <a:lnTo>
                    <a:pt x="204" y="1512"/>
                  </a:lnTo>
                  <a:lnTo>
                    <a:pt x="114" y="1540"/>
                  </a:lnTo>
                  <a:lnTo>
                    <a:pt x="94" y="1561"/>
                  </a:lnTo>
                  <a:lnTo>
                    <a:pt x="81" y="1569"/>
                  </a:lnTo>
                  <a:lnTo>
                    <a:pt x="67" y="1625"/>
                  </a:lnTo>
                  <a:lnTo>
                    <a:pt x="0" y="1771"/>
                  </a:lnTo>
                  <a:lnTo>
                    <a:pt x="44" y="1815"/>
                  </a:lnTo>
                  <a:lnTo>
                    <a:pt x="46" y="1827"/>
                  </a:lnTo>
                  <a:lnTo>
                    <a:pt x="86" y="1837"/>
                  </a:lnTo>
                  <a:lnTo>
                    <a:pt x="95" y="1843"/>
                  </a:lnTo>
                  <a:lnTo>
                    <a:pt x="228" y="1850"/>
                  </a:lnTo>
                  <a:lnTo>
                    <a:pt x="325" y="181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635">
              <a:extLst>
                <a:ext uri="{FF2B5EF4-FFF2-40B4-BE49-F238E27FC236}">
                  <a16:creationId xmlns:a16="http://schemas.microsoft.com/office/drawing/2014/main" id="{D83F7A43-037B-2EE4-D1D8-0DA47525C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8" y="3042"/>
              <a:ext cx="292" cy="630"/>
            </a:xfrm>
            <a:custGeom>
              <a:avLst/>
              <a:gdLst>
                <a:gd name="T0" fmla="*/ 198 w 877"/>
                <a:gd name="T1" fmla="*/ 544 h 1888"/>
                <a:gd name="T2" fmla="*/ 165 w 877"/>
                <a:gd name="T3" fmla="*/ 561 h 1888"/>
                <a:gd name="T4" fmla="*/ 132 w 877"/>
                <a:gd name="T5" fmla="*/ 550 h 1888"/>
                <a:gd name="T6" fmla="*/ 117 w 877"/>
                <a:gd name="T7" fmla="*/ 545 h 1888"/>
                <a:gd name="T8" fmla="*/ 122 w 877"/>
                <a:gd name="T9" fmla="*/ 599 h 1888"/>
                <a:gd name="T10" fmla="*/ 75 w 877"/>
                <a:gd name="T11" fmla="*/ 655 h 1888"/>
                <a:gd name="T12" fmla="*/ 79 w 877"/>
                <a:gd name="T13" fmla="*/ 694 h 1888"/>
                <a:gd name="T14" fmla="*/ 62 w 877"/>
                <a:gd name="T15" fmla="*/ 730 h 1888"/>
                <a:gd name="T16" fmla="*/ 44 w 877"/>
                <a:gd name="T17" fmla="*/ 766 h 1888"/>
                <a:gd name="T18" fmla="*/ 0 w 877"/>
                <a:gd name="T19" fmla="*/ 791 h 1888"/>
                <a:gd name="T20" fmla="*/ 56 w 877"/>
                <a:gd name="T21" fmla="*/ 811 h 1888"/>
                <a:gd name="T22" fmla="*/ 95 w 877"/>
                <a:gd name="T23" fmla="*/ 861 h 1888"/>
                <a:gd name="T24" fmla="*/ 111 w 877"/>
                <a:gd name="T25" fmla="*/ 907 h 1888"/>
                <a:gd name="T26" fmla="*/ 30 w 877"/>
                <a:gd name="T27" fmla="*/ 968 h 1888"/>
                <a:gd name="T28" fmla="*/ 114 w 877"/>
                <a:gd name="T29" fmla="*/ 1080 h 1888"/>
                <a:gd name="T30" fmla="*/ 186 w 877"/>
                <a:gd name="T31" fmla="*/ 1140 h 1888"/>
                <a:gd name="T32" fmla="*/ 131 w 877"/>
                <a:gd name="T33" fmla="*/ 1186 h 1888"/>
                <a:gd name="T34" fmla="*/ 83 w 877"/>
                <a:gd name="T35" fmla="*/ 1250 h 1888"/>
                <a:gd name="T36" fmla="*/ 169 w 877"/>
                <a:gd name="T37" fmla="*/ 1303 h 1888"/>
                <a:gd name="T38" fmla="*/ 233 w 877"/>
                <a:gd name="T39" fmla="*/ 1284 h 1888"/>
                <a:gd name="T40" fmla="*/ 232 w 877"/>
                <a:gd name="T41" fmla="*/ 1404 h 1888"/>
                <a:gd name="T42" fmla="*/ 196 w 877"/>
                <a:gd name="T43" fmla="*/ 1461 h 1888"/>
                <a:gd name="T44" fmla="*/ 194 w 877"/>
                <a:gd name="T45" fmla="*/ 1514 h 1888"/>
                <a:gd name="T46" fmla="*/ 256 w 877"/>
                <a:gd name="T47" fmla="*/ 1528 h 1888"/>
                <a:gd name="T48" fmla="*/ 358 w 877"/>
                <a:gd name="T49" fmla="*/ 1546 h 1888"/>
                <a:gd name="T50" fmla="*/ 278 w 877"/>
                <a:gd name="T51" fmla="*/ 1621 h 1888"/>
                <a:gd name="T52" fmla="*/ 278 w 877"/>
                <a:gd name="T53" fmla="*/ 1693 h 1888"/>
                <a:gd name="T54" fmla="*/ 328 w 877"/>
                <a:gd name="T55" fmla="*/ 1736 h 1888"/>
                <a:gd name="T56" fmla="*/ 398 w 877"/>
                <a:gd name="T57" fmla="*/ 1763 h 1888"/>
                <a:gd name="T58" fmla="*/ 557 w 877"/>
                <a:gd name="T59" fmla="*/ 1816 h 1888"/>
                <a:gd name="T60" fmla="*/ 643 w 877"/>
                <a:gd name="T61" fmla="*/ 1888 h 1888"/>
                <a:gd name="T62" fmla="*/ 687 w 877"/>
                <a:gd name="T63" fmla="*/ 1844 h 1888"/>
                <a:gd name="T64" fmla="*/ 663 w 877"/>
                <a:gd name="T65" fmla="*/ 1812 h 1888"/>
                <a:gd name="T66" fmla="*/ 707 w 877"/>
                <a:gd name="T67" fmla="*/ 1702 h 1888"/>
                <a:gd name="T68" fmla="*/ 733 w 877"/>
                <a:gd name="T69" fmla="*/ 1618 h 1888"/>
                <a:gd name="T70" fmla="*/ 705 w 877"/>
                <a:gd name="T71" fmla="*/ 1614 h 1888"/>
                <a:gd name="T72" fmla="*/ 750 w 877"/>
                <a:gd name="T73" fmla="*/ 1583 h 1888"/>
                <a:gd name="T74" fmla="*/ 771 w 877"/>
                <a:gd name="T75" fmla="*/ 1522 h 1888"/>
                <a:gd name="T76" fmla="*/ 777 w 877"/>
                <a:gd name="T77" fmla="*/ 1387 h 1888"/>
                <a:gd name="T78" fmla="*/ 772 w 877"/>
                <a:gd name="T79" fmla="*/ 1315 h 1888"/>
                <a:gd name="T80" fmla="*/ 777 w 877"/>
                <a:gd name="T81" fmla="*/ 1240 h 1888"/>
                <a:gd name="T82" fmla="*/ 877 w 877"/>
                <a:gd name="T83" fmla="*/ 1023 h 1888"/>
                <a:gd name="T84" fmla="*/ 837 w 877"/>
                <a:gd name="T85" fmla="*/ 726 h 1888"/>
                <a:gd name="T86" fmla="*/ 818 w 877"/>
                <a:gd name="T87" fmla="*/ 520 h 1888"/>
                <a:gd name="T88" fmla="*/ 732 w 877"/>
                <a:gd name="T89" fmla="*/ 387 h 1888"/>
                <a:gd name="T90" fmla="*/ 757 w 877"/>
                <a:gd name="T91" fmla="*/ 224 h 1888"/>
                <a:gd name="T92" fmla="*/ 708 w 877"/>
                <a:gd name="T93" fmla="*/ 49 h 1888"/>
                <a:gd name="T94" fmla="*/ 690 w 877"/>
                <a:gd name="T95" fmla="*/ 3 h 1888"/>
                <a:gd name="T96" fmla="*/ 630 w 877"/>
                <a:gd name="T97" fmla="*/ 10 h 1888"/>
                <a:gd name="T98" fmla="*/ 619 w 877"/>
                <a:gd name="T99" fmla="*/ 23 h 1888"/>
                <a:gd name="T100" fmla="*/ 608 w 877"/>
                <a:gd name="T101" fmla="*/ 132 h 1888"/>
                <a:gd name="T102" fmla="*/ 602 w 877"/>
                <a:gd name="T103" fmla="*/ 206 h 1888"/>
                <a:gd name="T104" fmla="*/ 639 w 877"/>
                <a:gd name="T105" fmla="*/ 308 h 1888"/>
                <a:gd name="T106" fmla="*/ 599 w 877"/>
                <a:gd name="T107" fmla="*/ 386 h 1888"/>
                <a:gd name="T108" fmla="*/ 533 w 877"/>
                <a:gd name="T109" fmla="*/ 331 h 1888"/>
                <a:gd name="T110" fmla="*/ 404 w 877"/>
                <a:gd name="T111" fmla="*/ 384 h 1888"/>
                <a:gd name="T112" fmla="*/ 369 w 877"/>
                <a:gd name="T113" fmla="*/ 448 h 1888"/>
                <a:gd name="T114" fmla="*/ 259 w 877"/>
                <a:gd name="T115" fmla="*/ 471 h 1888"/>
                <a:gd name="T116" fmla="*/ 201 w 877"/>
                <a:gd name="T117" fmla="*/ 503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7" h="1888">
                  <a:moveTo>
                    <a:pt x="203" y="517"/>
                  </a:moveTo>
                  <a:lnTo>
                    <a:pt x="198" y="544"/>
                  </a:lnTo>
                  <a:lnTo>
                    <a:pt x="179" y="559"/>
                  </a:lnTo>
                  <a:lnTo>
                    <a:pt x="165" y="561"/>
                  </a:lnTo>
                  <a:lnTo>
                    <a:pt x="158" y="548"/>
                  </a:lnTo>
                  <a:lnTo>
                    <a:pt x="132" y="550"/>
                  </a:lnTo>
                  <a:lnTo>
                    <a:pt x="124" y="538"/>
                  </a:lnTo>
                  <a:lnTo>
                    <a:pt x="117" y="545"/>
                  </a:lnTo>
                  <a:lnTo>
                    <a:pt x="125" y="564"/>
                  </a:lnTo>
                  <a:lnTo>
                    <a:pt x="122" y="599"/>
                  </a:lnTo>
                  <a:lnTo>
                    <a:pt x="85" y="614"/>
                  </a:lnTo>
                  <a:lnTo>
                    <a:pt x="75" y="655"/>
                  </a:lnTo>
                  <a:lnTo>
                    <a:pt x="96" y="667"/>
                  </a:lnTo>
                  <a:lnTo>
                    <a:pt x="79" y="694"/>
                  </a:lnTo>
                  <a:lnTo>
                    <a:pt x="80" y="723"/>
                  </a:lnTo>
                  <a:lnTo>
                    <a:pt x="62" y="730"/>
                  </a:lnTo>
                  <a:lnTo>
                    <a:pt x="48" y="731"/>
                  </a:lnTo>
                  <a:lnTo>
                    <a:pt x="44" y="766"/>
                  </a:lnTo>
                  <a:lnTo>
                    <a:pt x="18" y="775"/>
                  </a:lnTo>
                  <a:lnTo>
                    <a:pt x="0" y="791"/>
                  </a:lnTo>
                  <a:lnTo>
                    <a:pt x="2" y="816"/>
                  </a:lnTo>
                  <a:lnTo>
                    <a:pt x="56" y="811"/>
                  </a:lnTo>
                  <a:lnTo>
                    <a:pt x="59" y="845"/>
                  </a:lnTo>
                  <a:lnTo>
                    <a:pt x="95" y="861"/>
                  </a:lnTo>
                  <a:lnTo>
                    <a:pt x="117" y="893"/>
                  </a:lnTo>
                  <a:lnTo>
                    <a:pt x="111" y="907"/>
                  </a:lnTo>
                  <a:lnTo>
                    <a:pt x="21" y="942"/>
                  </a:lnTo>
                  <a:lnTo>
                    <a:pt x="30" y="968"/>
                  </a:lnTo>
                  <a:lnTo>
                    <a:pt x="44" y="1046"/>
                  </a:lnTo>
                  <a:lnTo>
                    <a:pt x="114" y="1080"/>
                  </a:lnTo>
                  <a:lnTo>
                    <a:pt x="148" y="1077"/>
                  </a:lnTo>
                  <a:lnTo>
                    <a:pt x="186" y="1140"/>
                  </a:lnTo>
                  <a:lnTo>
                    <a:pt x="169" y="1162"/>
                  </a:lnTo>
                  <a:lnTo>
                    <a:pt x="131" y="1186"/>
                  </a:lnTo>
                  <a:lnTo>
                    <a:pt x="120" y="1227"/>
                  </a:lnTo>
                  <a:lnTo>
                    <a:pt x="83" y="1250"/>
                  </a:lnTo>
                  <a:lnTo>
                    <a:pt x="95" y="1309"/>
                  </a:lnTo>
                  <a:lnTo>
                    <a:pt x="169" y="1303"/>
                  </a:lnTo>
                  <a:lnTo>
                    <a:pt x="206" y="1280"/>
                  </a:lnTo>
                  <a:lnTo>
                    <a:pt x="233" y="1284"/>
                  </a:lnTo>
                  <a:lnTo>
                    <a:pt x="248" y="1309"/>
                  </a:lnTo>
                  <a:lnTo>
                    <a:pt x="232" y="1404"/>
                  </a:lnTo>
                  <a:lnTo>
                    <a:pt x="200" y="1427"/>
                  </a:lnTo>
                  <a:lnTo>
                    <a:pt x="196" y="1461"/>
                  </a:lnTo>
                  <a:lnTo>
                    <a:pt x="165" y="1497"/>
                  </a:lnTo>
                  <a:lnTo>
                    <a:pt x="194" y="1514"/>
                  </a:lnTo>
                  <a:lnTo>
                    <a:pt x="239" y="1498"/>
                  </a:lnTo>
                  <a:lnTo>
                    <a:pt x="256" y="1528"/>
                  </a:lnTo>
                  <a:lnTo>
                    <a:pt x="289" y="1526"/>
                  </a:lnTo>
                  <a:lnTo>
                    <a:pt x="358" y="1546"/>
                  </a:lnTo>
                  <a:lnTo>
                    <a:pt x="328" y="1589"/>
                  </a:lnTo>
                  <a:lnTo>
                    <a:pt x="278" y="1621"/>
                  </a:lnTo>
                  <a:lnTo>
                    <a:pt x="267" y="1649"/>
                  </a:lnTo>
                  <a:lnTo>
                    <a:pt x="278" y="1693"/>
                  </a:lnTo>
                  <a:lnTo>
                    <a:pt x="320" y="1710"/>
                  </a:lnTo>
                  <a:lnTo>
                    <a:pt x="328" y="1736"/>
                  </a:lnTo>
                  <a:lnTo>
                    <a:pt x="356" y="1740"/>
                  </a:lnTo>
                  <a:lnTo>
                    <a:pt x="398" y="1763"/>
                  </a:lnTo>
                  <a:lnTo>
                    <a:pt x="520" y="1785"/>
                  </a:lnTo>
                  <a:lnTo>
                    <a:pt x="557" y="1816"/>
                  </a:lnTo>
                  <a:lnTo>
                    <a:pt x="561" y="1861"/>
                  </a:lnTo>
                  <a:lnTo>
                    <a:pt x="643" y="1888"/>
                  </a:lnTo>
                  <a:lnTo>
                    <a:pt x="655" y="1880"/>
                  </a:lnTo>
                  <a:lnTo>
                    <a:pt x="687" y="1844"/>
                  </a:lnTo>
                  <a:lnTo>
                    <a:pt x="665" y="1827"/>
                  </a:lnTo>
                  <a:lnTo>
                    <a:pt x="663" y="1812"/>
                  </a:lnTo>
                  <a:lnTo>
                    <a:pt x="705" y="1754"/>
                  </a:lnTo>
                  <a:lnTo>
                    <a:pt x="707" y="1702"/>
                  </a:lnTo>
                  <a:lnTo>
                    <a:pt x="761" y="1630"/>
                  </a:lnTo>
                  <a:lnTo>
                    <a:pt x="733" y="1618"/>
                  </a:lnTo>
                  <a:lnTo>
                    <a:pt x="706" y="1628"/>
                  </a:lnTo>
                  <a:lnTo>
                    <a:pt x="705" y="1614"/>
                  </a:lnTo>
                  <a:lnTo>
                    <a:pt x="717" y="1593"/>
                  </a:lnTo>
                  <a:lnTo>
                    <a:pt x="750" y="1583"/>
                  </a:lnTo>
                  <a:lnTo>
                    <a:pt x="772" y="1548"/>
                  </a:lnTo>
                  <a:lnTo>
                    <a:pt x="771" y="1522"/>
                  </a:lnTo>
                  <a:lnTo>
                    <a:pt x="787" y="1481"/>
                  </a:lnTo>
                  <a:lnTo>
                    <a:pt x="777" y="1387"/>
                  </a:lnTo>
                  <a:lnTo>
                    <a:pt x="779" y="1334"/>
                  </a:lnTo>
                  <a:lnTo>
                    <a:pt x="772" y="1315"/>
                  </a:lnTo>
                  <a:lnTo>
                    <a:pt x="769" y="1288"/>
                  </a:lnTo>
                  <a:lnTo>
                    <a:pt x="777" y="1240"/>
                  </a:lnTo>
                  <a:lnTo>
                    <a:pt x="774" y="1200"/>
                  </a:lnTo>
                  <a:lnTo>
                    <a:pt x="877" y="1023"/>
                  </a:lnTo>
                  <a:lnTo>
                    <a:pt x="866" y="816"/>
                  </a:lnTo>
                  <a:lnTo>
                    <a:pt x="837" y="726"/>
                  </a:lnTo>
                  <a:lnTo>
                    <a:pt x="837" y="645"/>
                  </a:lnTo>
                  <a:lnTo>
                    <a:pt x="818" y="520"/>
                  </a:lnTo>
                  <a:lnTo>
                    <a:pt x="802" y="482"/>
                  </a:lnTo>
                  <a:lnTo>
                    <a:pt x="732" y="387"/>
                  </a:lnTo>
                  <a:lnTo>
                    <a:pt x="743" y="280"/>
                  </a:lnTo>
                  <a:lnTo>
                    <a:pt x="757" y="224"/>
                  </a:lnTo>
                  <a:lnTo>
                    <a:pt x="725" y="87"/>
                  </a:lnTo>
                  <a:lnTo>
                    <a:pt x="708" y="49"/>
                  </a:lnTo>
                  <a:lnTo>
                    <a:pt x="712" y="22"/>
                  </a:lnTo>
                  <a:lnTo>
                    <a:pt x="690" y="3"/>
                  </a:lnTo>
                  <a:lnTo>
                    <a:pt x="649" y="0"/>
                  </a:lnTo>
                  <a:lnTo>
                    <a:pt x="630" y="10"/>
                  </a:lnTo>
                  <a:lnTo>
                    <a:pt x="624" y="10"/>
                  </a:lnTo>
                  <a:lnTo>
                    <a:pt x="619" y="23"/>
                  </a:lnTo>
                  <a:lnTo>
                    <a:pt x="632" y="102"/>
                  </a:lnTo>
                  <a:lnTo>
                    <a:pt x="608" y="132"/>
                  </a:lnTo>
                  <a:lnTo>
                    <a:pt x="619" y="171"/>
                  </a:lnTo>
                  <a:lnTo>
                    <a:pt x="602" y="206"/>
                  </a:lnTo>
                  <a:lnTo>
                    <a:pt x="633" y="249"/>
                  </a:lnTo>
                  <a:lnTo>
                    <a:pt x="639" y="308"/>
                  </a:lnTo>
                  <a:lnTo>
                    <a:pt x="616" y="371"/>
                  </a:lnTo>
                  <a:lnTo>
                    <a:pt x="599" y="386"/>
                  </a:lnTo>
                  <a:lnTo>
                    <a:pt x="567" y="343"/>
                  </a:lnTo>
                  <a:lnTo>
                    <a:pt x="533" y="331"/>
                  </a:lnTo>
                  <a:lnTo>
                    <a:pt x="453" y="340"/>
                  </a:lnTo>
                  <a:lnTo>
                    <a:pt x="404" y="384"/>
                  </a:lnTo>
                  <a:lnTo>
                    <a:pt x="402" y="425"/>
                  </a:lnTo>
                  <a:lnTo>
                    <a:pt x="369" y="448"/>
                  </a:lnTo>
                  <a:lnTo>
                    <a:pt x="291" y="454"/>
                  </a:lnTo>
                  <a:lnTo>
                    <a:pt x="259" y="471"/>
                  </a:lnTo>
                  <a:lnTo>
                    <a:pt x="247" y="492"/>
                  </a:lnTo>
                  <a:lnTo>
                    <a:pt x="201" y="503"/>
                  </a:lnTo>
                  <a:lnTo>
                    <a:pt x="203" y="51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636">
              <a:extLst>
                <a:ext uri="{FF2B5EF4-FFF2-40B4-BE49-F238E27FC236}">
                  <a16:creationId xmlns:a16="http://schemas.microsoft.com/office/drawing/2014/main" id="{C21D0BBB-1BFF-EF1C-E8B9-D7F6B29072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5" y="3006"/>
              <a:ext cx="4" cy="9"/>
            </a:xfrm>
            <a:custGeom>
              <a:avLst/>
              <a:gdLst>
                <a:gd name="T0" fmla="*/ 0 w 13"/>
                <a:gd name="T1" fmla="*/ 8 h 27"/>
                <a:gd name="T2" fmla="*/ 7 w 13"/>
                <a:gd name="T3" fmla="*/ 27 h 27"/>
                <a:gd name="T4" fmla="*/ 13 w 13"/>
                <a:gd name="T5" fmla="*/ 20 h 27"/>
                <a:gd name="T6" fmla="*/ 11 w 13"/>
                <a:gd name="T7" fmla="*/ 0 h 27"/>
                <a:gd name="T8" fmla="*/ 0 w 13"/>
                <a:gd name="T9" fmla="*/ 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7">
                  <a:moveTo>
                    <a:pt x="0" y="8"/>
                  </a:moveTo>
                  <a:lnTo>
                    <a:pt x="7" y="27"/>
                  </a:lnTo>
                  <a:lnTo>
                    <a:pt x="13" y="20"/>
                  </a:lnTo>
                  <a:lnTo>
                    <a:pt x="11" y="0"/>
                  </a:lnTo>
                  <a:lnTo>
                    <a:pt x="0" y="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637">
              <a:extLst>
                <a:ext uri="{FF2B5EF4-FFF2-40B4-BE49-F238E27FC236}">
                  <a16:creationId xmlns:a16="http://schemas.microsoft.com/office/drawing/2014/main" id="{D749DFD4-20CB-1CDD-4EC1-B54B1B076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0" y="3001"/>
              <a:ext cx="5" cy="7"/>
            </a:xfrm>
            <a:custGeom>
              <a:avLst/>
              <a:gdLst>
                <a:gd name="T0" fmla="*/ 2 w 14"/>
                <a:gd name="T1" fmla="*/ 21 h 21"/>
                <a:gd name="T2" fmla="*/ 8 w 14"/>
                <a:gd name="T3" fmla="*/ 20 h 21"/>
                <a:gd name="T4" fmla="*/ 14 w 14"/>
                <a:gd name="T5" fmla="*/ 6 h 21"/>
                <a:gd name="T6" fmla="*/ 7 w 14"/>
                <a:gd name="T7" fmla="*/ 0 h 21"/>
                <a:gd name="T8" fmla="*/ 0 w 14"/>
                <a:gd name="T9" fmla="*/ 8 h 21"/>
                <a:gd name="T10" fmla="*/ 2 w 14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1">
                  <a:moveTo>
                    <a:pt x="2" y="21"/>
                  </a:moveTo>
                  <a:lnTo>
                    <a:pt x="8" y="20"/>
                  </a:lnTo>
                  <a:lnTo>
                    <a:pt x="14" y="6"/>
                  </a:lnTo>
                  <a:lnTo>
                    <a:pt x="7" y="0"/>
                  </a:lnTo>
                  <a:lnTo>
                    <a:pt x="0" y="8"/>
                  </a:lnTo>
                  <a:lnTo>
                    <a:pt x="2" y="2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638">
              <a:extLst>
                <a:ext uri="{FF2B5EF4-FFF2-40B4-BE49-F238E27FC236}">
                  <a16:creationId xmlns:a16="http://schemas.microsoft.com/office/drawing/2014/main" id="{E37E7C5A-C22B-6C17-2BE7-8AC499760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4" y="3040"/>
              <a:ext cx="5" cy="6"/>
            </a:xfrm>
            <a:custGeom>
              <a:avLst/>
              <a:gdLst>
                <a:gd name="T0" fmla="*/ 0 w 15"/>
                <a:gd name="T1" fmla="*/ 13 h 19"/>
                <a:gd name="T2" fmla="*/ 15 w 15"/>
                <a:gd name="T3" fmla="*/ 19 h 19"/>
                <a:gd name="T4" fmla="*/ 13 w 15"/>
                <a:gd name="T5" fmla="*/ 6 h 19"/>
                <a:gd name="T6" fmla="*/ 6 w 15"/>
                <a:gd name="T7" fmla="*/ 0 h 19"/>
                <a:gd name="T8" fmla="*/ 0 w 15"/>
                <a:gd name="T9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9">
                  <a:moveTo>
                    <a:pt x="0" y="13"/>
                  </a:moveTo>
                  <a:lnTo>
                    <a:pt x="15" y="19"/>
                  </a:lnTo>
                  <a:lnTo>
                    <a:pt x="13" y="6"/>
                  </a:lnTo>
                  <a:lnTo>
                    <a:pt x="6" y="0"/>
                  </a:lnTo>
                  <a:lnTo>
                    <a:pt x="0" y="1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639">
              <a:extLst>
                <a:ext uri="{FF2B5EF4-FFF2-40B4-BE49-F238E27FC236}">
                  <a16:creationId xmlns:a16="http://schemas.microsoft.com/office/drawing/2014/main" id="{672AFD32-5A5C-2413-E239-8B938AC8E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2" y="2890"/>
              <a:ext cx="7" cy="5"/>
            </a:xfrm>
            <a:custGeom>
              <a:avLst/>
              <a:gdLst>
                <a:gd name="T0" fmla="*/ 0 w 21"/>
                <a:gd name="T1" fmla="*/ 0 h 14"/>
                <a:gd name="T2" fmla="*/ 3 w 21"/>
                <a:gd name="T3" fmla="*/ 14 h 14"/>
                <a:gd name="T4" fmla="*/ 15 w 21"/>
                <a:gd name="T5" fmla="*/ 12 h 14"/>
                <a:gd name="T6" fmla="*/ 21 w 21"/>
                <a:gd name="T7" fmla="*/ 5 h 14"/>
                <a:gd name="T8" fmla="*/ 0 w 2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0" y="0"/>
                  </a:moveTo>
                  <a:lnTo>
                    <a:pt x="3" y="14"/>
                  </a:lnTo>
                  <a:lnTo>
                    <a:pt x="15" y="12"/>
                  </a:lnTo>
                  <a:lnTo>
                    <a:pt x="21" y="5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640">
              <a:extLst>
                <a:ext uri="{FF2B5EF4-FFF2-40B4-BE49-F238E27FC236}">
                  <a16:creationId xmlns:a16="http://schemas.microsoft.com/office/drawing/2014/main" id="{C7D32BFD-5CA9-4888-8301-C9EE4AB4B2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8" y="3093"/>
              <a:ext cx="25" cy="17"/>
            </a:xfrm>
            <a:custGeom>
              <a:avLst/>
              <a:gdLst>
                <a:gd name="T0" fmla="*/ 52 w 74"/>
                <a:gd name="T1" fmla="*/ 12 h 49"/>
                <a:gd name="T2" fmla="*/ 39 w 74"/>
                <a:gd name="T3" fmla="*/ 14 h 49"/>
                <a:gd name="T4" fmla="*/ 40 w 74"/>
                <a:gd name="T5" fmla="*/ 21 h 49"/>
                <a:gd name="T6" fmla="*/ 34 w 74"/>
                <a:gd name="T7" fmla="*/ 29 h 49"/>
                <a:gd name="T8" fmla="*/ 12 w 74"/>
                <a:gd name="T9" fmla="*/ 16 h 49"/>
                <a:gd name="T10" fmla="*/ 0 w 74"/>
                <a:gd name="T11" fmla="*/ 32 h 49"/>
                <a:gd name="T12" fmla="*/ 27 w 74"/>
                <a:gd name="T13" fmla="*/ 42 h 49"/>
                <a:gd name="T14" fmla="*/ 35 w 74"/>
                <a:gd name="T15" fmla="*/ 49 h 49"/>
                <a:gd name="T16" fmla="*/ 40 w 74"/>
                <a:gd name="T17" fmla="*/ 33 h 49"/>
                <a:gd name="T18" fmla="*/ 74 w 74"/>
                <a:gd name="T19" fmla="*/ 26 h 49"/>
                <a:gd name="T20" fmla="*/ 72 w 74"/>
                <a:gd name="T21" fmla="*/ 6 h 49"/>
                <a:gd name="T22" fmla="*/ 64 w 74"/>
                <a:gd name="T23" fmla="*/ 0 h 49"/>
                <a:gd name="T24" fmla="*/ 52 w 74"/>
                <a:gd name="T25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" h="49">
                  <a:moveTo>
                    <a:pt x="52" y="12"/>
                  </a:moveTo>
                  <a:lnTo>
                    <a:pt x="39" y="14"/>
                  </a:lnTo>
                  <a:lnTo>
                    <a:pt x="40" y="21"/>
                  </a:lnTo>
                  <a:lnTo>
                    <a:pt x="34" y="29"/>
                  </a:lnTo>
                  <a:lnTo>
                    <a:pt x="12" y="16"/>
                  </a:lnTo>
                  <a:lnTo>
                    <a:pt x="0" y="32"/>
                  </a:lnTo>
                  <a:lnTo>
                    <a:pt x="27" y="42"/>
                  </a:lnTo>
                  <a:lnTo>
                    <a:pt x="35" y="49"/>
                  </a:lnTo>
                  <a:lnTo>
                    <a:pt x="40" y="33"/>
                  </a:lnTo>
                  <a:lnTo>
                    <a:pt x="74" y="26"/>
                  </a:lnTo>
                  <a:lnTo>
                    <a:pt x="72" y="6"/>
                  </a:lnTo>
                  <a:lnTo>
                    <a:pt x="64" y="0"/>
                  </a:lnTo>
                  <a:lnTo>
                    <a:pt x="52" y="1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641">
              <a:extLst>
                <a:ext uri="{FF2B5EF4-FFF2-40B4-BE49-F238E27FC236}">
                  <a16:creationId xmlns:a16="http://schemas.microsoft.com/office/drawing/2014/main" id="{AA57ED1B-4C03-A156-3C64-9961BD5D5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3" y="3080"/>
              <a:ext cx="21" cy="19"/>
            </a:xfrm>
            <a:custGeom>
              <a:avLst/>
              <a:gdLst>
                <a:gd name="T0" fmla="*/ 33 w 63"/>
                <a:gd name="T1" fmla="*/ 28 h 57"/>
                <a:gd name="T2" fmla="*/ 44 w 63"/>
                <a:gd name="T3" fmla="*/ 14 h 57"/>
                <a:gd name="T4" fmla="*/ 63 w 63"/>
                <a:gd name="T5" fmla="*/ 6 h 57"/>
                <a:gd name="T6" fmla="*/ 62 w 63"/>
                <a:gd name="T7" fmla="*/ 0 h 57"/>
                <a:gd name="T8" fmla="*/ 30 w 63"/>
                <a:gd name="T9" fmla="*/ 8 h 57"/>
                <a:gd name="T10" fmla="*/ 18 w 63"/>
                <a:gd name="T11" fmla="*/ 30 h 57"/>
                <a:gd name="T12" fmla="*/ 5 w 63"/>
                <a:gd name="T13" fmla="*/ 31 h 57"/>
                <a:gd name="T14" fmla="*/ 0 w 63"/>
                <a:gd name="T15" fmla="*/ 51 h 57"/>
                <a:gd name="T16" fmla="*/ 8 w 63"/>
                <a:gd name="T17" fmla="*/ 57 h 57"/>
                <a:gd name="T18" fmla="*/ 13 w 63"/>
                <a:gd name="T19" fmla="*/ 44 h 57"/>
                <a:gd name="T20" fmla="*/ 33 w 63"/>
                <a:gd name="T21" fmla="*/ 42 h 57"/>
                <a:gd name="T22" fmla="*/ 33 w 63"/>
                <a:gd name="T23" fmla="*/ 2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57">
                  <a:moveTo>
                    <a:pt x="33" y="28"/>
                  </a:moveTo>
                  <a:lnTo>
                    <a:pt x="44" y="14"/>
                  </a:lnTo>
                  <a:lnTo>
                    <a:pt x="63" y="6"/>
                  </a:lnTo>
                  <a:lnTo>
                    <a:pt x="62" y="0"/>
                  </a:lnTo>
                  <a:lnTo>
                    <a:pt x="30" y="8"/>
                  </a:lnTo>
                  <a:lnTo>
                    <a:pt x="18" y="30"/>
                  </a:lnTo>
                  <a:lnTo>
                    <a:pt x="5" y="31"/>
                  </a:lnTo>
                  <a:lnTo>
                    <a:pt x="0" y="51"/>
                  </a:lnTo>
                  <a:lnTo>
                    <a:pt x="8" y="57"/>
                  </a:lnTo>
                  <a:lnTo>
                    <a:pt x="13" y="44"/>
                  </a:lnTo>
                  <a:lnTo>
                    <a:pt x="33" y="42"/>
                  </a:lnTo>
                  <a:lnTo>
                    <a:pt x="33" y="2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642">
              <a:extLst>
                <a:ext uri="{FF2B5EF4-FFF2-40B4-BE49-F238E27FC236}">
                  <a16:creationId xmlns:a16="http://schemas.microsoft.com/office/drawing/2014/main" id="{F7E62967-BA01-2C13-E9F2-2E4B316AA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6" y="3093"/>
              <a:ext cx="13" cy="9"/>
            </a:xfrm>
            <a:custGeom>
              <a:avLst/>
              <a:gdLst>
                <a:gd name="T0" fmla="*/ 32 w 39"/>
                <a:gd name="T1" fmla="*/ 0 h 27"/>
                <a:gd name="T2" fmla="*/ 19 w 39"/>
                <a:gd name="T3" fmla="*/ 7 h 27"/>
                <a:gd name="T4" fmla="*/ 12 w 39"/>
                <a:gd name="T5" fmla="*/ 8 h 27"/>
                <a:gd name="T6" fmla="*/ 0 w 39"/>
                <a:gd name="T7" fmla="*/ 23 h 27"/>
                <a:gd name="T8" fmla="*/ 21 w 39"/>
                <a:gd name="T9" fmla="*/ 27 h 27"/>
                <a:gd name="T10" fmla="*/ 34 w 39"/>
                <a:gd name="T11" fmla="*/ 27 h 27"/>
                <a:gd name="T12" fmla="*/ 39 w 39"/>
                <a:gd name="T13" fmla="*/ 12 h 27"/>
                <a:gd name="T14" fmla="*/ 32 w 39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7">
                  <a:moveTo>
                    <a:pt x="32" y="0"/>
                  </a:moveTo>
                  <a:lnTo>
                    <a:pt x="19" y="7"/>
                  </a:lnTo>
                  <a:lnTo>
                    <a:pt x="12" y="8"/>
                  </a:lnTo>
                  <a:lnTo>
                    <a:pt x="0" y="23"/>
                  </a:lnTo>
                  <a:lnTo>
                    <a:pt x="21" y="27"/>
                  </a:lnTo>
                  <a:lnTo>
                    <a:pt x="34" y="27"/>
                  </a:lnTo>
                  <a:lnTo>
                    <a:pt x="39" y="12"/>
                  </a:lnTo>
                  <a:lnTo>
                    <a:pt x="32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643">
              <a:extLst>
                <a:ext uri="{FF2B5EF4-FFF2-40B4-BE49-F238E27FC236}">
                  <a16:creationId xmlns:a16="http://schemas.microsoft.com/office/drawing/2014/main" id="{DD8B25FC-DFB4-C3C5-4A14-964AF44121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" y="3073"/>
              <a:ext cx="16" cy="9"/>
            </a:xfrm>
            <a:custGeom>
              <a:avLst/>
              <a:gdLst>
                <a:gd name="T0" fmla="*/ 11 w 47"/>
                <a:gd name="T1" fmla="*/ 0 h 27"/>
                <a:gd name="T2" fmla="*/ 0 w 47"/>
                <a:gd name="T3" fmla="*/ 14 h 27"/>
                <a:gd name="T4" fmla="*/ 7 w 47"/>
                <a:gd name="T5" fmla="*/ 27 h 27"/>
                <a:gd name="T6" fmla="*/ 27 w 47"/>
                <a:gd name="T7" fmla="*/ 19 h 27"/>
                <a:gd name="T8" fmla="*/ 41 w 47"/>
                <a:gd name="T9" fmla="*/ 24 h 27"/>
                <a:gd name="T10" fmla="*/ 47 w 47"/>
                <a:gd name="T11" fmla="*/ 16 h 27"/>
                <a:gd name="T12" fmla="*/ 33 w 47"/>
                <a:gd name="T13" fmla="*/ 4 h 27"/>
                <a:gd name="T14" fmla="*/ 20 w 47"/>
                <a:gd name="T15" fmla="*/ 12 h 27"/>
                <a:gd name="T16" fmla="*/ 11 w 47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7">
                  <a:moveTo>
                    <a:pt x="11" y="0"/>
                  </a:moveTo>
                  <a:lnTo>
                    <a:pt x="0" y="14"/>
                  </a:lnTo>
                  <a:lnTo>
                    <a:pt x="7" y="27"/>
                  </a:lnTo>
                  <a:lnTo>
                    <a:pt x="27" y="19"/>
                  </a:lnTo>
                  <a:lnTo>
                    <a:pt x="41" y="24"/>
                  </a:lnTo>
                  <a:lnTo>
                    <a:pt x="47" y="16"/>
                  </a:lnTo>
                  <a:lnTo>
                    <a:pt x="33" y="4"/>
                  </a:lnTo>
                  <a:lnTo>
                    <a:pt x="20" y="12"/>
                  </a:lnTo>
                  <a:lnTo>
                    <a:pt x="11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644">
              <a:extLst>
                <a:ext uri="{FF2B5EF4-FFF2-40B4-BE49-F238E27FC236}">
                  <a16:creationId xmlns:a16="http://schemas.microsoft.com/office/drawing/2014/main" id="{A47422E5-1A4A-1EF2-567A-37CED08049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7" y="3076"/>
              <a:ext cx="4" cy="5"/>
            </a:xfrm>
            <a:custGeom>
              <a:avLst/>
              <a:gdLst>
                <a:gd name="T0" fmla="*/ 0 w 13"/>
                <a:gd name="T1" fmla="*/ 1 h 14"/>
                <a:gd name="T2" fmla="*/ 1 w 13"/>
                <a:gd name="T3" fmla="*/ 14 h 14"/>
                <a:gd name="T4" fmla="*/ 7 w 13"/>
                <a:gd name="T5" fmla="*/ 13 h 14"/>
                <a:gd name="T6" fmla="*/ 13 w 13"/>
                <a:gd name="T7" fmla="*/ 6 h 14"/>
                <a:gd name="T8" fmla="*/ 6 w 13"/>
                <a:gd name="T9" fmla="*/ 0 h 14"/>
                <a:gd name="T10" fmla="*/ 0 w 13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4">
                  <a:moveTo>
                    <a:pt x="0" y="1"/>
                  </a:moveTo>
                  <a:lnTo>
                    <a:pt x="1" y="14"/>
                  </a:lnTo>
                  <a:lnTo>
                    <a:pt x="7" y="13"/>
                  </a:lnTo>
                  <a:lnTo>
                    <a:pt x="13" y="6"/>
                  </a:lnTo>
                  <a:lnTo>
                    <a:pt x="6" y="0"/>
                  </a:lnTo>
                  <a:lnTo>
                    <a:pt x="0" y="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645">
              <a:extLst>
                <a:ext uri="{FF2B5EF4-FFF2-40B4-BE49-F238E27FC236}">
                  <a16:creationId xmlns:a16="http://schemas.microsoft.com/office/drawing/2014/main" id="{246FCA3E-6873-A59D-B3AE-F21217C85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0" y="3311"/>
              <a:ext cx="16" cy="19"/>
            </a:xfrm>
            <a:custGeom>
              <a:avLst/>
              <a:gdLst>
                <a:gd name="T0" fmla="*/ 25 w 47"/>
                <a:gd name="T1" fmla="*/ 26 h 58"/>
                <a:gd name="T2" fmla="*/ 32 w 47"/>
                <a:gd name="T3" fmla="*/ 39 h 58"/>
                <a:gd name="T4" fmla="*/ 47 w 47"/>
                <a:gd name="T5" fmla="*/ 51 h 58"/>
                <a:gd name="T6" fmla="*/ 41 w 47"/>
                <a:gd name="T7" fmla="*/ 58 h 58"/>
                <a:gd name="T8" fmla="*/ 21 w 47"/>
                <a:gd name="T9" fmla="*/ 53 h 58"/>
                <a:gd name="T10" fmla="*/ 7 w 47"/>
                <a:gd name="T11" fmla="*/ 48 h 58"/>
                <a:gd name="T12" fmla="*/ 0 w 47"/>
                <a:gd name="T13" fmla="*/ 42 h 58"/>
                <a:gd name="T14" fmla="*/ 4 w 47"/>
                <a:gd name="T15" fmla="*/ 22 h 58"/>
                <a:gd name="T16" fmla="*/ 17 w 47"/>
                <a:gd name="T17" fmla="*/ 13 h 58"/>
                <a:gd name="T18" fmla="*/ 23 w 47"/>
                <a:gd name="T19" fmla="*/ 0 h 58"/>
                <a:gd name="T20" fmla="*/ 38 w 47"/>
                <a:gd name="T21" fmla="*/ 11 h 58"/>
                <a:gd name="T22" fmla="*/ 25 w 47"/>
                <a:gd name="T23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58">
                  <a:moveTo>
                    <a:pt x="25" y="26"/>
                  </a:moveTo>
                  <a:lnTo>
                    <a:pt x="32" y="39"/>
                  </a:lnTo>
                  <a:lnTo>
                    <a:pt x="47" y="51"/>
                  </a:lnTo>
                  <a:lnTo>
                    <a:pt x="41" y="58"/>
                  </a:lnTo>
                  <a:lnTo>
                    <a:pt x="21" y="53"/>
                  </a:lnTo>
                  <a:lnTo>
                    <a:pt x="7" y="48"/>
                  </a:lnTo>
                  <a:lnTo>
                    <a:pt x="0" y="42"/>
                  </a:lnTo>
                  <a:lnTo>
                    <a:pt x="4" y="22"/>
                  </a:lnTo>
                  <a:lnTo>
                    <a:pt x="17" y="13"/>
                  </a:lnTo>
                  <a:lnTo>
                    <a:pt x="23" y="0"/>
                  </a:lnTo>
                  <a:lnTo>
                    <a:pt x="38" y="11"/>
                  </a:lnTo>
                  <a:lnTo>
                    <a:pt x="25" y="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646">
              <a:extLst>
                <a:ext uri="{FF2B5EF4-FFF2-40B4-BE49-F238E27FC236}">
                  <a16:creationId xmlns:a16="http://schemas.microsoft.com/office/drawing/2014/main" id="{0B12B2A1-C2FE-A0EB-D629-3D2E202BA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8" y="3666"/>
              <a:ext cx="7" cy="8"/>
            </a:xfrm>
            <a:custGeom>
              <a:avLst/>
              <a:gdLst>
                <a:gd name="T0" fmla="*/ 0 w 20"/>
                <a:gd name="T1" fmla="*/ 13 h 25"/>
                <a:gd name="T2" fmla="*/ 14 w 20"/>
                <a:gd name="T3" fmla="*/ 19 h 25"/>
                <a:gd name="T4" fmla="*/ 14 w 20"/>
                <a:gd name="T5" fmla="*/ 25 h 25"/>
                <a:gd name="T6" fmla="*/ 20 w 20"/>
                <a:gd name="T7" fmla="*/ 18 h 25"/>
                <a:gd name="T8" fmla="*/ 5 w 20"/>
                <a:gd name="T9" fmla="*/ 0 h 25"/>
                <a:gd name="T10" fmla="*/ 0 w 20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5">
                  <a:moveTo>
                    <a:pt x="0" y="13"/>
                  </a:moveTo>
                  <a:lnTo>
                    <a:pt x="14" y="19"/>
                  </a:lnTo>
                  <a:lnTo>
                    <a:pt x="14" y="25"/>
                  </a:lnTo>
                  <a:lnTo>
                    <a:pt x="20" y="18"/>
                  </a:lnTo>
                  <a:lnTo>
                    <a:pt x="5" y="0"/>
                  </a:lnTo>
                  <a:lnTo>
                    <a:pt x="0" y="1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647">
              <a:extLst>
                <a:ext uri="{FF2B5EF4-FFF2-40B4-BE49-F238E27FC236}">
                  <a16:creationId xmlns:a16="http://schemas.microsoft.com/office/drawing/2014/main" id="{9F4E4820-95F9-1B66-A032-7D30D63AE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0" y="3498"/>
              <a:ext cx="4" cy="6"/>
            </a:xfrm>
            <a:custGeom>
              <a:avLst/>
              <a:gdLst>
                <a:gd name="T0" fmla="*/ 0 w 13"/>
                <a:gd name="T1" fmla="*/ 6 h 20"/>
                <a:gd name="T2" fmla="*/ 1 w 13"/>
                <a:gd name="T3" fmla="*/ 20 h 20"/>
                <a:gd name="T4" fmla="*/ 13 w 13"/>
                <a:gd name="T5" fmla="*/ 13 h 20"/>
                <a:gd name="T6" fmla="*/ 12 w 13"/>
                <a:gd name="T7" fmla="*/ 4 h 20"/>
                <a:gd name="T8" fmla="*/ 5 w 13"/>
                <a:gd name="T9" fmla="*/ 0 h 20"/>
                <a:gd name="T10" fmla="*/ 0 w 13"/>
                <a:gd name="T11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0">
                  <a:moveTo>
                    <a:pt x="0" y="6"/>
                  </a:moveTo>
                  <a:lnTo>
                    <a:pt x="1" y="20"/>
                  </a:lnTo>
                  <a:lnTo>
                    <a:pt x="13" y="13"/>
                  </a:lnTo>
                  <a:lnTo>
                    <a:pt x="12" y="4"/>
                  </a:lnTo>
                  <a:lnTo>
                    <a:pt x="5" y="0"/>
                  </a:lnTo>
                  <a:lnTo>
                    <a:pt x="0" y="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648">
              <a:extLst>
                <a:ext uri="{FF2B5EF4-FFF2-40B4-BE49-F238E27FC236}">
                  <a16:creationId xmlns:a16="http://schemas.microsoft.com/office/drawing/2014/main" id="{FA04709F-F68D-A727-30A6-ACF8B8E15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8" y="499"/>
              <a:ext cx="1360" cy="800"/>
            </a:xfrm>
            <a:custGeom>
              <a:avLst/>
              <a:gdLst>
                <a:gd name="T0" fmla="*/ 3809 w 4082"/>
                <a:gd name="T1" fmla="*/ 455 h 2402"/>
                <a:gd name="T2" fmla="*/ 3532 w 4082"/>
                <a:gd name="T3" fmla="*/ 580 h 2402"/>
                <a:gd name="T4" fmla="*/ 3087 w 4082"/>
                <a:gd name="T5" fmla="*/ 473 h 2402"/>
                <a:gd name="T6" fmla="*/ 2861 w 4082"/>
                <a:gd name="T7" fmla="*/ 482 h 2402"/>
                <a:gd name="T8" fmla="*/ 2830 w 4082"/>
                <a:gd name="T9" fmla="*/ 424 h 2402"/>
                <a:gd name="T10" fmla="*/ 2749 w 4082"/>
                <a:gd name="T11" fmla="*/ 198 h 2402"/>
                <a:gd name="T12" fmla="*/ 2788 w 4082"/>
                <a:gd name="T13" fmla="*/ 121 h 2402"/>
                <a:gd name="T14" fmla="*/ 2585 w 4082"/>
                <a:gd name="T15" fmla="*/ 99 h 2402"/>
                <a:gd name="T16" fmla="*/ 2343 w 4082"/>
                <a:gd name="T17" fmla="*/ 15 h 2402"/>
                <a:gd name="T18" fmla="*/ 2273 w 4082"/>
                <a:gd name="T19" fmla="*/ 55 h 2402"/>
                <a:gd name="T20" fmla="*/ 2303 w 4082"/>
                <a:gd name="T21" fmla="*/ 225 h 2402"/>
                <a:gd name="T22" fmla="*/ 2346 w 4082"/>
                <a:gd name="T23" fmla="*/ 403 h 2402"/>
                <a:gd name="T24" fmla="*/ 2425 w 4082"/>
                <a:gd name="T25" fmla="*/ 461 h 2402"/>
                <a:gd name="T26" fmla="*/ 2497 w 4082"/>
                <a:gd name="T27" fmla="*/ 595 h 2402"/>
                <a:gd name="T28" fmla="*/ 2488 w 4082"/>
                <a:gd name="T29" fmla="*/ 711 h 2402"/>
                <a:gd name="T30" fmla="*/ 2517 w 4082"/>
                <a:gd name="T31" fmla="*/ 814 h 2402"/>
                <a:gd name="T32" fmla="*/ 2505 w 4082"/>
                <a:gd name="T33" fmla="*/ 962 h 2402"/>
                <a:gd name="T34" fmla="*/ 2481 w 4082"/>
                <a:gd name="T35" fmla="*/ 1146 h 2402"/>
                <a:gd name="T36" fmla="*/ 2571 w 4082"/>
                <a:gd name="T37" fmla="*/ 1252 h 2402"/>
                <a:gd name="T38" fmla="*/ 2535 w 4082"/>
                <a:gd name="T39" fmla="*/ 1294 h 2402"/>
                <a:gd name="T40" fmla="*/ 2259 w 4082"/>
                <a:gd name="T41" fmla="*/ 1274 h 2402"/>
                <a:gd name="T42" fmla="*/ 2264 w 4082"/>
                <a:gd name="T43" fmla="*/ 1179 h 2402"/>
                <a:gd name="T44" fmla="*/ 2178 w 4082"/>
                <a:gd name="T45" fmla="*/ 1194 h 2402"/>
                <a:gd name="T46" fmla="*/ 2161 w 4082"/>
                <a:gd name="T47" fmla="*/ 1302 h 2402"/>
                <a:gd name="T48" fmla="*/ 2180 w 4082"/>
                <a:gd name="T49" fmla="*/ 1361 h 2402"/>
                <a:gd name="T50" fmla="*/ 2137 w 4082"/>
                <a:gd name="T51" fmla="*/ 1332 h 2402"/>
                <a:gd name="T52" fmla="*/ 2096 w 4082"/>
                <a:gd name="T53" fmla="*/ 1242 h 2402"/>
                <a:gd name="T54" fmla="*/ 2031 w 4082"/>
                <a:gd name="T55" fmla="*/ 1275 h 2402"/>
                <a:gd name="T56" fmla="*/ 1914 w 4082"/>
                <a:gd name="T57" fmla="*/ 1238 h 2402"/>
                <a:gd name="T58" fmla="*/ 1792 w 4082"/>
                <a:gd name="T59" fmla="*/ 1217 h 2402"/>
                <a:gd name="T60" fmla="*/ 1628 w 4082"/>
                <a:gd name="T61" fmla="*/ 1332 h 2402"/>
                <a:gd name="T62" fmla="*/ 1514 w 4082"/>
                <a:gd name="T63" fmla="*/ 1174 h 2402"/>
                <a:gd name="T64" fmla="*/ 1379 w 4082"/>
                <a:gd name="T65" fmla="*/ 1013 h 2402"/>
                <a:gd name="T66" fmla="*/ 1338 w 4082"/>
                <a:gd name="T67" fmla="*/ 930 h 2402"/>
                <a:gd name="T68" fmla="*/ 1243 w 4082"/>
                <a:gd name="T69" fmla="*/ 926 h 2402"/>
                <a:gd name="T70" fmla="*/ 1086 w 4082"/>
                <a:gd name="T71" fmla="*/ 973 h 2402"/>
                <a:gd name="T72" fmla="*/ 967 w 4082"/>
                <a:gd name="T73" fmla="*/ 965 h 2402"/>
                <a:gd name="T74" fmla="*/ 952 w 4082"/>
                <a:gd name="T75" fmla="*/ 1100 h 2402"/>
                <a:gd name="T76" fmla="*/ 898 w 4082"/>
                <a:gd name="T77" fmla="*/ 1098 h 2402"/>
                <a:gd name="T78" fmla="*/ 728 w 4082"/>
                <a:gd name="T79" fmla="*/ 1134 h 2402"/>
                <a:gd name="T80" fmla="*/ 650 w 4082"/>
                <a:gd name="T81" fmla="*/ 1020 h 2402"/>
                <a:gd name="T82" fmla="*/ 462 w 4082"/>
                <a:gd name="T83" fmla="*/ 1084 h 2402"/>
                <a:gd name="T84" fmla="*/ 366 w 4082"/>
                <a:gd name="T85" fmla="*/ 1054 h 2402"/>
                <a:gd name="T86" fmla="*/ 145 w 4082"/>
                <a:gd name="T87" fmla="*/ 1134 h 2402"/>
                <a:gd name="T88" fmla="*/ 30 w 4082"/>
                <a:gd name="T89" fmla="*/ 1258 h 2402"/>
                <a:gd name="T90" fmla="*/ 30 w 4082"/>
                <a:gd name="T91" fmla="*/ 1406 h 2402"/>
                <a:gd name="T92" fmla="*/ 295 w 4082"/>
                <a:gd name="T93" fmla="*/ 1368 h 2402"/>
                <a:gd name="T94" fmla="*/ 294 w 4082"/>
                <a:gd name="T95" fmla="*/ 1441 h 2402"/>
                <a:gd name="T96" fmla="*/ 393 w 4082"/>
                <a:gd name="T97" fmla="*/ 1498 h 2402"/>
                <a:gd name="T98" fmla="*/ 191 w 4082"/>
                <a:gd name="T99" fmla="*/ 1470 h 2402"/>
                <a:gd name="T100" fmla="*/ 132 w 4082"/>
                <a:gd name="T101" fmla="*/ 1489 h 2402"/>
                <a:gd name="T102" fmla="*/ 321 w 4082"/>
                <a:gd name="T103" fmla="*/ 1587 h 2402"/>
                <a:gd name="T104" fmla="*/ 326 w 4082"/>
                <a:gd name="T105" fmla="*/ 1713 h 2402"/>
                <a:gd name="T106" fmla="*/ 119 w 4082"/>
                <a:gd name="T107" fmla="*/ 1792 h 2402"/>
                <a:gd name="T108" fmla="*/ 269 w 4082"/>
                <a:gd name="T109" fmla="*/ 1958 h 2402"/>
                <a:gd name="T110" fmla="*/ 333 w 4082"/>
                <a:gd name="T111" fmla="*/ 2067 h 2402"/>
                <a:gd name="T112" fmla="*/ 412 w 4082"/>
                <a:gd name="T113" fmla="*/ 1998 h 2402"/>
                <a:gd name="T114" fmla="*/ 565 w 4082"/>
                <a:gd name="T115" fmla="*/ 1985 h 2402"/>
                <a:gd name="T116" fmla="*/ 662 w 4082"/>
                <a:gd name="T117" fmla="*/ 2091 h 2402"/>
                <a:gd name="T118" fmla="*/ 875 w 4082"/>
                <a:gd name="T119" fmla="*/ 2151 h 2402"/>
                <a:gd name="T120" fmla="*/ 901 w 4082"/>
                <a:gd name="T121" fmla="*/ 2089 h 2402"/>
                <a:gd name="T122" fmla="*/ 996 w 4082"/>
                <a:gd name="T123" fmla="*/ 2234 h 2402"/>
                <a:gd name="T124" fmla="*/ 1122 w 4082"/>
                <a:gd name="T125" fmla="*/ 2301 h 2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82" h="2402">
                  <a:moveTo>
                    <a:pt x="4082" y="376"/>
                  </a:moveTo>
                  <a:lnTo>
                    <a:pt x="4006" y="417"/>
                  </a:lnTo>
                  <a:lnTo>
                    <a:pt x="3867" y="436"/>
                  </a:lnTo>
                  <a:lnTo>
                    <a:pt x="3809" y="455"/>
                  </a:lnTo>
                  <a:lnTo>
                    <a:pt x="3764" y="484"/>
                  </a:lnTo>
                  <a:lnTo>
                    <a:pt x="3697" y="545"/>
                  </a:lnTo>
                  <a:lnTo>
                    <a:pt x="3626" y="572"/>
                  </a:lnTo>
                  <a:lnTo>
                    <a:pt x="3532" y="580"/>
                  </a:lnTo>
                  <a:lnTo>
                    <a:pt x="3522" y="602"/>
                  </a:lnTo>
                  <a:lnTo>
                    <a:pt x="3506" y="575"/>
                  </a:lnTo>
                  <a:lnTo>
                    <a:pt x="3400" y="519"/>
                  </a:lnTo>
                  <a:lnTo>
                    <a:pt x="3087" y="473"/>
                  </a:lnTo>
                  <a:lnTo>
                    <a:pt x="2991" y="423"/>
                  </a:lnTo>
                  <a:lnTo>
                    <a:pt x="2890" y="432"/>
                  </a:lnTo>
                  <a:lnTo>
                    <a:pt x="2865" y="461"/>
                  </a:lnTo>
                  <a:lnTo>
                    <a:pt x="2861" y="482"/>
                  </a:lnTo>
                  <a:lnTo>
                    <a:pt x="2845" y="463"/>
                  </a:lnTo>
                  <a:lnTo>
                    <a:pt x="2819" y="459"/>
                  </a:lnTo>
                  <a:lnTo>
                    <a:pt x="2823" y="439"/>
                  </a:lnTo>
                  <a:lnTo>
                    <a:pt x="2830" y="424"/>
                  </a:lnTo>
                  <a:lnTo>
                    <a:pt x="2827" y="398"/>
                  </a:lnTo>
                  <a:lnTo>
                    <a:pt x="2766" y="309"/>
                  </a:lnTo>
                  <a:lnTo>
                    <a:pt x="2732" y="240"/>
                  </a:lnTo>
                  <a:lnTo>
                    <a:pt x="2749" y="198"/>
                  </a:lnTo>
                  <a:lnTo>
                    <a:pt x="2761" y="190"/>
                  </a:lnTo>
                  <a:lnTo>
                    <a:pt x="2779" y="169"/>
                  </a:lnTo>
                  <a:lnTo>
                    <a:pt x="2792" y="161"/>
                  </a:lnTo>
                  <a:lnTo>
                    <a:pt x="2788" y="121"/>
                  </a:lnTo>
                  <a:lnTo>
                    <a:pt x="2770" y="68"/>
                  </a:lnTo>
                  <a:lnTo>
                    <a:pt x="2674" y="51"/>
                  </a:lnTo>
                  <a:lnTo>
                    <a:pt x="2622" y="62"/>
                  </a:lnTo>
                  <a:lnTo>
                    <a:pt x="2585" y="99"/>
                  </a:lnTo>
                  <a:lnTo>
                    <a:pt x="2512" y="105"/>
                  </a:lnTo>
                  <a:lnTo>
                    <a:pt x="2455" y="72"/>
                  </a:lnTo>
                  <a:lnTo>
                    <a:pt x="2366" y="47"/>
                  </a:lnTo>
                  <a:lnTo>
                    <a:pt x="2343" y="15"/>
                  </a:lnTo>
                  <a:lnTo>
                    <a:pt x="2317" y="22"/>
                  </a:lnTo>
                  <a:lnTo>
                    <a:pt x="2281" y="0"/>
                  </a:lnTo>
                  <a:lnTo>
                    <a:pt x="2276" y="8"/>
                  </a:lnTo>
                  <a:lnTo>
                    <a:pt x="2273" y="55"/>
                  </a:lnTo>
                  <a:lnTo>
                    <a:pt x="2323" y="83"/>
                  </a:lnTo>
                  <a:lnTo>
                    <a:pt x="2340" y="122"/>
                  </a:lnTo>
                  <a:lnTo>
                    <a:pt x="2338" y="176"/>
                  </a:lnTo>
                  <a:lnTo>
                    <a:pt x="2303" y="225"/>
                  </a:lnTo>
                  <a:lnTo>
                    <a:pt x="2327" y="264"/>
                  </a:lnTo>
                  <a:lnTo>
                    <a:pt x="2338" y="322"/>
                  </a:lnTo>
                  <a:lnTo>
                    <a:pt x="2337" y="377"/>
                  </a:lnTo>
                  <a:lnTo>
                    <a:pt x="2346" y="403"/>
                  </a:lnTo>
                  <a:lnTo>
                    <a:pt x="2353" y="408"/>
                  </a:lnTo>
                  <a:lnTo>
                    <a:pt x="2374" y="420"/>
                  </a:lnTo>
                  <a:lnTo>
                    <a:pt x="2404" y="457"/>
                  </a:lnTo>
                  <a:lnTo>
                    <a:pt x="2425" y="461"/>
                  </a:lnTo>
                  <a:lnTo>
                    <a:pt x="2421" y="488"/>
                  </a:lnTo>
                  <a:lnTo>
                    <a:pt x="2465" y="599"/>
                  </a:lnTo>
                  <a:lnTo>
                    <a:pt x="2483" y="584"/>
                  </a:lnTo>
                  <a:lnTo>
                    <a:pt x="2497" y="595"/>
                  </a:lnTo>
                  <a:lnTo>
                    <a:pt x="2485" y="610"/>
                  </a:lnTo>
                  <a:lnTo>
                    <a:pt x="2491" y="676"/>
                  </a:lnTo>
                  <a:lnTo>
                    <a:pt x="2501" y="695"/>
                  </a:lnTo>
                  <a:lnTo>
                    <a:pt x="2488" y="711"/>
                  </a:lnTo>
                  <a:lnTo>
                    <a:pt x="2479" y="751"/>
                  </a:lnTo>
                  <a:lnTo>
                    <a:pt x="2487" y="844"/>
                  </a:lnTo>
                  <a:lnTo>
                    <a:pt x="2504" y="815"/>
                  </a:lnTo>
                  <a:lnTo>
                    <a:pt x="2517" y="814"/>
                  </a:lnTo>
                  <a:lnTo>
                    <a:pt x="2503" y="883"/>
                  </a:lnTo>
                  <a:lnTo>
                    <a:pt x="2501" y="916"/>
                  </a:lnTo>
                  <a:lnTo>
                    <a:pt x="2510" y="941"/>
                  </a:lnTo>
                  <a:lnTo>
                    <a:pt x="2505" y="962"/>
                  </a:lnTo>
                  <a:lnTo>
                    <a:pt x="2498" y="964"/>
                  </a:lnTo>
                  <a:lnTo>
                    <a:pt x="2465" y="1040"/>
                  </a:lnTo>
                  <a:lnTo>
                    <a:pt x="2482" y="1078"/>
                  </a:lnTo>
                  <a:lnTo>
                    <a:pt x="2481" y="1146"/>
                  </a:lnTo>
                  <a:lnTo>
                    <a:pt x="2510" y="1170"/>
                  </a:lnTo>
                  <a:lnTo>
                    <a:pt x="2527" y="1207"/>
                  </a:lnTo>
                  <a:lnTo>
                    <a:pt x="2542" y="1220"/>
                  </a:lnTo>
                  <a:lnTo>
                    <a:pt x="2571" y="1252"/>
                  </a:lnTo>
                  <a:lnTo>
                    <a:pt x="2609" y="1234"/>
                  </a:lnTo>
                  <a:lnTo>
                    <a:pt x="2612" y="1254"/>
                  </a:lnTo>
                  <a:lnTo>
                    <a:pt x="2619" y="1266"/>
                  </a:lnTo>
                  <a:lnTo>
                    <a:pt x="2535" y="1294"/>
                  </a:lnTo>
                  <a:lnTo>
                    <a:pt x="2473" y="1280"/>
                  </a:lnTo>
                  <a:lnTo>
                    <a:pt x="2369" y="1297"/>
                  </a:lnTo>
                  <a:lnTo>
                    <a:pt x="2281" y="1285"/>
                  </a:lnTo>
                  <a:lnTo>
                    <a:pt x="2259" y="1274"/>
                  </a:lnTo>
                  <a:lnTo>
                    <a:pt x="2249" y="1247"/>
                  </a:lnTo>
                  <a:lnTo>
                    <a:pt x="2255" y="1227"/>
                  </a:lnTo>
                  <a:lnTo>
                    <a:pt x="2272" y="1205"/>
                  </a:lnTo>
                  <a:lnTo>
                    <a:pt x="2264" y="1179"/>
                  </a:lnTo>
                  <a:lnTo>
                    <a:pt x="2225" y="1190"/>
                  </a:lnTo>
                  <a:lnTo>
                    <a:pt x="2204" y="1184"/>
                  </a:lnTo>
                  <a:lnTo>
                    <a:pt x="2185" y="1193"/>
                  </a:lnTo>
                  <a:lnTo>
                    <a:pt x="2178" y="1194"/>
                  </a:lnTo>
                  <a:lnTo>
                    <a:pt x="2164" y="1201"/>
                  </a:lnTo>
                  <a:lnTo>
                    <a:pt x="2128" y="1239"/>
                  </a:lnTo>
                  <a:lnTo>
                    <a:pt x="2140" y="1292"/>
                  </a:lnTo>
                  <a:lnTo>
                    <a:pt x="2161" y="1302"/>
                  </a:lnTo>
                  <a:lnTo>
                    <a:pt x="2168" y="1308"/>
                  </a:lnTo>
                  <a:lnTo>
                    <a:pt x="2155" y="1317"/>
                  </a:lnTo>
                  <a:lnTo>
                    <a:pt x="2167" y="1361"/>
                  </a:lnTo>
                  <a:lnTo>
                    <a:pt x="2180" y="1361"/>
                  </a:lnTo>
                  <a:lnTo>
                    <a:pt x="2156" y="1389"/>
                  </a:lnTo>
                  <a:lnTo>
                    <a:pt x="2147" y="1378"/>
                  </a:lnTo>
                  <a:lnTo>
                    <a:pt x="2159" y="1357"/>
                  </a:lnTo>
                  <a:lnTo>
                    <a:pt x="2137" y="1332"/>
                  </a:lnTo>
                  <a:lnTo>
                    <a:pt x="2141" y="1312"/>
                  </a:lnTo>
                  <a:lnTo>
                    <a:pt x="2127" y="1299"/>
                  </a:lnTo>
                  <a:lnTo>
                    <a:pt x="2117" y="1260"/>
                  </a:lnTo>
                  <a:lnTo>
                    <a:pt x="2096" y="1242"/>
                  </a:lnTo>
                  <a:lnTo>
                    <a:pt x="2042" y="1246"/>
                  </a:lnTo>
                  <a:lnTo>
                    <a:pt x="2036" y="1254"/>
                  </a:lnTo>
                  <a:lnTo>
                    <a:pt x="2052" y="1279"/>
                  </a:lnTo>
                  <a:lnTo>
                    <a:pt x="2031" y="1275"/>
                  </a:lnTo>
                  <a:lnTo>
                    <a:pt x="2014" y="1296"/>
                  </a:lnTo>
                  <a:lnTo>
                    <a:pt x="1986" y="1292"/>
                  </a:lnTo>
                  <a:lnTo>
                    <a:pt x="1954" y="1241"/>
                  </a:lnTo>
                  <a:lnTo>
                    <a:pt x="1914" y="1238"/>
                  </a:lnTo>
                  <a:lnTo>
                    <a:pt x="1918" y="1204"/>
                  </a:lnTo>
                  <a:lnTo>
                    <a:pt x="1902" y="1185"/>
                  </a:lnTo>
                  <a:lnTo>
                    <a:pt x="1838" y="1218"/>
                  </a:lnTo>
                  <a:lnTo>
                    <a:pt x="1792" y="1217"/>
                  </a:lnTo>
                  <a:lnTo>
                    <a:pt x="1774" y="1245"/>
                  </a:lnTo>
                  <a:lnTo>
                    <a:pt x="1724" y="1268"/>
                  </a:lnTo>
                  <a:lnTo>
                    <a:pt x="1662" y="1328"/>
                  </a:lnTo>
                  <a:lnTo>
                    <a:pt x="1628" y="1332"/>
                  </a:lnTo>
                  <a:lnTo>
                    <a:pt x="1611" y="1360"/>
                  </a:lnTo>
                  <a:lnTo>
                    <a:pt x="1586" y="1296"/>
                  </a:lnTo>
                  <a:lnTo>
                    <a:pt x="1520" y="1241"/>
                  </a:lnTo>
                  <a:lnTo>
                    <a:pt x="1514" y="1174"/>
                  </a:lnTo>
                  <a:lnTo>
                    <a:pt x="1439" y="1095"/>
                  </a:lnTo>
                  <a:lnTo>
                    <a:pt x="1443" y="1055"/>
                  </a:lnTo>
                  <a:lnTo>
                    <a:pt x="1387" y="1026"/>
                  </a:lnTo>
                  <a:lnTo>
                    <a:pt x="1379" y="1013"/>
                  </a:lnTo>
                  <a:lnTo>
                    <a:pt x="1391" y="999"/>
                  </a:lnTo>
                  <a:lnTo>
                    <a:pt x="1388" y="986"/>
                  </a:lnTo>
                  <a:lnTo>
                    <a:pt x="1347" y="976"/>
                  </a:lnTo>
                  <a:lnTo>
                    <a:pt x="1338" y="930"/>
                  </a:lnTo>
                  <a:lnTo>
                    <a:pt x="1330" y="925"/>
                  </a:lnTo>
                  <a:lnTo>
                    <a:pt x="1284" y="935"/>
                  </a:lnTo>
                  <a:lnTo>
                    <a:pt x="1254" y="957"/>
                  </a:lnTo>
                  <a:lnTo>
                    <a:pt x="1243" y="926"/>
                  </a:lnTo>
                  <a:lnTo>
                    <a:pt x="1235" y="913"/>
                  </a:lnTo>
                  <a:lnTo>
                    <a:pt x="1204" y="935"/>
                  </a:lnTo>
                  <a:lnTo>
                    <a:pt x="1158" y="940"/>
                  </a:lnTo>
                  <a:lnTo>
                    <a:pt x="1086" y="973"/>
                  </a:lnTo>
                  <a:lnTo>
                    <a:pt x="1043" y="931"/>
                  </a:lnTo>
                  <a:lnTo>
                    <a:pt x="1010" y="934"/>
                  </a:lnTo>
                  <a:lnTo>
                    <a:pt x="987" y="964"/>
                  </a:lnTo>
                  <a:lnTo>
                    <a:pt x="967" y="965"/>
                  </a:lnTo>
                  <a:lnTo>
                    <a:pt x="962" y="998"/>
                  </a:lnTo>
                  <a:lnTo>
                    <a:pt x="987" y="1043"/>
                  </a:lnTo>
                  <a:lnTo>
                    <a:pt x="955" y="1059"/>
                  </a:lnTo>
                  <a:lnTo>
                    <a:pt x="952" y="1100"/>
                  </a:lnTo>
                  <a:lnTo>
                    <a:pt x="932" y="1108"/>
                  </a:lnTo>
                  <a:lnTo>
                    <a:pt x="911" y="1096"/>
                  </a:lnTo>
                  <a:lnTo>
                    <a:pt x="893" y="1119"/>
                  </a:lnTo>
                  <a:lnTo>
                    <a:pt x="898" y="1098"/>
                  </a:lnTo>
                  <a:lnTo>
                    <a:pt x="889" y="1079"/>
                  </a:lnTo>
                  <a:lnTo>
                    <a:pt x="779" y="1049"/>
                  </a:lnTo>
                  <a:lnTo>
                    <a:pt x="756" y="1071"/>
                  </a:lnTo>
                  <a:lnTo>
                    <a:pt x="728" y="1134"/>
                  </a:lnTo>
                  <a:lnTo>
                    <a:pt x="696" y="1097"/>
                  </a:lnTo>
                  <a:lnTo>
                    <a:pt x="670" y="1093"/>
                  </a:lnTo>
                  <a:lnTo>
                    <a:pt x="658" y="1033"/>
                  </a:lnTo>
                  <a:lnTo>
                    <a:pt x="650" y="1020"/>
                  </a:lnTo>
                  <a:lnTo>
                    <a:pt x="617" y="1030"/>
                  </a:lnTo>
                  <a:lnTo>
                    <a:pt x="587" y="1053"/>
                  </a:lnTo>
                  <a:lnTo>
                    <a:pt x="512" y="1047"/>
                  </a:lnTo>
                  <a:lnTo>
                    <a:pt x="462" y="1084"/>
                  </a:lnTo>
                  <a:lnTo>
                    <a:pt x="422" y="1088"/>
                  </a:lnTo>
                  <a:lnTo>
                    <a:pt x="402" y="1083"/>
                  </a:lnTo>
                  <a:lnTo>
                    <a:pt x="393" y="1063"/>
                  </a:lnTo>
                  <a:lnTo>
                    <a:pt x="366" y="1054"/>
                  </a:lnTo>
                  <a:lnTo>
                    <a:pt x="281" y="1088"/>
                  </a:lnTo>
                  <a:lnTo>
                    <a:pt x="214" y="1088"/>
                  </a:lnTo>
                  <a:lnTo>
                    <a:pt x="196" y="1109"/>
                  </a:lnTo>
                  <a:lnTo>
                    <a:pt x="145" y="1134"/>
                  </a:lnTo>
                  <a:lnTo>
                    <a:pt x="100" y="1144"/>
                  </a:lnTo>
                  <a:lnTo>
                    <a:pt x="50" y="1176"/>
                  </a:lnTo>
                  <a:lnTo>
                    <a:pt x="32" y="1212"/>
                  </a:lnTo>
                  <a:lnTo>
                    <a:pt x="30" y="1258"/>
                  </a:lnTo>
                  <a:lnTo>
                    <a:pt x="8" y="1307"/>
                  </a:lnTo>
                  <a:lnTo>
                    <a:pt x="12" y="1354"/>
                  </a:lnTo>
                  <a:lnTo>
                    <a:pt x="0" y="1375"/>
                  </a:lnTo>
                  <a:lnTo>
                    <a:pt x="30" y="1406"/>
                  </a:lnTo>
                  <a:lnTo>
                    <a:pt x="83" y="1394"/>
                  </a:lnTo>
                  <a:lnTo>
                    <a:pt x="131" y="1409"/>
                  </a:lnTo>
                  <a:lnTo>
                    <a:pt x="222" y="1381"/>
                  </a:lnTo>
                  <a:lnTo>
                    <a:pt x="295" y="1368"/>
                  </a:lnTo>
                  <a:lnTo>
                    <a:pt x="295" y="1374"/>
                  </a:lnTo>
                  <a:lnTo>
                    <a:pt x="277" y="1409"/>
                  </a:lnTo>
                  <a:lnTo>
                    <a:pt x="274" y="1429"/>
                  </a:lnTo>
                  <a:lnTo>
                    <a:pt x="294" y="1441"/>
                  </a:lnTo>
                  <a:lnTo>
                    <a:pt x="360" y="1428"/>
                  </a:lnTo>
                  <a:lnTo>
                    <a:pt x="363" y="1462"/>
                  </a:lnTo>
                  <a:lnTo>
                    <a:pt x="400" y="1491"/>
                  </a:lnTo>
                  <a:lnTo>
                    <a:pt x="393" y="1498"/>
                  </a:lnTo>
                  <a:lnTo>
                    <a:pt x="352" y="1489"/>
                  </a:lnTo>
                  <a:lnTo>
                    <a:pt x="301" y="1501"/>
                  </a:lnTo>
                  <a:lnTo>
                    <a:pt x="212" y="1483"/>
                  </a:lnTo>
                  <a:lnTo>
                    <a:pt x="191" y="1470"/>
                  </a:lnTo>
                  <a:lnTo>
                    <a:pt x="180" y="1438"/>
                  </a:lnTo>
                  <a:lnTo>
                    <a:pt x="166" y="1432"/>
                  </a:lnTo>
                  <a:lnTo>
                    <a:pt x="150" y="1467"/>
                  </a:lnTo>
                  <a:lnTo>
                    <a:pt x="132" y="1489"/>
                  </a:lnTo>
                  <a:lnTo>
                    <a:pt x="161" y="1527"/>
                  </a:lnTo>
                  <a:lnTo>
                    <a:pt x="167" y="1592"/>
                  </a:lnTo>
                  <a:lnTo>
                    <a:pt x="224" y="1548"/>
                  </a:lnTo>
                  <a:lnTo>
                    <a:pt x="321" y="1587"/>
                  </a:lnTo>
                  <a:lnTo>
                    <a:pt x="344" y="1611"/>
                  </a:lnTo>
                  <a:lnTo>
                    <a:pt x="359" y="1635"/>
                  </a:lnTo>
                  <a:lnTo>
                    <a:pt x="351" y="1690"/>
                  </a:lnTo>
                  <a:lnTo>
                    <a:pt x="326" y="1713"/>
                  </a:lnTo>
                  <a:lnTo>
                    <a:pt x="264" y="1699"/>
                  </a:lnTo>
                  <a:lnTo>
                    <a:pt x="59" y="1716"/>
                  </a:lnTo>
                  <a:lnTo>
                    <a:pt x="28" y="1741"/>
                  </a:lnTo>
                  <a:lnTo>
                    <a:pt x="119" y="1792"/>
                  </a:lnTo>
                  <a:lnTo>
                    <a:pt x="161" y="1808"/>
                  </a:lnTo>
                  <a:lnTo>
                    <a:pt x="224" y="1856"/>
                  </a:lnTo>
                  <a:lnTo>
                    <a:pt x="258" y="1913"/>
                  </a:lnTo>
                  <a:lnTo>
                    <a:pt x="269" y="1958"/>
                  </a:lnTo>
                  <a:lnTo>
                    <a:pt x="272" y="1998"/>
                  </a:lnTo>
                  <a:lnTo>
                    <a:pt x="262" y="2033"/>
                  </a:lnTo>
                  <a:lnTo>
                    <a:pt x="264" y="2046"/>
                  </a:lnTo>
                  <a:lnTo>
                    <a:pt x="333" y="2067"/>
                  </a:lnTo>
                  <a:lnTo>
                    <a:pt x="379" y="2062"/>
                  </a:lnTo>
                  <a:lnTo>
                    <a:pt x="409" y="2039"/>
                  </a:lnTo>
                  <a:lnTo>
                    <a:pt x="406" y="2006"/>
                  </a:lnTo>
                  <a:lnTo>
                    <a:pt x="412" y="1998"/>
                  </a:lnTo>
                  <a:lnTo>
                    <a:pt x="473" y="2000"/>
                  </a:lnTo>
                  <a:lnTo>
                    <a:pt x="534" y="2015"/>
                  </a:lnTo>
                  <a:lnTo>
                    <a:pt x="547" y="2014"/>
                  </a:lnTo>
                  <a:lnTo>
                    <a:pt x="565" y="1985"/>
                  </a:lnTo>
                  <a:lnTo>
                    <a:pt x="577" y="1977"/>
                  </a:lnTo>
                  <a:lnTo>
                    <a:pt x="607" y="2008"/>
                  </a:lnTo>
                  <a:lnTo>
                    <a:pt x="632" y="2052"/>
                  </a:lnTo>
                  <a:lnTo>
                    <a:pt x="662" y="2091"/>
                  </a:lnTo>
                  <a:lnTo>
                    <a:pt x="710" y="2105"/>
                  </a:lnTo>
                  <a:lnTo>
                    <a:pt x="750" y="2101"/>
                  </a:lnTo>
                  <a:lnTo>
                    <a:pt x="792" y="2132"/>
                  </a:lnTo>
                  <a:lnTo>
                    <a:pt x="875" y="2151"/>
                  </a:lnTo>
                  <a:lnTo>
                    <a:pt x="899" y="2129"/>
                  </a:lnTo>
                  <a:lnTo>
                    <a:pt x="901" y="2080"/>
                  </a:lnTo>
                  <a:lnTo>
                    <a:pt x="914" y="2060"/>
                  </a:lnTo>
                  <a:lnTo>
                    <a:pt x="901" y="2089"/>
                  </a:lnTo>
                  <a:lnTo>
                    <a:pt x="908" y="2148"/>
                  </a:lnTo>
                  <a:lnTo>
                    <a:pt x="940" y="2218"/>
                  </a:lnTo>
                  <a:lnTo>
                    <a:pt x="962" y="2228"/>
                  </a:lnTo>
                  <a:lnTo>
                    <a:pt x="996" y="2234"/>
                  </a:lnTo>
                  <a:lnTo>
                    <a:pt x="1046" y="2201"/>
                  </a:lnTo>
                  <a:lnTo>
                    <a:pt x="1043" y="2235"/>
                  </a:lnTo>
                  <a:lnTo>
                    <a:pt x="1078" y="2251"/>
                  </a:lnTo>
                  <a:lnTo>
                    <a:pt x="1122" y="2301"/>
                  </a:lnTo>
                  <a:lnTo>
                    <a:pt x="1185" y="2402"/>
                  </a:lnTo>
                  <a:lnTo>
                    <a:pt x="1186" y="240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649">
              <a:extLst>
                <a:ext uri="{FF2B5EF4-FFF2-40B4-BE49-F238E27FC236}">
                  <a16:creationId xmlns:a16="http://schemas.microsoft.com/office/drawing/2014/main" id="{160E33F2-7E82-21E9-F734-BF0190E17D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3" y="903"/>
              <a:ext cx="23" cy="14"/>
            </a:xfrm>
            <a:custGeom>
              <a:avLst/>
              <a:gdLst>
                <a:gd name="T0" fmla="*/ 25 w 67"/>
                <a:gd name="T1" fmla="*/ 9 h 43"/>
                <a:gd name="T2" fmla="*/ 6 w 67"/>
                <a:gd name="T3" fmla="*/ 17 h 43"/>
                <a:gd name="T4" fmla="*/ 0 w 67"/>
                <a:gd name="T5" fmla="*/ 25 h 43"/>
                <a:gd name="T6" fmla="*/ 1 w 67"/>
                <a:gd name="T7" fmla="*/ 30 h 43"/>
                <a:gd name="T8" fmla="*/ 14 w 67"/>
                <a:gd name="T9" fmla="*/ 23 h 43"/>
                <a:gd name="T10" fmla="*/ 26 w 67"/>
                <a:gd name="T11" fmla="*/ 22 h 43"/>
                <a:gd name="T12" fmla="*/ 28 w 67"/>
                <a:gd name="T13" fmla="*/ 35 h 43"/>
                <a:gd name="T14" fmla="*/ 21 w 67"/>
                <a:gd name="T15" fmla="*/ 37 h 43"/>
                <a:gd name="T16" fmla="*/ 22 w 67"/>
                <a:gd name="T17" fmla="*/ 43 h 43"/>
                <a:gd name="T18" fmla="*/ 36 w 67"/>
                <a:gd name="T19" fmla="*/ 42 h 43"/>
                <a:gd name="T20" fmla="*/ 41 w 67"/>
                <a:gd name="T21" fmla="*/ 34 h 43"/>
                <a:gd name="T22" fmla="*/ 61 w 67"/>
                <a:gd name="T23" fmla="*/ 32 h 43"/>
                <a:gd name="T24" fmla="*/ 67 w 67"/>
                <a:gd name="T25" fmla="*/ 26 h 43"/>
                <a:gd name="T26" fmla="*/ 59 w 67"/>
                <a:gd name="T27" fmla="*/ 13 h 43"/>
                <a:gd name="T28" fmla="*/ 65 w 67"/>
                <a:gd name="T29" fmla="*/ 5 h 43"/>
                <a:gd name="T30" fmla="*/ 51 w 67"/>
                <a:gd name="T31" fmla="*/ 0 h 43"/>
                <a:gd name="T32" fmla="*/ 45 w 67"/>
                <a:gd name="T33" fmla="*/ 7 h 43"/>
                <a:gd name="T34" fmla="*/ 38 w 67"/>
                <a:gd name="T35" fmla="*/ 2 h 43"/>
                <a:gd name="T36" fmla="*/ 24 w 67"/>
                <a:gd name="T37" fmla="*/ 2 h 43"/>
                <a:gd name="T38" fmla="*/ 25 w 67"/>
                <a:gd name="T39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43">
                  <a:moveTo>
                    <a:pt x="25" y="9"/>
                  </a:moveTo>
                  <a:lnTo>
                    <a:pt x="6" y="17"/>
                  </a:lnTo>
                  <a:lnTo>
                    <a:pt x="0" y="25"/>
                  </a:lnTo>
                  <a:lnTo>
                    <a:pt x="1" y="30"/>
                  </a:lnTo>
                  <a:lnTo>
                    <a:pt x="14" y="23"/>
                  </a:lnTo>
                  <a:lnTo>
                    <a:pt x="26" y="22"/>
                  </a:lnTo>
                  <a:lnTo>
                    <a:pt x="28" y="35"/>
                  </a:lnTo>
                  <a:lnTo>
                    <a:pt x="21" y="37"/>
                  </a:lnTo>
                  <a:lnTo>
                    <a:pt x="22" y="43"/>
                  </a:lnTo>
                  <a:lnTo>
                    <a:pt x="36" y="42"/>
                  </a:lnTo>
                  <a:lnTo>
                    <a:pt x="41" y="34"/>
                  </a:lnTo>
                  <a:lnTo>
                    <a:pt x="61" y="32"/>
                  </a:lnTo>
                  <a:lnTo>
                    <a:pt x="67" y="26"/>
                  </a:lnTo>
                  <a:lnTo>
                    <a:pt x="59" y="13"/>
                  </a:lnTo>
                  <a:lnTo>
                    <a:pt x="65" y="5"/>
                  </a:lnTo>
                  <a:lnTo>
                    <a:pt x="51" y="0"/>
                  </a:lnTo>
                  <a:lnTo>
                    <a:pt x="45" y="7"/>
                  </a:lnTo>
                  <a:lnTo>
                    <a:pt x="38" y="2"/>
                  </a:lnTo>
                  <a:lnTo>
                    <a:pt x="24" y="2"/>
                  </a:lnTo>
                  <a:lnTo>
                    <a:pt x="25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650">
              <a:extLst>
                <a:ext uri="{FF2B5EF4-FFF2-40B4-BE49-F238E27FC236}">
                  <a16:creationId xmlns:a16="http://schemas.microsoft.com/office/drawing/2014/main" id="{FBE94A87-A83D-206D-DF42-6D674C3A03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3" y="934"/>
              <a:ext cx="5" cy="7"/>
            </a:xfrm>
            <a:custGeom>
              <a:avLst/>
              <a:gdLst>
                <a:gd name="T0" fmla="*/ 15 w 15"/>
                <a:gd name="T1" fmla="*/ 20 h 20"/>
                <a:gd name="T2" fmla="*/ 6 w 15"/>
                <a:gd name="T3" fmla="*/ 0 h 20"/>
                <a:gd name="T4" fmla="*/ 0 w 15"/>
                <a:gd name="T5" fmla="*/ 7 h 20"/>
                <a:gd name="T6" fmla="*/ 2 w 15"/>
                <a:gd name="T7" fmla="*/ 20 h 20"/>
                <a:gd name="T8" fmla="*/ 15 w 1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0">
                  <a:moveTo>
                    <a:pt x="15" y="20"/>
                  </a:moveTo>
                  <a:lnTo>
                    <a:pt x="6" y="0"/>
                  </a:lnTo>
                  <a:lnTo>
                    <a:pt x="0" y="7"/>
                  </a:lnTo>
                  <a:lnTo>
                    <a:pt x="2" y="20"/>
                  </a:lnTo>
                  <a:lnTo>
                    <a:pt x="15" y="2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651">
              <a:extLst>
                <a:ext uri="{FF2B5EF4-FFF2-40B4-BE49-F238E27FC236}">
                  <a16:creationId xmlns:a16="http://schemas.microsoft.com/office/drawing/2014/main" id="{A9B70610-FBAD-2677-A1D6-96073F431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2" y="825"/>
              <a:ext cx="9" cy="8"/>
            </a:xfrm>
            <a:custGeom>
              <a:avLst/>
              <a:gdLst>
                <a:gd name="T0" fmla="*/ 15 w 28"/>
                <a:gd name="T1" fmla="*/ 16 h 22"/>
                <a:gd name="T2" fmla="*/ 28 w 28"/>
                <a:gd name="T3" fmla="*/ 14 h 22"/>
                <a:gd name="T4" fmla="*/ 27 w 28"/>
                <a:gd name="T5" fmla="*/ 0 h 22"/>
                <a:gd name="T6" fmla="*/ 13 w 28"/>
                <a:gd name="T7" fmla="*/ 2 h 22"/>
                <a:gd name="T8" fmla="*/ 0 w 28"/>
                <a:gd name="T9" fmla="*/ 10 h 22"/>
                <a:gd name="T10" fmla="*/ 9 w 28"/>
                <a:gd name="T11" fmla="*/ 22 h 22"/>
                <a:gd name="T12" fmla="*/ 15 w 28"/>
                <a:gd name="T13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2">
                  <a:moveTo>
                    <a:pt x="15" y="16"/>
                  </a:moveTo>
                  <a:lnTo>
                    <a:pt x="28" y="14"/>
                  </a:lnTo>
                  <a:lnTo>
                    <a:pt x="27" y="0"/>
                  </a:lnTo>
                  <a:lnTo>
                    <a:pt x="13" y="2"/>
                  </a:lnTo>
                  <a:lnTo>
                    <a:pt x="0" y="10"/>
                  </a:lnTo>
                  <a:lnTo>
                    <a:pt x="9" y="22"/>
                  </a:lnTo>
                  <a:lnTo>
                    <a:pt x="15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652">
              <a:extLst>
                <a:ext uri="{FF2B5EF4-FFF2-40B4-BE49-F238E27FC236}">
                  <a16:creationId xmlns:a16="http://schemas.microsoft.com/office/drawing/2014/main" id="{59900035-FCFA-3BD4-5B51-1EBF364D88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2" y="809"/>
              <a:ext cx="6" cy="9"/>
            </a:xfrm>
            <a:custGeom>
              <a:avLst/>
              <a:gdLst>
                <a:gd name="T0" fmla="*/ 18 w 19"/>
                <a:gd name="T1" fmla="*/ 0 h 28"/>
                <a:gd name="T2" fmla="*/ 5 w 19"/>
                <a:gd name="T3" fmla="*/ 1 h 28"/>
                <a:gd name="T4" fmla="*/ 0 w 19"/>
                <a:gd name="T5" fmla="*/ 21 h 28"/>
                <a:gd name="T6" fmla="*/ 8 w 19"/>
                <a:gd name="T7" fmla="*/ 28 h 28"/>
                <a:gd name="T8" fmla="*/ 14 w 19"/>
                <a:gd name="T9" fmla="*/ 27 h 28"/>
                <a:gd name="T10" fmla="*/ 19 w 19"/>
                <a:gd name="T11" fmla="*/ 12 h 28"/>
                <a:gd name="T12" fmla="*/ 18 w 19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8">
                  <a:moveTo>
                    <a:pt x="18" y="0"/>
                  </a:moveTo>
                  <a:lnTo>
                    <a:pt x="5" y="1"/>
                  </a:lnTo>
                  <a:lnTo>
                    <a:pt x="0" y="21"/>
                  </a:lnTo>
                  <a:lnTo>
                    <a:pt x="8" y="28"/>
                  </a:lnTo>
                  <a:lnTo>
                    <a:pt x="14" y="27"/>
                  </a:lnTo>
                  <a:lnTo>
                    <a:pt x="19" y="12"/>
                  </a:lnTo>
                  <a:lnTo>
                    <a:pt x="18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653">
              <a:extLst>
                <a:ext uri="{FF2B5EF4-FFF2-40B4-BE49-F238E27FC236}">
                  <a16:creationId xmlns:a16="http://schemas.microsoft.com/office/drawing/2014/main" id="{97C30C9B-41A3-B1EC-DEB7-38CCC9186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0" y="824"/>
              <a:ext cx="4" cy="7"/>
            </a:xfrm>
            <a:custGeom>
              <a:avLst/>
              <a:gdLst>
                <a:gd name="T0" fmla="*/ 13 w 13"/>
                <a:gd name="T1" fmla="*/ 13 h 21"/>
                <a:gd name="T2" fmla="*/ 12 w 13"/>
                <a:gd name="T3" fmla="*/ 0 h 21"/>
                <a:gd name="T4" fmla="*/ 4 w 13"/>
                <a:gd name="T5" fmla="*/ 7 h 21"/>
                <a:gd name="T6" fmla="*/ 0 w 13"/>
                <a:gd name="T7" fmla="*/ 21 h 21"/>
                <a:gd name="T8" fmla="*/ 5 w 13"/>
                <a:gd name="T9" fmla="*/ 20 h 21"/>
                <a:gd name="T10" fmla="*/ 13 w 13"/>
                <a:gd name="T11" fmla="*/ 1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1">
                  <a:moveTo>
                    <a:pt x="13" y="13"/>
                  </a:moveTo>
                  <a:lnTo>
                    <a:pt x="12" y="0"/>
                  </a:lnTo>
                  <a:lnTo>
                    <a:pt x="4" y="7"/>
                  </a:lnTo>
                  <a:lnTo>
                    <a:pt x="0" y="21"/>
                  </a:lnTo>
                  <a:lnTo>
                    <a:pt x="5" y="20"/>
                  </a:lnTo>
                  <a:lnTo>
                    <a:pt x="13" y="1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654">
              <a:extLst>
                <a:ext uri="{FF2B5EF4-FFF2-40B4-BE49-F238E27FC236}">
                  <a16:creationId xmlns:a16="http://schemas.microsoft.com/office/drawing/2014/main" id="{BCBE6912-14D5-80E2-CD45-1E9E94D3F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8" y="624"/>
              <a:ext cx="35" cy="23"/>
            </a:xfrm>
            <a:custGeom>
              <a:avLst/>
              <a:gdLst>
                <a:gd name="T0" fmla="*/ 0 w 105"/>
                <a:gd name="T1" fmla="*/ 0 h 68"/>
                <a:gd name="T2" fmla="*/ 15 w 105"/>
                <a:gd name="T3" fmla="*/ 5 h 68"/>
                <a:gd name="T4" fmla="*/ 21 w 105"/>
                <a:gd name="T5" fmla="*/ 5 h 68"/>
                <a:gd name="T6" fmla="*/ 60 w 105"/>
                <a:gd name="T7" fmla="*/ 55 h 68"/>
                <a:gd name="T8" fmla="*/ 105 w 105"/>
                <a:gd name="T9" fmla="*/ 50 h 68"/>
                <a:gd name="T10" fmla="*/ 79 w 105"/>
                <a:gd name="T11" fmla="*/ 66 h 68"/>
                <a:gd name="T12" fmla="*/ 66 w 105"/>
                <a:gd name="T13" fmla="*/ 68 h 68"/>
                <a:gd name="T14" fmla="*/ 15 w 105"/>
                <a:gd name="T15" fmla="*/ 11 h 68"/>
                <a:gd name="T16" fmla="*/ 0 w 105"/>
                <a:gd name="T1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68">
                  <a:moveTo>
                    <a:pt x="0" y="0"/>
                  </a:moveTo>
                  <a:lnTo>
                    <a:pt x="15" y="5"/>
                  </a:lnTo>
                  <a:lnTo>
                    <a:pt x="21" y="5"/>
                  </a:lnTo>
                  <a:lnTo>
                    <a:pt x="60" y="55"/>
                  </a:lnTo>
                  <a:lnTo>
                    <a:pt x="105" y="50"/>
                  </a:lnTo>
                  <a:lnTo>
                    <a:pt x="79" y="66"/>
                  </a:lnTo>
                  <a:lnTo>
                    <a:pt x="66" y="68"/>
                  </a:lnTo>
                  <a:lnTo>
                    <a:pt x="15" y="11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655">
              <a:extLst>
                <a:ext uri="{FF2B5EF4-FFF2-40B4-BE49-F238E27FC236}">
                  <a16:creationId xmlns:a16="http://schemas.microsoft.com/office/drawing/2014/main" id="{9932A055-438A-8E07-538F-62C85CCDB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1" y="1332"/>
              <a:ext cx="6" cy="7"/>
            </a:xfrm>
            <a:custGeom>
              <a:avLst/>
              <a:gdLst>
                <a:gd name="T0" fmla="*/ 0 w 18"/>
                <a:gd name="T1" fmla="*/ 16 h 21"/>
                <a:gd name="T2" fmla="*/ 7 w 18"/>
                <a:gd name="T3" fmla="*/ 21 h 21"/>
                <a:gd name="T4" fmla="*/ 18 w 18"/>
                <a:gd name="T5" fmla="*/ 0 h 21"/>
                <a:gd name="T6" fmla="*/ 5 w 18"/>
                <a:gd name="T7" fmla="*/ 1 h 21"/>
                <a:gd name="T8" fmla="*/ 0 w 18"/>
                <a:gd name="T9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1">
                  <a:moveTo>
                    <a:pt x="0" y="16"/>
                  </a:moveTo>
                  <a:lnTo>
                    <a:pt x="7" y="21"/>
                  </a:lnTo>
                  <a:lnTo>
                    <a:pt x="18" y="0"/>
                  </a:lnTo>
                  <a:lnTo>
                    <a:pt x="5" y="1"/>
                  </a:lnTo>
                  <a:lnTo>
                    <a:pt x="0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656">
              <a:extLst>
                <a:ext uri="{FF2B5EF4-FFF2-40B4-BE49-F238E27FC236}">
                  <a16:creationId xmlns:a16="http://schemas.microsoft.com/office/drawing/2014/main" id="{8E5AF5D7-0E0E-E3C1-0B8C-1542CA919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3" y="1525"/>
              <a:ext cx="38" cy="52"/>
            </a:xfrm>
            <a:custGeom>
              <a:avLst/>
              <a:gdLst>
                <a:gd name="T0" fmla="*/ 5 w 114"/>
                <a:gd name="T1" fmla="*/ 22 h 154"/>
                <a:gd name="T2" fmla="*/ 0 w 114"/>
                <a:gd name="T3" fmla="*/ 37 h 154"/>
                <a:gd name="T4" fmla="*/ 0 w 114"/>
                <a:gd name="T5" fmla="*/ 43 h 154"/>
                <a:gd name="T6" fmla="*/ 14 w 114"/>
                <a:gd name="T7" fmla="*/ 55 h 154"/>
                <a:gd name="T8" fmla="*/ 30 w 114"/>
                <a:gd name="T9" fmla="*/ 80 h 154"/>
                <a:gd name="T10" fmla="*/ 43 w 114"/>
                <a:gd name="T11" fmla="*/ 73 h 154"/>
                <a:gd name="T12" fmla="*/ 56 w 114"/>
                <a:gd name="T13" fmla="*/ 78 h 154"/>
                <a:gd name="T14" fmla="*/ 80 w 114"/>
                <a:gd name="T15" fmla="*/ 96 h 154"/>
                <a:gd name="T16" fmla="*/ 104 w 114"/>
                <a:gd name="T17" fmla="*/ 147 h 154"/>
                <a:gd name="T18" fmla="*/ 104 w 114"/>
                <a:gd name="T19" fmla="*/ 154 h 154"/>
                <a:gd name="T20" fmla="*/ 114 w 114"/>
                <a:gd name="T21" fmla="*/ 126 h 154"/>
                <a:gd name="T22" fmla="*/ 114 w 114"/>
                <a:gd name="T23" fmla="*/ 113 h 154"/>
                <a:gd name="T24" fmla="*/ 106 w 114"/>
                <a:gd name="T25" fmla="*/ 100 h 154"/>
                <a:gd name="T26" fmla="*/ 55 w 114"/>
                <a:gd name="T27" fmla="*/ 64 h 154"/>
                <a:gd name="T28" fmla="*/ 48 w 114"/>
                <a:gd name="T29" fmla="*/ 58 h 154"/>
                <a:gd name="T30" fmla="*/ 53 w 114"/>
                <a:gd name="T31" fmla="*/ 44 h 154"/>
                <a:gd name="T32" fmla="*/ 61 w 114"/>
                <a:gd name="T33" fmla="*/ 43 h 154"/>
                <a:gd name="T34" fmla="*/ 66 w 114"/>
                <a:gd name="T35" fmla="*/ 30 h 154"/>
                <a:gd name="T36" fmla="*/ 57 w 114"/>
                <a:gd name="T37" fmla="*/ 17 h 154"/>
                <a:gd name="T38" fmla="*/ 44 w 114"/>
                <a:gd name="T39" fmla="*/ 12 h 154"/>
                <a:gd name="T40" fmla="*/ 36 w 114"/>
                <a:gd name="T41" fmla="*/ 5 h 154"/>
                <a:gd name="T42" fmla="*/ 24 w 114"/>
                <a:gd name="T43" fmla="*/ 0 h 154"/>
                <a:gd name="T44" fmla="*/ 4 w 114"/>
                <a:gd name="T45" fmla="*/ 2 h 154"/>
                <a:gd name="T46" fmla="*/ 5 w 114"/>
                <a:gd name="T47" fmla="*/ 2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4" h="154">
                  <a:moveTo>
                    <a:pt x="5" y="22"/>
                  </a:moveTo>
                  <a:lnTo>
                    <a:pt x="0" y="37"/>
                  </a:lnTo>
                  <a:lnTo>
                    <a:pt x="0" y="43"/>
                  </a:lnTo>
                  <a:lnTo>
                    <a:pt x="14" y="55"/>
                  </a:lnTo>
                  <a:lnTo>
                    <a:pt x="30" y="80"/>
                  </a:lnTo>
                  <a:lnTo>
                    <a:pt x="43" y="73"/>
                  </a:lnTo>
                  <a:lnTo>
                    <a:pt x="56" y="78"/>
                  </a:lnTo>
                  <a:lnTo>
                    <a:pt x="80" y="96"/>
                  </a:lnTo>
                  <a:lnTo>
                    <a:pt x="104" y="147"/>
                  </a:lnTo>
                  <a:lnTo>
                    <a:pt x="104" y="154"/>
                  </a:lnTo>
                  <a:lnTo>
                    <a:pt x="114" y="126"/>
                  </a:lnTo>
                  <a:lnTo>
                    <a:pt x="114" y="113"/>
                  </a:lnTo>
                  <a:lnTo>
                    <a:pt x="106" y="100"/>
                  </a:lnTo>
                  <a:lnTo>
                    <a:pt x="55" y="64"/>
                  </a:lnTo>
                  <a:lnTo>
                    <a:pt x="48" y="58"/>
                  </a:lnTo>
                  <a:lnTo>
                    <a:pt x="53" y="44"/>
                  </a:lnTo>
                  <a:lnTo>
                    <a:pt x="61" y="43"/>
                  </a:lnTo>
                  <a:lnTo>
                    <a:pt x="66" y="30"/>
                  </a:lnTo>
                  <a:lnTo>
                    <a:pt x="57" y="17"/>
                  </a:lnTo>
                  <a:lnTo>
                    <a:pt x="44" y="12"/>
                  </a:lnTo>
                  <a:lnTo>
                    <a:pt x="36" y="5"/>
                  </a:lnTo>
                  <a:lnTo>
                    <a:pt x="24" y="0"/>
                  </a:lnTo>
                  <a:lnTo>
                    <a:pt x="4" y="2"/>
                  </a:lnTo>
                  <a:lnTo>
                    <a:pt x="5" y="2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657">
              <a:extLst>
                <a:ext uri="{FF2B5EF4-FFF2-40B4-BE49-F238E27FC236}">
                  <a16:creationId xmlns:a16="http://schemas.microsoft.com/office/drawing/2014/main" id="{674D9998-6DBC-CCB3-B25C-A31D83660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1" y="1835"/>
              <a:ext cx="74" cy="48"/>
            </a:xfrm>
            <a:custGeom>
              <a:avLst/>
              <a:gdLst>
                <a:gd name="T0" fmla="*/ 38 w 224"/>
                <a:gd name="T1" fmla="*/ 0 h 145"/>
                <a:gd name="T2" fmla="*/ 12 w 224"/>
                <a:gd name="T3" fmla="*/ 15 h 145"/>
                <a:gd name="T4" fmla="*/ 0 w 224"/>
                <a:gd name="T5" fmla="*/ 15 h 145"/>
                <a:gd name="T6" fmla="*/ 1 w 224"/>
                <a:gd name="T7" fmla="*/ 24 h 145"/>
                <a:gd name="T8" fmla="*/ 18 w 224"/>
                <a:gd name="T9" fmla="*/ 61 h 145"/>
                <a:gd name="T10" fmla="*/ 39 w 224"/>
                <a:gd name="T11" fmla="*/ 72 h 145"/>
                <a:gd name="T12" fmla="*/ 65 w 224"/>
                <a:gd name="T13" fmla="*/ 64 h 145"/>
                <a:gd name="T14" fmla="*/ 79 w 224"/>
                <a:gd name="T15" fmla="*/ 68 h 145"/>
                <a:gd name="T16" fmla="*/ 127 w 224"/>
                <a:gd name="T17" fmla="*/ 97 h 145"/>
                <a:gd name="T18" fmla="*/ 156 w 224"/>
                <a:gd name="T19" fmla="*/ 129 h 145"/>
                <a:gd name="T20" fmla="*/ 192 w 224"/>
                <a:gd name="T21" fmla="*/ 145 h 145"/>
                <a:gd name="T22" fmla="*/ 212 w 224"/>
                <a:gd name="T23" fmla="*/ 144 h 145"/>
                <a:gd name="T24" fmla="*/ 224 w 224"/>
                <a:gd name="T25" fmla="*/ 129 h 145"/>
                <a:gd name="T26" fmla="*/ 216 w 224"/>
                <a:gd name="T27" fmla="*/ 116 h 145"/>
                <a:gd name="T28" fmla="*/ 207 w 224"/>
                <a:gd name="T29" fmla="*/ 91 h 145"/>
                <a:gd name="T30" fmla="*/ 193 w 224"/>
                <a:gd name="T31" fmla="*/ 86 h 145"/>
                <a:gd name="T32" fmla="*/ 187 w 224"/>
                <a:gd name="T33" fmla="*/ 92 h 145"/>
                <a:gd name="T34" fmla="*/ 151 w 224"/>
                <a:gd name="T35" fmla="*/ 62 h 145"/>
                <a:gd name="T36" fmla="*/ 105 w 224"/>
                <a:gd name="T37" fmla="*/ 67 h 145"/>
                <a:gd name="T38" fmla="*/ 91 w 224"/>
                <a:gd name="T39" fmla="*/ 62 h 145"/>
                <a:gd name="T40" fmla="*/ 97 w 224"/>
                <a:gd name="T41" fmla="*/ 54 h 145"/>
                <a:gd name="T42" fmla="*/ 109 w 224"/>
                <a:gd name="T43" fmla="*/ 46 h 145"/>
                <a:gd name="T44" fmla="*/ 115 w 224"/>
                <a:gd name="T45" fmla="*/ 39 h 145"/>
                <a:gd name="T46" fmla="*/ 102 w 224"/>
                <a:gd name="T47" fmla="*/ 33 h 145"/>
                <a:gd name="T48" fmla="*/ 82 w 224"/>
                <a:gd name="T49" fmla="*/ 35 h 145"/>
                <a:gd name="T50" fmla="*/ 63 w 224"/>
                <a:gd name="T51" fmla="*/ 50 h 145"/>
                <a:gd name="T52" fmla="*/ 56 w 224"/>
                <a:gd name="T53" fmla="*/ 50 h 145"/>
                <a:gd name="T54" fmla="*/ 51 w 224"/>
                <a:gd name="T55" fmla="*/ 64 h 145"/>
                <a:gd name="T56" fmla="*/ 49 w 224"/>
                <a:gd name="T57" fmla="*/ 52 h 145"/>
                <a:gd name="T58" fmla="*/ 43 w 224"/>
                <a:gd name="T59" fmla="*/ 45 h 145"/>
                <a:gd name="T60" fmla="*/ 34 w 224"/>
                <a:gd name="T61" fmla="*/ 32 h 145"/>
                <a:gd name="T62" fmla="*/ 47 w 224"/>
                <a:gd name="T63" fmla="*/ 25 h 145"/>
                <a:gd name="T64" fmla="*/ 55 w 224"/>
                <a:gd name="T65" fmla="*/ 38 h 145"/>
                <a:gd name="T66" fmla="*/ 68 w 224"/>
                <a:gd name="T67" fmla="*/ 29 h 145"/>
                <a:gd name="T68" fmla="*/ 59 w 224"/>
                <a:gd name="T69" fmla="*/ 10 h 145"/>
                <a:gd name="T70" fmla="*/ 52 w 224"/>
                <a:gd name="T71" fmla="*/ 4 h 145"/>
                <a:gd name="T72" fmla="*/ 38 w 224"/>
                <a:gd name="T7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4" h="145">
                  <a:moveTo>
                    <a:pt x="38" y="0"/>
                  </a:moveTo>
                  <a:lnTo>
                    <a:pt x="12" y="15"/>
                  </a:lnTo>
                  <a:lnTo>
                    <a:pt x="0" y="15"/>
                  </a:lnTo>
                  <a:lnTo>
                    <a:pt x="1" y="24"/>
                  </a:lnTo>
                  <a:lnTo>
                    <a:pt x="18" y="61"/>
                  </a:lnTo>
                  <a:lnTo>
                    <a:pt x="39" y="72"/>
                  </a:lnTo>
                  <a:lnTo>
                    <a:pt x="65" y="64"/>
                  </a:lnTo>
                  <a:lnTo>
                    <a:pt x="79" y="68"/>
                  </a:lnTo>
                  <a:lnTo>
                    <a:pt x="127" y="97"/>
                  </a:lnTo>
                  <a:lnTo>
                    <a:pt x="156" y="129"/>
                  </a:lnTo>
                  <a:lnTo>
                    <a:pt x="192" y="145"/>
                  </a:lnTo>
                  <a:lnTo>
                    <a:pt x="212" y="144"/>
                  </a:lnTo>
                  <a:lnTo>
                    <a:pt x="224" y="129"/>
                  </a:lnTo>
                  <a:lnTo>
                    <a:pt x="216" y="116"/>
                  </a:lnTo>
                  <a:lnTo>
                    <a:pt x="207" y="91"/>
                  </a:lnTo>
                  <a:lnTo>
                    <a:pt x="193" y="86"/>
                  </a:lnTo>
                  <a:lnTo>
                    <a:pt x="187" y="92"/>
                  </a:lnTo>
                  <a:lnTo>
                    <a:pt x="151" y="62"/>
                  </a:lnTo>
                  <a:lnTo>
                    <a:pt x="105" y="67"/>
                  </a:lnTo>
                  <a:lnTo>
                    <a:pt x="91" y="62"/>
                  </a:lnTo>
                  <a:lnTo>
                    <a:pt x="97" y="54"/>
                  </a:lnTo>
                  <a:lnTo>
                    <a:pt x="109" y="46"/>
                  </a:lnTo>
                  <a:lnTo>
                    <a:pt x="115" y="39"/>
                  </a:lnTo>
                  <a:lnTo>
                    <a:pt x="102" y="33"/>
                  </a:lnTo>
                  <a:lnTo>
                    <a:pt x="82" y="35"/>
                  </a:lnTo>
                  <a:lnTo>
                    <a:pt x="63" y="50"/>
                  </a:lnTo>
                  <a:lnTo>
                    <a:pt x="56" y="50"/>
                  </a:lnTo>
                  <a:lnTo>
                    <a:pt x="51" y="64"/>
                  </a:lnTo>
                  <a:lnTo>
                    <a:pt x="49" y="52"/>
                  </a:lnTo>
                  <a:lnTo>
                    <a:pt x="43" y="45"/>
                  </a:lnTo>
                  <a:lnTo>
                    <a:pt x="34" y="32"/>
                  </a:lnTo>
                  <a:lnTo>
                    <a:pt x="47" y="25"/>
                  </a:lnTo>
                  <a:lnTo>
                    <a:pt x="55" y="38"/>
                  </a:lnTo>
                  <a:lnTo>
                    <a:pt x="68" y="29"/>
                  </a:lnTo>
                  <a:lnTo>
                    <a:pt x="59" y="10"/>
                  </a:lnTo>
                  <a:lnTo>
                    <a:pt x="52" y="4"/>
                  </a:lnTo>
                  <a:lnTo>
                    <a:pt x="38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658">
              <a:extLst>
                <a:ext uri="{FF2B5EF4-FFF2-40B4-BE49-F238E27FC236}">
                  <a16:creationId xmlns:a16="http://schemas.microsoft.com/office/drawing/2014/main" id="{8FF53734-D288-8993-B50E-C9F3BD55C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0" y="1636"/>
              <a:ext cx="28" cy="19"/>
            </a:xfrm>
            <a:custGeom>
              <a:avLst/>
              <a:gdLst>
                <a:gd name="T0" fmla="*/ 41 w 85"/>
                <a:gd name="T1" fmla="*/ 11 h 57"/>
                <a:gd name="T2" fmla="*/ 21 w 85"/>
                <a:gd name="T3" fmla="*/ 0 h 57"/>
                <a:gd name="T4" fmla="*/ 0 w 85"/>
                <a:gd name="T5" fmla="*/ 9 h 57"/>
                <a:gd name="T6" fmla="*/ 2 w 85"/>
                <a:gd name="T7" fmla="*/ 23 h 57"/>
                <a:gd name="T8" fmla="*/ 9 w 85"/>
                <a:gd name="T9" fmla="*/ 35 h 57"/>
                <a:gd name="T10" fmla="*/ 10 w 85"/>
                <a:gd name="T11" fmla="*/ 41 h 57"/>
                <a:gd name="T12" fmla="*/ 24 w 85"/>
                <a:gd name="T13" fmla="*/ 40 h 57"/>
                <a:gd name="T14" fmla="*/ 24 w 85"/>
                <a:gd name="T15" fmla="*/ 47 h 57"/>
                <a:gd name="T16" fmla="*/ 44 w 85"/>
                <a:gd name="T17" fmla="*/ 51 h 57"/>
                <a:gd name="T18" fmla="*/ 52 w 85"/>
                <a:gd name="T19" fmla="*/ 57 h 57"/>
                <a:gd name="T20" fmla="*/ 65 w 85"/>
                <a:gd name="T21" fmla="*/ 50 h 57"/>
                <a:gd name="T22" fmla="*/ 85 w 85"/>
                <a:gd name="T23" fmla="*/ 55 h 57"/>
                <a:gd name="T24" fmla="*/ 77 w 85"/>
                <a:gd name="T25" fmla="*/ 43 h 57"/>
                <a:gd name="T26" fmla="*/ 61 w 85"/>
                <a:gd name="T27" fmla="*/ 24 h 57"/>
                <a:gd name="T28" fmla="*/ 48 w 85"/>
                <a:gd name="T29" fmla="*/ 17 h 57"/>
                <a:gd name="T30" fmla="*/ 41 w 85"/>
                <a:gd name="T31" fmla="*/ 1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5" h="57">
                  <a:moveTo>
                    <a:pt x="41" y="11"/>
                  </a:moveTo>
                  <a:lnTo>
                    <a:pt x="21" y="0"/>
                  </a:lnTo>
                  <a:lnTo>
                    <a:pt x="0" y="9"/>
                  </a:lnTo>
                  <a:lnTo>
                    <a:pt x="2" y="23"/>
                  </a:lnTo>
                  <a:lnTo>
                    <a:pt x="9" y="35"/>
                  </a:lnTo>
                  <a:lnTo>
                    <a:pt x="10" y="41"/>
                  </a:lnTo>
                  <a:lnTo>
                    <a:pt x="24" y="40"/>
                  </a:lnTo>
                  <a:lnTo>
                    <a:pt x="24" y="47"/>
                  </a:lnTo>
                  <a:lnTo>
                    <a:pt x="44" y="51"/>
                  </a:lnTo>
                  <a:lnTo>
                    <a:pt x="52" y="57"/>
                  </a:lnTo>
                  <a:lnTo>
                    <a:pt x="65" y="50"/>
                  </a:lnTo>
                  <a:lnTo>
                    <a:pt x="85" y="55"/>
                  </a:lnTo>
                  <a:lnTo>
                    <a:pt x="77" y="43"/>
                  </a:lnTo>
                  <a:lnTo>
                    <a:pt x="61" y="24"/>
                  </a:lnTo>
                  <a:lnTo>
                    <a:pt x="48" y="17"/>
                  </a:lnTo>
                  <a:lnTo>
                    <a:pt x="41" y="1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659">
              <a:extLst>
                <a:ext uri="{FF2B5EF4-FFF2-40B4-BE49-F238E27FC236}">
                  <a16:creationId xmlns:a16="http://schemas.microsoft.com/office/drawing/2014/main" id="{3EB9226E-8944-D5F1-20DA-08E644015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6" y="1927"/>
              <a:ext cx="7" cy="6"/>
            </a:xfrm>
            <a:custGeom>
              <a:avLst/>
              <a:gdLst>
                <a:gd name="T0" fmla="*/ 0 w 22"/>
                <a:gd name="T1" fmla="*/ 8 h 20"/>
                <a:gd name="T2" fmla="*/ 1 w 22"/>
                <a:gd name="T3" fmla="*/ 14 h 20"/>
                <a:gd name="T4" fmla="*/ 22 w 22"/>
                <a:gd name="T5" fmla="*/ 20 h 20"/>
                <a:gd name="T6" fmla="*/ 12 w 22"/>
                <a:gd name="T7" fmla="*/ 0 h 20"/>
                <a:gd name="T8" fmla="*/ 0 w 22"/>
                <a:gd name="T9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0">
                  <a:moveTo>
                    <a:pt x="0" y="8"/>
                  </a:moveTo>
                  <a:lnTo>
                    <a:pt x="1" y="14"/>
                  </a:lnTo>
                  <a:lnTo>
                    <a:pt x="22" y="20"/>
                  </a:lnTo>
                  <a:lnTo>
                    <a:pt x="12" y="0"/>
                  </a:lnTo>
                  <a:lnTo>
                    <a:pt x="0" y="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660">
              <a:extLst>
                <a:ext uri="{FF2B5EF4-FFF2-40B4-BE49-F238E27FC236}">
                  <a16:creationId xmlns:a16="http://schemas.microsoft.com/office/drawing/2014/main" id="{774C670E-1439-7AA6-3501-44C4CC51FC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9" y="1954"/>
              <a:ext cx="7" cy="5"/>
            </a:xfrm>
            <a:custGeom>
              <a:avLst/>
              <a:gdLst>
                <a:gd name="T0" fmla="*/ 0 w 21"/>
                <a:gd name="T1" fmla="*/ 2 h 15"/>
                <a:gd name="T2" fmla="*/ 7 w 21"/>
                <a:gd name="T3" fmla="*/ 15 h 15"/>
                <a:gd name="T4" fmla="*/ 21 w 21"/>
                <a:gd name="T5" fmla="*/ 13 h 15"/>
                <a:gd name="T6" fmla="*/ 13 w 21"/>
                <a:gd name="T7" fmla="*/ 0 h 15"/>
                <a:gd name="T8" fmla="*/ 0 w 21"/>
                <a:gd name="T9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5">
                  <a:moveTo>
                    <a:pt x="0" y="2"/>
                  </a:moveTo>
                  <a:lnTo>
                    <a:pt x="7" y="15"/>
                  </a:lnTo>
                  <a:lnTo>
                    <a:pt x="21" y="13"/>
                  </a:lnTo>
                  <a:lnTo>
                    <a:pt x="13" y="0"/>
                  </a:lnTo>
                  <a:lnTo>
                    <a:pt x="0" y="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661">
              <a:extLst>
                <a:ext uri="{FF2B5EF4-FFF2-40B4-BE49-F238E27FC236}">
                  <a16:creationId xmlns:a16="http://schemas.microsoft.com/office/drawing/2014/main" id="{FCB13E7F-385A-3AEB-B3E7-ED784A8B1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6" y="1917"/>
              <a:ext cx="56" cy="97"/>
            </a:xfrm>
            <a:custGeom>
              <a:avLst/>
              <a:gdLst>
                <a:gd name="T0" fmla="*/ 136 w 166"/>
                <a:gd name="T1" fmla="*/ 148 h 290"/>
                <a:gd name="T2" fmla="*/ 128 w 166"/>
                <a:gd name="T3" fmla="*/ 82 h 290"/>
                <a:gd name="T4" fmla="*/ 74 w 166"/>
                <a:gd name="T5" fmla="*/ 66 h 290"/>
                <a:gd name="T6" fmla="*/ 28 w 166"/>
                <a:gd name="T7" fmla="*/ 11 h 290"/>
                <a:gd name="T8" fmla="*/ 0 w 166"/>
                <a:gd name="T9" fmla="*/ 0 h 290"/>
                <a:gd name="T10" fmla="*/ 13 w 166"/>
                <a:gd name="T11" fmla="*/ 60 h 290"/>
                <a:gd name="T12" fmla="*/ 7 w 166"/>
                <a:gd name="T13" fmla="*/ 80 h 290"/>
                <a:gd name="T14" fmla="*/ 12 w 166"/>
                <a:gd name="T15" fmla="*/ 106 h 290"/>
                <a:gd name="T16" fmla="*/ 42 w 166"/>
                <a:gd name="T17" fmla="*/ 150 h 290"/>
                <a:gd name="T18" fmla="*/ 84 w 166"/>
                <a:gd name="T19" fmla="*/ 180 h 290"/>
                <a:gd name="T20" fmla="*/ 99 w 166"/>
                <a:gd name="T21" fmla="*/ 199 h 290"/>
                <a:gd name="T22" fmla="*/ 109 w 166"/>
                <a:gd name="T23" fmla="*/ 231 h 290"/>
                <a:gd name="T24" fmla="*/ 113 w 166"/>
                <a:gd name="T25" fmla="*/ 284 h 290"/>
                <a:gd name="T26" fmla="*/ 121 w 166"/>
                <a:gd name="T27" fmla="*/ 290 h 290"/>
                <a:gd name="T28" fmla="*/ 152 w 166"/>
                <a:gd name="T29" fmla="*/ 259 h 290"/>
                <a:gd name="T30" fmla="*/ 149 w 166"/>
                <a:gd name="T31" fmla="*/ 234 h 290"/>
                <a:gd name="T32" fmla="*/ 166 w 166"/>
                <a:gd name="T33" fmla="*/ 199 h 290"/>
                <a:gd name="T34" fmla="*/ 158 w 166"/>
                <a:gd name="T35" fmla="*/ 180 h 290"/>
                <a:gd name="T36" fmla="*/ 136 w 166"/>
                <a:gd name="T37" fmla="*/ 148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290">
                  <a:moveTo>
                    <a:pt x="136" y="148"/>
                  </a:moveTo>
                  <a:lnTo>
                    <a:pt x="128" y="82"/>
                  </a:lnTo>
                  <a:lnTo>
                    <a:pt x="74" y="66"/>
                  </a:lnTo>
                  <a:lnTo>
                    <a:pt x="28" y="11"/>
                  </a:lnTo>
                  <a:lnTo>
                    <a:pt x="0" y="0"/>
                  </a:lnTo>
                  <a:lnTo>
                    <a:pt x="13" y="60"/>
                  </a:lnTo>
                  <a:lnTo>
                    <a:pt x="7" y="80"/>
                  </a:lnTo>
                  <a:lnTo>
                    <a:pt x="12" y="106"/>
                  </a:lnTo>
                  <a:lnTo>
                    <a:pt x="42" y="150"/>
                  </a:lnTo>
                  <a:lnTo>
                    <a:pt x="84" y="180"/>
                  </a:lnTo>
                  <a:lnTo>
                    <a:pt x="99" y="199"/>
                  </a:lnTo>
                  <a:lnTo>
                    <a:pt x="109" y="231"/>
                  </a:lnTo>
                  <a:lnTo>
                    <a:pt x="113" y="284"/>
                  </a:lnTo>
                  <a:lnTo>
                    <a:pt x="121" y="290"/>
                  </a:lnTo>
                  <a:lnTo>
                    <a:pt x="152" y="259"/>
                  </a:lnTo>
                  <a:lnTo>
                    <a:pt x="149" y="234"/>
                  </a:lnTo>
                  <a:lnTo>
                    <a:pt x="166" y="199"/>
                  </a:lnTo>
                  <a:lnTo>
                    <a:pt x="158" y="180"/>
                  </a:lnTo>
                  <a:lnTo>
                    <a:pt x="136" y="14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662">
              <a:extLst>
                <a:ext uri="{FF2B5EF4-FFF2-40B4-BE49-F238E27FC236}">
                  <a16:creationId xmlns:a16="http://schemas.microsoft.com/office/drawing/2014/main" id="{EC3B87B8-165B-E079-BF2B-2F7986E3CF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8" y="1259"/>
              <a:ext cx="25" cy="15"/>
            </a:xfrm>
            <a:custGeom>
              <a:avLst/>
              <a:gdLst>
                <a:gd name="T0" fmla="*/ 1 w 75"/>
                <a:gd name="T1" fmla="*/ 21 h 46"/>
                <a:gd name="T2" fmla="*/ 15 w 75"/>
                <a:gd name="T3" fmla="*/ 33 h 46"/>
                <a:gd name="T4" fmla="*/ 36 w 75"/>
                <a:gd name="T5" fmla="*/ 44 h 46"/>
                <a:gd name="T6" fmla="*/ 55 w 75"/>
                <a:gd name="T7" fmla="*/ 35 h 46"/>
                <a:gd name="T8" fmla="*/ 70 w 75"/>
                <a:gd name="T9" fmla="*/ 46 h 46"/>
                <a:gd name="T10" fmla="*/ 75 w 75"/>
                <a:gd name="T11" fmla="*/ 35 h 46"/>
                <a:gd name="T12" fmla="*/ 61 w 75"/>
                <a:gd name="T13" fmla="*/ 21 h 46"/>
                <a:gd name="T14" fmla="*/ 48 w 75"/>
                <a:gd name="T15" fmla="*/ 17 h 46"/>
                <a:gd name="T16" fmla="*/ 40 w 75"/>
                <a:gd name="T17" fmla="*/ 10 h 46"/>
                <a:gd name="T18" fmla="*/ 13 w 75"/>
                <a:gd name="T19" fmla="*/ 0 h 46"/>
                <a:gd name="T20" fmla="*/ 0 w 75"/>
                <a:gd name="T21" fmla="*/ 7 h 46"/>
                <a:gd name="T22" fmla="*/ 1 w 75"/>
                <a:gd name="T23" fmla="*/ 2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46">
                  <a:moveTo>
                    <a:pt x="1" y="21"/>
                  </a:moveTo>
                  <a:lnTo>
                    <a:pt x="15" y="33"/>
                  </a:lnTo>
                  <a:lnTo>
                    <a:pt x="36" y="44"/>
                  </a:lnTo>
                  <a:lnTo>
                    <a:pt x="55" y="35"/>
                  </a:lnTo>
                  <a:lnTo>
                    <a:pt x="70" y="46"/>
                  </a:lnTo>
                  <a:lnTo>
                    <a:pt x="75" y="35"/>
                  </a:lnTo>
                  <a:lnTo>
                    <a:pt x="61" y="21"/>
                  </a:lnTo>
                  <a:lnTo>
                    <a:pt x="48" y="17"/>
                  </a:lnTo>
                  <a:lnTo>
                    <a:pt x="40" y="10"/>
                  </a:lnTo>
                  <a:lnTo>
                    <a:pt x="13" y="0"/>
                  </a:lnTo>
                  <a:lnTo>
                    <a:pt x="0" y="7"/>
                  </a:lnTo>
                  <a:lnTo>
                    <a:pt x="1" y="2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663">
              <a:extLst>
                <a:ext uri="{FF2B5EF4-FFF2-40B4-BE49-F238E27FC236}">
                  <a16:creationId xmlns:a16="http://schemas.microsoft.com/office/drawing/2014/main" id="{95799C25-16DD-7E07-8DDC-498822E8513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9" y="1244"/>
              <a:ext cx="4" cy="7"/>
            </a:xfrm>
            <a:custGeom>
              <a:avLst/>
              <a:gdLst>
                <a:gd name="T0" fmla="*/ 0 w 14"/>
                <a:gd name="T1" fmla="*/ 0 h 19"/>
                <a:gd name="T2" fmla="*/ 9 w 14"/>
                <a:gd name="T3" fmla="*/ 19 h 19"/>
                <a:gd name="T4" fmla="*/ 14 w 14"/>
                <a:gd name="T5" fmla="*/ 5 h 19"/>
                <a:gd name="T6" fmla="*/ 7 w 14"/>
                <a:gd name="T7" fmla="*/ 0 h 19"/>
                <a:gd name="T8" fmla="*/ 0 w 14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0" y="0"/>
                  </a:moveTo>
                  <a:lnTo>
                    <a:pt x="9" y="19"/>
                  </a:lnTo>
                  <a:lnTo>
                    <a:pt x="14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664">
              <a:extLst>
                <a:ext uri="{FF2B5EF4-FFF2-40B4-BE49-F238E27FC236}">
                  <a16:creationId xmlns:a16="http://schemas.microsoft.com/office/drawing/2014/main" id="{FCB8F955-3CA8-FFF7-4FE3-A5FBA1AC7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6" y="1299"/>
              <a:ext cx="15" cy="40"/>
            </a:xfrm>
            <a:custGeom>
              <a:avLst/>
              <a:gdLst>
                <a:gd name="T0" fmla="*/ 22 w 46"/>
                <a:gd name="T1" fmla="*/ 0 h 119"/>
                <a:gd name="T2" fmla="*/ 0 w 46"/>
                <a:gd name="T3" fmla="*/ 56 h 119"/>
                <a:gd name="T4" fmla="*/ 12 w 46"/>
                <a:gd name="T5" fmla="*/ 108 h 119"/>
                <a:gd name="T6" fmla="*/ 12 w 46"/>
                <a:gd name="T7" fmla="*/ 115 h 119"/>
                <a:gd name="T8" fmla="*/ 24 w 46"/>
                <a:gd name="T9" fmla="*/ 107 h 119"/>
                <a:gd name="T10" fmla="*/ 32 w 46"/>
                <a:gd name="T11" fmla="*/ 114 h 119"/>
                <a:gd name="T12" fmla="*/ 46 w 46"/>
                <a:gd name="T13" fmla="*/ 119 h 119"/>
                <a:gd name="T14" fmla="*/ 45 w 46"/>
                <a:gd name="T15" fmla="*/ 113 h 119"/>
                <a:gd name="T16" fmla="*/ 30 w 46"/>
                <a:gd name="T17" fmla="*/ 87 h 119"/>
                <a:gd name="T18" fmla="*/ 22 w 46"/>
                <a:gd name="T19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119">
                  <a:moveTo>
                    <a:pt x="22" y="0"/>
                  </a:moveTo>
                  <a:lnTo>
                    <a:pt x="0" y="56"/>
                  </a:lnTo>
                  <a:lnTo>
                    <a:pt x="12" y="108"/>
                  </a:lnTo>
                  <a:lnTo>
                    <a:pt x="12" y="115"/>
                  </a:lnTo>
                  <a:lnTo>
                    <a:pt x="24" y="107"/>
                  </a:lnTo>
                  <a:lnTo>
                    <a:pt x="32" y="114"/>
                  </a:lnTo>
                  <a:lnTo>
                    <a:pt x="46" y="119"/>
                  </a:lnTo>
                  <a:lnTo>
                    <a:pt x="45" y="113"/>
                  </a:lnTo>
                  <a:lnTo>
                    <a:pt x="30" y="87"/>
                  </a:lnTo>
                  <a:lnTo>
                    <a:pt x="22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665">
              <a:extLst>
                <a:ext uri="{FF2B5EF4-FFF2-40B4-BE49-F238E27FC236}">
                  <a16:creationId xmlns:a16="http://schemas.microsoft.com/office/drawing/2014/main" id="{5D099163-76B5-7A90-BA6A-66A04A09FD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8" y="1296"/>
              <a:ext cx="6" cy="7"/>
            </a:xfrm>
            <a:custGeom>
              <a:avLst/>
              <a:gdLst>
                <a:gd name="T0" fmla="*/ 0 w 20"/>
                <a:gd name="T1" fmla="*/ 9 h 22"/>
                <a:gd name="T2" fmla="*/ 2 w 20"/>
                <a:gd name="T3" fmla="*/ 22 h 22"/>
                <a:gd name="T4" fmla="*/ 20 w 20"/>
                <a:gd name="T5" fmla="*/ 6 h 22"/>
                <a:gd name="T6" fmla="*/ 12 w 20"/>
                <a:gd name="T7" fmla="*/ 0 h 22"/>
                <a:gd name="T8" fmla="*/ 0 w 20"/>
                <a:gd name="T9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2">
                  <a:moveTo>
                    <a:pt x="0" y="9"/>
                  </a:moveTo>
                  <a:lnTo>
                    <a:pt x="2" y="22"/>
                  </a:lnTo>
                  <a:lnTo>
                    <a:pt x="20" y="6"/>
                  </a:lnTo>
                  <a:lnTo>
                    <a:pt x="12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666">
              <a:extLst>
                <a:ext uri="{FF2B5EF4-FFF2-40B4-BE49-F238E27FC236}">
                  <a16:creationId xmlns:a16="http://schemas.microsoft.com/office/drawing/2014/main" id="{137B9706-4686-6804-E70E-A57AAE42C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2" y="1294"/>
              <a:ext cx="7" cy="12"/>
            </a:xfrm>
            <a:custGeom>
              <a:avLst/>
              <a:gdLst>
                <a:gd name="T0" fmla="*/ 20 w 20"/>
                <a:gd name="T1" fmla="*/ 14 h 36"/>
                <a:gd name="T2" fmla="*/ 18 w 20"/>
                <a:gd name="T3" fmla="*/ 0 h 36"/>
                <a:gd name="T4" fmla="*/ 7 w 20"/>
                <a:gd name="T5" fmla="*/ 16 h 36"/>
                <a:gd name="T6" fmla="*/ 0 w 20"/>
                <a:gd name="T7" fmla="*/ 36 h 36"/>
                <a:gd name="T8" fmla="*/ 9 w 20"/>
                <a:gd name="T9" fmla="*/ 36 h 36"/>
                <a:gd name="T10" fmla="*/ 14 w 20"/>
                <a:gd name="T11" fmla="*/ 15 h 36"/>
                <a:gd name="T12" fmla="*/ 20 w 20"/>
                <a:gd name="T13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36">
                  <a:moveTo>
                    <a:pt x="20" y="14"/>
                  </a:moveTo>
                  <a:lnTo>
                    <a:pt x="18" y="0"/>
                  </a:lnTo>
                  <a:lnTo>
                    <a:pt x="7" y="16"/>
                  </a:lnTo>
                  <a:lnTo>
                    <a:pt x="0" y="36"/>
                  </a:lnTo>
                  <a:lnTo>
                    <a:pt x="9" y="36"/>
                  </a:lnTo>
                  <a:lnTo>
                    <a:pt x="14" y="15"/>
                  </a:lnTo>
                  <a:lnTo>
                    <a:pt x="20" y="1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667">
              <a:extLst>
                <a:ext uri="{FF2B5EF4-FFF2-40B4-BE49-F238E27FC236}">
                  <a16:creationId xmlns:a16="http://schemas.microsoft.com/office/drawing/2014/main" id="{829AD87F-4C5E-BDC1-C03C-3C1EC6A995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1224"/>
              <a:ext cx="5" cy="6"/>
            </a:xfrm>
            <a:custGeom>
              <a:avLst/>
              <a:gdLst>
                <a:gd name="T0" fmla="*/ 0 w 14"/>
                <a:gd name="T1" fmla="*/ 20 h 20"/>
                <a:gd name="T2" fmla="*/ 12 w 14"/>
                <a:gd name="T3" fmla="*/ 20 h 20"/>
                <a:gd name="T4" fmla="*/ 14 w 14"/>
                <a:gd name="T5" fmla="*/ 7 h 20"/>
                <a:gd name="T6" fmla="*/ 5 w 14"/>
                <a:gd name="T7" fmla="*/ 0 h 20"/>
                <a:gd name="T8" fmla="*/ 0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0" y="20"/>
                  </a:moveTo>
                  <a:lnTo>
                    <a:pt x="12" y="20"/>
                  </a:lnTo>
                  <a:lnTo>
                    <a:pt x="14" y="7"/>
                  </a:lnTo>
                  <a:lnTo>
                    <a:pt x="5" y="0"/>
                  </a:lnTo>
                  <a:lnTo>
                    <a:pt x="0" y="2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668">
              <a:extLst>
                <a:ext uri="{FF2B5EF4-FFF2-40B4-BE49-F238E27FC236}">
                  <a16:creationId xmlns:a16="http://schemas.microsoft.com/office/drawing/2014/main" id="{9FF623D4-5931-5943-BFB4-79F519096D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6" y="1367"/>
              <a:ext cx="10" cy="9"/>
            </a:xfrm>
            <a:custGeom>
              <a:avLst/>
              <a:gdLst>
                <a:gd name="T0" fmla="*/ 15 w 29"/>
                <a:gd name="T1" fmla="*/ 13 h 26"/>
                <a:gd name="T2" fmla="*/ 6 w 29"/>
                <a:gd name="T3" fmla="*/ 0 h 26"/>
                <a:gd name="T4" fmla="*/ 0 w 29"/>
                <a:gd name="T5" fmla="*/ 7 h 26"/>
                <a:gd name="T6" fmla="*/ 9 w 29"/>
                <a:gd name="T7" fmla="*/ 20 h 26"/>
                <a:gd name="T8" fmla="*/ 23 w 29"/>
                <a:gd name="T9" fmla="*/ 26 h 26"/>
                <a:gd name="T10" fmla="*/ 29 w 29"/>
                <a:gd name="T11" fmla="*/ 20 h 26"/>
                <a:gd name="T12" fmla="*/ 21 w 29"/>
                <a:gd name="T13" fmla="*/ 14 h 26"/>
                <a:gd name="T14" fmla="*/ 15 w 29"/>
                <a:gd name="T15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6">
                  <a:moveTo>
                    <a:pt x="15" y="13"/>
                  </a:moveTo>
                  <a:lnTo>
                    <a:pt x="6" y="0"/>
                  </a:lnTo>
                  <a:lnTo>
                    <a:pt x="0" y="7"/>
                  </a:lnTo>
                  <a:lnTo>
                    <a:pt x="9" y="20"/>
                  </a:lnTo>
                  <a:lnTo>
                    <a:pt x="23" y="26"/>
                  </a:lnTo>
                  <a:lnTo>
                    <a:pt x="29" y="20"/>
                  </a:lnTo>
                  <a:lnTo>
                    <a:pt x="21" y="14"/>
                  </a:lnTo>
                  <a:lnTo>
                    <a:pt x="15" y="1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669">
              <a:extLst>
                <a:ext uri="{FF2B5EF4-FFF2-40B4-BE49-F238E27FC236}">
                  <a16:creationId xmlns:a16="http://schemas.microsoft.com/office/drawing/2014/main" id="{69154A5E-F45B-65A1-42DB-3E706F2C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3" y="1367"/>
              <a:ext cx="52" cy="46"/>
            </a:xfrm>
            <a:custGeom>
              <a:avLst/>
              <a:gdLst>
                <a:gd name="T0" fmla="*/ 147 w 155"/>
                <a:gd name="T1" fmla="*/ 96 h 137"/>
                <a:gd name="T2" fmla="*/ 119 w 155"/>
                <a:gd name="T3" fmla="*/ 90 h 137"/>
                <a:gd name="T4" fmla="*/ 106 w 155"/>
                <a:gd name="T5" fmla="*/ 85 h 137"/>
                <a:gd name="T6" fmla="*/ 105 w 155"/>
                <a:gd name="T7" fmla="*/ 78 h 137"/>
                <a:gd name="T8" fmla="*/ 90 w 155"/>
                <a:gd name="T9" fmla="*/ 66 h 137"/>
                <a:gd name="T10" fmla="*/ 90 w 155"/>
                <a:gd name="T11" fmla="*/ 60 h 137"/>
                <a:gd name="T12" fmla="*/ 82 w 155"/>
                <a:gd name="T13" fmla="*/ 54 h 137"/>
                <a:gd name="T14" fmla="*/ 80 w 155"/>
                <a:gd name="T15" fmla="*/ 34 h 137"/>
                <a:gd name="T16" fmla="*/ 73 w 155"/>
                <a:gd name="T17" fmla="*/ 35 h 137"/>
                <a:gd name="T18" fmla="*/ 53 w 155"/>
                <a:gd name="T19" fmla="*/ 29 h 137"/>
                <a:gd name="T20" fmla="*/ 39 w 155"/>
                <a:gd name="T21" fmla="*/ 18 h 137"/>
                <a:gd name="T22" fmla="*/ 11 w 155"/>
                <a:gd name="T23" fmla="*/ 0 h 137"/>
                <a:gd name="T24" fmla="*/ 12 w 155"/>
                <a:gd name="T25" fmla="*/ 20 h 137"/>
                <a:gd name="T26" fmla="*/ 6 w 155"/>
                <a:gd name="T27" fmla="*/ 20 h 137"/>
                <a:gd name="T28" fmla="*/ 0 w 155"/>
                <a:gd name="T29" fmla="*/ 41 h 137"/>
                <a:gd name="T30" fmla="*/ 2 w 155"/>
                <a:gd name="T31" fmla="*/ 55 h 137"/>
                <a:gd name="T32" fmla="*/ 17 w 155"/>
                <a:gd name="T33" fmla="*/ 74 h 137"/>
                <a:gd name="T34" fmla="*/ 5 w 155"/>
                <a:gd name="T35" fmla="*/ 87 h 137"/>
                <a:gd name="T36" fmla="*/ 13 w 155"/>
                <a:gd name="T37" fmla="*/ 100 h 137"/>
                <a:gd name="T38" fmla="*/ 28 w 155"/>
                <a:gd name="T39" fmla="*/ 114 h 137"/>
                <a:gd name="T40" fmla="*/ 40 w 155"/>
                <a:gd name="T41" fmla="*/ 105 h 137"/>
                <a:gd name="T42" fmla="*/ 54 w 155"/>
                <a:gd name="T43" fmla="*/ 110 h 137"/>
                <a:gd name="T44" fmla="*/ 60 w 155"/>
                <a:gd name="T45" fmla="*/ 103 h 137"/>
                <a:gd name="T46" fmla="*/ 74 w 155"/>
                <a:gd name="T47" fmla="*/ 115 h 137"/>
                <a:gd name="T48" fmla="*/ 89 w 155"/>
                <a:gd name="T49" fmla="*/ 120 h 137"/>
                <a:gd name="T50" fmla="*/ 110 w 155"/>
                <a:gd name="T51" fmla="*/ 125 h 137"/>
                <a:gd name="T52" fmla="*/ 123 w 155"/>
                <a:gd name="T53" fmla="*/ 137 h 137"/>
                <a:gd name="T54" fmla="*/ 136 w 155"/>
                <a:gd name="T55" fmla="*/ 130 h 137"/>
                <a:gd name="T56" fmla="*/ 155 w 155"/>
                <a:gd name="T57" fmla="*/ 108 h 137"/>
                <a:gd name="T58" fmla="*/ 147 w 155"/>
                <a:gd name="T59" fmla="*/ 9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5" h="137">
                  <a:moveTo>
                    <a:pt x="147" y="96"/>
                  </a:moveTo>
                  <a:lnTo>
                    <a:pt x="119" y="90"/>
                  </a:lnTo>
                  <a:lnTo>
                    <a:pt x="106" y="85"/>
                  </a:lnTo>
                  <a:lnTo>
                    <a:pt x="105" y="78"/>
                  </a:lnTo>
                  <a:lnTo>
                    <a:pt x="90" y="66"/>
                  </a:lnTo>
                  <a:lnTo>
                    <a:pt x="90" y="60"/>
                  </a:lnTo>
                  <a:lnTo>
                    <a:pt x="82" y="54"/>
                  </a:lnTo>
                  <a:lnTo>
                    <a:pt x="80" y="34"/>
                  </a:lnTo>
                  <a:lnTo>
                    <a:pt x="73" y="35"/>
                  </a:lnTo>
                  <a:lnTo>
                    <a:pt x="53" y="29"/>
                  </a:lnTo>
                  <a:lnTo>
                    <a:pt x="39" y="18"/>
                  </a:lnTo>
                  <a:lnTo>
                    <a:pt x="11" y="0"/>
                  </a:lnTo>
                  <a:lnTo>
                    <a:pt x="12" y="20"/>
                  </a:lnTo>
                  <a:lnTo>
                    <a:pt x="6" y="20"/>
                  </a:lnTo>
                  <a:lnTo>
                    <a:pt x="0" y="41"/>
                  </a:lnTo>
                  <a:lnTo>
                    <a:pt x="2" y="55"/>
                  </a:lnTo>
                  <a:lnTo>
                    <a:pt x="17" y="74"/>
                  </a:lnTo>
                  <a:lnTo>
                    <a:pt x="5" y="87"/>
                  </a:lnTo>
                  <a:lnTo>
                    <a:pt x="13" y="100"/>
                  </a:lnTo>
                  <a:lnTo>
                    <a:pt x="28" y="114"/>
                  </a:lnTo>
                  <a:lnTo>
                    <a:pt x="40" y="105"/>
                  </a:lnTo>
                  <a:lnTo>
                    <a:pt x="54" y="110"/>
                  </a:lnTo>
                  <a:lnTo>
                    <a:pt x="60" y="103"/>
                  </a:lnTo>
                  <a:lnTo>
                    <a:pt x="74" y="115"/>
                  </a:lnTo>
                  <a:lnTo>
                    <a:pt x="89" y="120"/>
                  </a:lnTo>
                  <a:lnTo>
                    <a:pt x="110" y="125"/>
                  </a:lnTo>
                  <a:lnTo>
                    <a:pt x="123" y="137"/>
                  </a:lnTo>
                  <a:lnTo>
                    <a:pt x="136" y="130"/>
                  </a:lnTo>
                  <a:lnTo>
                    <a:pt x="155" y="108"/>
                  </a:lnTo>
                  <a:lnTo>
                    <a:pt x="147" y="9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670">
              <a:extLst>
                <a:ext uri="{FF2B5EF4-FFF2-40B4-BE49-F238E27FC236}">
                  <a16:creationId xmlns:a16="http://schemas.microsoft.com/office/drawing/2014/main" id="{C68F4DB0-5A2C-64A2-5D47-FA46E4DD6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8" y="1392"/>
              <a:ext cx="9" cy="5"/>
            </a:xfrm>
            <a:custGeom>
              <a:avLst/>
              <a:gdLst>
                <a:gd name="T0" fmla="*/ 0 w 27"/>
                <a:gd name="T1" fmla="*/ 9 h 15"/>
                <a:gd name="T2" fmla="*/ 8 w 27"/>
                <a:gd name="T3" fmla="*/ 15 h 15"/>
                <a:gd name="T4" fmla="*/ 20 w 27"/>
                <a:gd name="T5" fmla="*/ 14 h 15"/>
                <a:gd name="T6" fmla="*/ 27 w 27"/>
                <a:gd name="T7" fmla="*/ 0 h 15"/>
                <a:gd name="T8" fmla="*/ 7 w 27"/>
                <a:gd name="T9" fmla="*/ 2 h 15"/>
                <a:gd name="T10" fmla="*/ 0 w 27"/>
                <a:gd name="T1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5">
                  <a:moveTo>
                    <a:pt x="0" y="9"/>
                  </a:moveTo>
                  <a:lnTo>
                    <a:pt x="8" y="15"/>
                  </a:lnTo>
                  <a:lnTo>
                    <a:pt x="20" y="14"/>
                  </a:lnTo>
                  <a:lnTo>
                    <a:pt x="27" y="0"/>
                  </a:lnTo>
                  <a:lnTo>
                    <a:pt x="7" y="2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671">
              <a:extLst>
                <a:ext uri="{FF2B5EF4-FFF2-40B4-BE49-F238E27FC236}">
                  <a16:creationId xmlns:a16="http://schemas.microsoft.com/office/drawing/2014/main" id="{63BFE734-4518-130A-BDE8-97DE5441C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6" y="2246"/>
              <a:ext cx="5" cy="14"/>
            </a:xfrm>
            <a:custGeom>
              <a:avLst/>
              <a:gdLst>
                <a:gd name="T0" fmla="*/ 11 w 16"/>
                <a:gd name="T1" fmla="*/ 1 h 41"/>
                <a:gd name="T2" fmla="*/ 5 w 16"/>
                <a:gd name="T3" fmla="*/ 0 h 41"/>
                <a:gd name="T4" fmla="*/ 0 w 16"/>
                <a:gd name="T5" fmla="*/ 15 h 41"/>
                <a:gd name="T6" fmla="*/ 9 w 16"/>
                <a:gd name="T7" fmla="*/ 41 h 41"/>
                <a:gd name="T8" fmla="*/ 16 w 16"/>
                <a:gd name="T9" fmla="*/ 41 h 41"/>
                <a:gd name="T10" fmla="*/ 11 w 16"/>
                <a:gd name="T11" fmla="*/ 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41">
                  <a:moveTo>
                    <a:pt x="11" y="1"/>
                  </a:moveTo>
                  <a:lnTo>
                    <a:pt x="5" y="0"/>
                  </a:lnTo>
                  <a:lnTo>
                    <a:pt x="0" y="15"/>
                  </a:lnTo>
                  <a:lnTo>
                    <a:pt x="9" y="41"/>
                  </a:lnTo>
                  <a:lnTo>
                    <a:pt x="16" y="41"/>
                  </a:lnTo>
                  <a:lnTo>
                    <a:pt x="11" y="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672">
              <a:extLst>
                <a:ext uri="{FF2B5EF4-FFF2-40B4-BE49-F238E27FC236}">
                  <a16:creationId xmlns:a16="http://schemas.microsoft.com/office/drawing/2014/main" id="{DBDE26B8-DE57-5BA2-F212-454100509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2" y="2268"/>
              <a:ext cx="3" cy="10"/>
            </a:xfrm>
            <a:custGeom>
              <a:avLst/>
              <a:gdLst>
                <a:gd name="T0" fmla="*/ 0 w 7"/>
                <a:gd name="T1" fmla="*/ 8 h 29"/>
                <a:gd name="T2" fmla="*/ 1 w 7"/>
                <a:gd name="T3" fmla="*/ 29 h 29"/>
                <a:gd name="T4" fmla="*/ 7 w 7"/>
                <a:gd name="T5" fmla="*/ 20 h 29"/>
                <a:gd name="T6" fmla="*/ 5 w 7"/>
                <a:gd name="T7" fmla="*/ 0 h 29"/>
                <a:gd name="T8" fmla="*/ 0 w 7"/>
                <a:gd name="T9" fmla="*/ 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9">
                  <a:moveTo>
                    <a:pt x="0" y="8"/>
                  </a:moveTo>
                  <a:lnTo>
                    <a:pt x="1" y="29"/>
                  </a:lnTo>
                  <a:lnTo>
                    <a:pt x="7" y="20"/>
                  </a:lnTo>
                  <a:lnTo>
                    <a:pt x="5" y="0"/>
                  </a:lnTo>
                  <a:lnTo>
                    <a:pt x="0" y="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673">
              <a:extLst>
                <a:ext uri="{FF2B5EF4-FFF2-40B4-BE49-F238E27FC236}">
                  <a16:creationId xmlns:a16="http://schemas.microsoft.com/office/drawing/2014/main" id="{F836270C-53B1-5D7F-86D3-37E277A1DB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83" y="4268"/>
              <a:ext cx="51" cy="52"/>
            </a:xfrm>
            <a:custGeom>
              <a:avLst/>
              <a:gdLst>
                <a:gd name="T0" fmla="*/ 57 w 153"/>
                <a:gd name="T1" fmla="*/ 3 h 154"/>
                <a:gd name="T2" fmla="*/ 22 w 153"/>
                <a:gd name="T3" fmla="*/ 21 h 154"/>
                <a:gd name="T4" fmla="*/ 11 w 153"/>
                <a:gd name="T5" fmla="*/ 38 h 154"/>
                <a:gd name="T6" fmla="*/ 0 w 153"/>
                <a:gd name="T7" fmla="*/ 77 h 154"/>
                <a:gd name="T8" fmla="*/ 11 w 153"/>
                <a:gd name="T9" fmla="*/ 115 h 154"/>
                <a:gd name="T10" fmla="*/ 22 w 153"/>
                <a:gd name="T11" fmla="*/ 131 h 154"/>
                <a:gd name="T12" fmla="*/ 39 w 153"/>
                <a:gd name="T13" fmla="*/ 143 h 154"/>
                <a:gd name="T14" fmla="*/ 57 w 153"/>
                <a:gd name="T15" fmla="*/ 151 h 154"/>
                <a:gd name="T16" fmla="*/ 77 w 153"/>
                <a:gd name="T17" fmla="*/ 154 h 154"/>
                <a:gd name="T18" fmla="*/ 96 w 153"/>
                <a:gd name="T19" fmla="*/ 151 h 154"/>
                <a:gd name="T20" fmla="*/ 115 w 153"/>
                <a:gd name="T21" fmla="*/ 143 h 154"/>
                <a:gd name="T22" fmla="*/ 131 w 153"/>
                <a:gd name="T23" fmla="*/ 131 h 154"/>
                <a:gd name="T24" fmla="*/ 144 w 153"/>
                <a:gd name="T25" fmla="*/ 115 h 154"/>
                <a:gd name="T26" fmla="*/ 152 w 153"/>
                <a:gd name="T27" fmla="*/ 86 h 154"/>
                <a:gd name="T28" fmla="*/ 152 w 153"/>
                <a:gd name="T29" fmla="*/ 67 h 154"/>
                <a:gd name="T30" fmla="*/ 144 w 153"/>
                <a:gd name="T31" fmla="*/ 38 h 154"/>
                <a:gd name="T32" fmla="*/ 131 w 153"/>
                <a:gd name="T33" fmla="*/ 21 h 154"/>
                <a:gd name="T34" fmla="*/ 96 w 153"/>
                <a:gd name="T35" fmla="*/ 3 h 154"/>
                <a:gd name="T36" fmla="*/ 47 w 153"/>
                <a:gd name="T37" fmla="*/ 24 h 154"/>
                <a:gd name="T38" fmla="*/ 77 w 153"/>
                <a:gd name="T39" fmla="*/ 15 h 154"/>
                <a:gd name="T40" fmla="*/ 108 w 153"/>
                <a:gd name="T41" fmla="*/ 24 h 154"/>
                <a:gd name="T42" fmla="*/ 120 w 153"/>
                <a:gd name="T43" fmla="*/ 32 h 154"/>
                <a:gd name="T44" fmla="*/ 137 w 153"/>
                <a:gd name="T45" fmla="*/ 60 h 154"/>
                <a:gd name="T46" fmla="*/ 137 w 153"/>
                <a:gd name="T47" fmla="*/ 92 h 154"/>
                <a:gd name="T48" fmla="*/ 133 w 153"/>
                <a:gd name="T49" fmla="*/ 99 h 154"/>
                <a:gd name="T50" fmla="*/ 127 w 153"/>
                <a:gd name="T51" fmla="*/ 110 h 154"/>
                <a:gd name="T52" fmla="*/ 120 w 153"/>
                <a:gd name="T53" fmla="*/ 119 h 154"/>
                <a:gd name="T54" fmla="*/ 108 w 153"/>
                <a:gd name="T55" fmla="*/ 131 h 154"/>
                <a:gd name="T56" fmla="*/ 96 w 153"/>
                <a:gd name="T57" fmla="*/ 134 h 154"/>
                <a:gd name="T58" fmla="*/ 84 w 153"/>
                <a:gd name="T59" fmla="*/ 137 h 154"/>
                <a:gd name="T60" fmla="*/ 78 w 153"/>
                <a:gd name="T61" fmla="*/ 137 h 154"/>
                <a:gd name="T62" fmla="*/ 77 w 153"/>
                <a:gd name="T63" fmla="*/ 138 h 154"/>
                <a:gd name="T64" fmla="*/ 46 w 153"/>
                <a:gd name="T65" fmla="*/ 131 h 154"/>
                <a:gd name="T66" fmla="*/ 27 w 153"/>
                <a:gd name="T67" fmla="*/ 113 h 154"/>
                <a:gd name="T68" fmla="*/ 20 w 153"/>
                <a:gd name="T69" fmla="*/ 99 h 154"/>
                <a:gd name="T70" fmla="*/ 16 w 153"/>
                <a:gd name="T71" fmla="*/ 77 h 154"/>
                <a:gd name="T72" fmla="*/ 24 w 153"/>
                <a:gd name="T73" fmla="*/ 46 h 154"/>
                <a:gd name="T74" fmla="*/ 47 w 153"/>
                <a:gd name="T75" fmla="*/ 2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3" h="154">
                  <a:moveTo>
                    <a:pt x="77" y="0"/>
                  </a:moveTo>
                  <a:lnTo>
                    <a:pt x="57" y="3"/>
                  </a:lnTo>
                  <a:lnTo>
                    <a:pt x="39" y="10"/>
                  </a:lnTo>
                  <a:lnTo>
                    <a:pt x="22" y="21"/>
                  </a:lnTo>
                  <a:lnTo>
                    <a:pt x="16" y="29"/>
                  </a:lnTo>
                  <a:lnTo>
                    <a:pt x="11" y="38"/>
                  </a:lnTo>
                  <a:lnTo>
                    <a:pt x="2" y="57"/>
                  </a:lnTo>
                  <a:lnTo>
                    <a:pt x="0" y="77"/>
                  </a:lnTo>
                  <a:lnTo>
                    <a:pt x="2" y="96"/>
                  </a:lnTo>
                  <a:lnTo>
                    <a:pt x="11" y="115"/>
                  </a:lnTo>
                  <a:lnTo>
                    <a:pt x="16" y="122"/>
                  </a:lnTo>
                  <a:lnTo>
                    <a:pt x="22" y="131"/>
                  </a:lnTo>
                  <a:lnTo>
                    <a:pt x="29" y="137"/>
                  </a:lnTo>
                  <a:lnTo>
                    <a:pt x="39" y="143"/>
                  </a:lnTo>
                  <a:lnTo>
                    <a:pt x="47" y="148"/>
                  </a:lnTo>
                  <a:lnTo>
                    <a:pt x="57" y="151"/>
                  </a:lnTo>
                  <a:lnTo>
                    <a:pt x="66" y="153"/>
                  </a:lnTo>
                  <a:lnTo>
                    <a:pt x="77" y="154"/>
                  </a:lnTo>
                  <a:lnTo>
                    <a:pt x="85" y="153"/>
                  </a:lnTo>
                  <a:lnTo>
                    <a:pt x="96" y="151"/>
                  </a:lnTo>
                  <a:lnTo>
                    <a:pt x="104" y="148"/>
                  </a:lnTo>
                  <a:lnTo>
                    <a:pt x="115" y="143"/>
                  </a:lnTo>
                  <a:lnTo>
                    <a:pt x="123" y="137"/>
                  </a:lnTo>
                  <a:lnTo>
                    <a:pt x="131" y="131"/>
                  </a:lnTo>
                  <a:lnTo>
                    <a:pt x="138" y="122"/>
                  </a:lnTo>
                  <a:lnTo>
                    <a:pt x="144" y="115"/>
                  </a:lnTo>
                  <a:lnTo>
                    <a:pt x="150" y="96"/>
                  </a:lnTo>
                  <a:lnTo>
                    <a:pt x="152" y="86"/>
                  </a:lnTo>
                  <a:lnTo>
                    <a:pt x="153" y="77"/>
                  </a:lnTo>
                  <a:lnTo>
                    <a:pt x="152" y="67"/>
                  </a:lnTo>
                  <a:lnTo>
                    <a:pt x="150" y="57"/>
                  </a:lnTo>
                  <a:lnTo>
                    <a:pt x="144" y="38"/>
                  </a:lnTo>
                  <a:lnTo>
                    <a:pt x="138" y="29"/>
                  </a:lnTo>
                  <a:lnTo>
                    <a:pt x="131" y="21"/>
                  </a:lnTo>
                  <a:lnTo>
                    <a:pt x="115" y="10"/>
                  </a:lnTo>
                  <a:lnTo>
                    <a:pt x="96" y="3"/>
                  </a:lnTo>
                  <a:lnTo>
                    <a:pt x="77" y="0"/>
                  </a:lnTo>
                  <a:close/>
                  <a:moveTo>
                    <a:pt x="47" y="24"/>
                  </a:moveTo>
                  <a:lnTo>
                    <a:pt x="61" y="17"/>
                  </a:lnTo>
                  <a:lnTo>
                    <a:pt x="77" y="15"/>
                  </a:lnTo>
                  <a:lnTo>
                    <a:pt x="91" y="17"/>
                  </a:lnTo>
                  <a:lnTo>
                    <a:pt x="108" y="24"/>
                  </a:lnTo>
                  <a:lnTo>
                    <a:pt x="113" y="27"/>
                  </a:lnTo>
                  <a:lnTo>
                    <a:pt x="120" y="32"/>
                  </a:lnTo>
                  <a:lnTo>
                    <a:pt x="130" y="46"/>
                  </a:lnTo>
                  <a:lnTo>
                    <a:pt x="137" y="60"/>
                  </a:lnTo>
                  <a:lnTo>
                    <a:pt x="139" y="77"/>
                  </a:lnTo>
                  <a:lnTo>
                    <a:pt x="137" y="92"/>
                  </a:lnTo>
                  <a:lnTo>
                    <a:pt x="134" y="95"/>
                  </a:lnTo>
                  <a:lnTo>
                    <a:pt x="133" y="99"/>
                  </a:lnTo>
                  <a:lnTo>
                    <a:pt x="130" y="108"/>
                  </a:lnTo>
                  <a:lnTo>
                    <a:pt x="127" y="110"/>
                  </a:lnTo>
                  <a:lnTo>
                    <a:pt x="125" y="113"/>
                  </a:lnTo>
                  <a:lnTo>
                    <a:pt x="120" y="119"/>
                  </a:lnTo>
                  <a:lnTo>
                    <a:pt x="113" y="125"/>
                  </a:lnTo>
                  <a:lnTo>
                    <a:pt x="108" y="131"/>
                  </a:lnTo>
                  <a:lnTo>
                    <a:pt x="100" y="133"/>
                  </a:lnTo>
                  <a:lnTo>
                    <a:pt x="96" y="134"/>
                  </a:lnTo>
                  <a:lnTo>
                    <a:pt x="92" y="136"/>
                  </a:lnTo>
                  <a:lnTo>
                    <a:pt x="84" y="137"/>
                  </a:lnTo>
                  <a:lnTo>
                    <a:pt x="80" y="137"/>
                  </a:lnTo>
                  <a:lnTo>
                    <a:pt x="78" y="137"/>
                  </a:lnTo>
                  <a:lnTo>
                    <a:pt x="77" y="137"/>
                  </a:lnTo>
                  <a:lnTo>
                    <a:pt x="77" y="138"/>
                  </a:lnTo>
                  <a:lnTo>
                    <a:pt x="61" y="136"/>
                  </a:lnTo>
                  <a:lnTo>
                    <a:pt x="46" y="131"/>
                  </a:lnTo>
                  <a:lnTo>
                    <a:pt x="32" y="119"/>
                  </a:lnTo>
                  <a:lnTo>
                    <a:pt x="27" y="113"/>
                  </a:lnTo>
                  <a:lnTo>
                    <a:pt x="24" y="108"/>
                  </a:lnTo>
                  <a:lnTo>
                    <a:pt x="20" y="99"/>
                  </a:lnTo>
                  <a:lnTo>
                    <a:pt x="18" y="92"/>
                  </a:lnTo>
                  <a:lnTo>
                    <a:pt x="16" y="77"/>
                  </a:lnTo>
                  <a:lnTo>
                    <a:pt x="18" y="60"/>
                  </a:lnTo>
                  <a:lnTo>
                    <a:pt x="24" y="46"/>
                  </a:lnTo>
                  <a:lnTo>
                    <a:pt x="34" y="32"/>
                  </a:lnTo>
                  <a:lnTo>
                    <a:pt x="47" y="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674">
              <a:extLst>
                <a:ext uri="{FF2B5EF4-FFF2-40B4-BE49-F238E27FC236}">
                  <a16:creationId xmlns:a16="http://schemas.microsoft.com/office/drawing/2014/main" id="{8B1A7E45-29BC-4425-A826-9E6AF9C20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6" y="4280"/>
              <a:ext cx="24" cy="28"/>
            </a:xfrm>
            <a:custGeom>
              <a:avLst/>
              <a:gdLst>
                <a:gd name="T0" fmla="*/ 23 w 71"/>
                <a:gd name="T1" fmla="*/ 21 h 85"/>
                <a:gd name="T2" fmla="*/ 29 w 71"/>
                <a:gd name="T3" fmla="*/ 16 h 85"/>
                <a:gd name="T4" fmla="*/ 39 w 71"/>
                <a:gd name="T5" fmla="*/ 15 h 85"/>
                <a:gd name="T6" fmla="*/ 43 w 71"/>
                <a:gd name="T7" fmla="*/ 15 h 85"/>
                <a:gd name="T8" fmla="*/ 48 w 71"/>
                <a:gd name="T9" fmla="*/ 18 h 85"/>
                <a:gd name="T10" fmla="*/ 51 w 71"/>
                <a:gd name="T11" fmla="*/ 21 h 85"/>
                <a:gd name="T12" fmla="*/ 56 w 71"/>
                <a:gd name="T13" fmla="*/ 28 h 85"/>
                <a:gd name="T14" fmla="*/ 71 w 71"/>
                <a:gd name="T15" fmla="*/ 24 h 85"/>
                <a:gd name="T16" fmla="*/ 66 w 71"/>
                <a:gd name="T17" fmla="*/ 13 h 85"/>
                <a:gd name="T18" fmla="*/ 62 w 71"/>
                <a:gd name="T19" fmla="*/ 8 h 85"/>
                <a:gd name="T20" fmla="*/ 59 w 71"/>
                <a:gd name="T21" fmla="*/ 6 h 85"/>
                <a:gd name="T22" fmla="*/ 49 w 71"/>
                <a:gd name="T23" fmla="*/ 1 h 85"/>
                <a:gd name="T24" fmla="*/ 44 w 71"/>
                <a:gd name="T25" fmla="*/ 0 h 85"/>
                <a:gd name="T26" fmla="*/ 39 w 71"/>
                <a:gd name="T27" fmla="*/ 1 h 85"/>
                <a:gd name="T28" fmla="*/ 27 w 71"/>
                <a:gd name="T29" fmla="*/ 1 h 85"/>
                <a:gd name="T30" fmla="*/ 19 w 71"/>
                <a:gd name="T31" fmla="*/ 5 h 85"/>
                <a:gd name="T32" fmla="*/ 9 w 71"/>
                <a:gd name="T33" fmla="*/ 11 h 85"/>
                <a:gd name="T34" fmla="*/ 4 w 71"/>
                <a:gd name="T35" fmla="*/ 21 h 85"/>
                <a:gd name="T36" fmla="*/ 0 w 71"/>
                <a:gd name="T37" fmla="*/ 31 h 85"/>
                <a:gd name="T38" fmla="*/ 0 w 71"/>
                <a:gd name="T39" fmla="*/ 44 h 85"/>
                <a:gd name="T40" fmla="*/ 0 w 71"/>
                <a:gd name="T41" fmla="*/ 53 h 85"/>
                <a:gd name="T42" fmla="*/ 2 w 71"/>
                <a:gd name="T43" fmla="*/ 61 h 85"/>
                <a:gd name="T44" fmla="*/ 5 w 71"/>
                <a:gd name="T45" fmla="*/ 67 h 85"/>
                <a:gd name="T46" fmla="*/ 10 w 71"/>
                <a:gd name="T47" fmla="*/ 74 h 85"/>
                <a:gd name="T48" fmla="*/ 22 w 71"/>
                <a:gd name="T49" fmla="*/ 82 h 85"/>
                <a:gd name="T50" fmla="*/ 29 w 71"/>
                <a:gd name="T51" fmla="*/ 84 h 85"/>
                <a:gd name="T52" fmla="*/ 39 w 71"/>
                <a:gd name="T53" fmla="*/ 85 h 85"/>
                <a:gd name="T54" fmla="*/ 49 w 71"/>
                <a:gd name="T55" fmla="*/ 83 h 85"/>
                <a:gd name="T56" fmla="*/ 53 w 71"/>
                <a:gd name="T57" fmla="*/ 81 h 85"/>
                <a:gd name="T58" fmla="*/ 59 w 71"/>
                <a:gd name="T59" fmla="*/ 79 h 85"/>
                <a:gd name="T60" fmla="*/ 62 w 71"/>
                <a:gd name="T61" fmla="*/ 75 h 85"/>
                <a:gd name="T62" fmla="*/ 66 w 71"/>
                <a:gd name="T63" fmla="*/ 71 h 85"/>
                <a:gd name="T64" fmla="*/ 68 w 71"/>
                <a:gd name="T65" fmla="*/ 65 h 85"/>
                <a:gd name="T66" fmla="*/ 68 w 71"/>
                <a:gd name="T67" fmla="*/ 63 h 85"/>
                <a:gd name="T68" fmla="*/ 68 w 71"/>
                <a:gd name="T69" fmla="*/ 62 h 85"/>
                <a:gd name="T70" fmla="*/ 69 w 71"/>
                <a:gd name="T71" fmla="*/ 62 h 85"/>
                <a:gd name="T72" fmla="*/ 71 w 71"/>
                <a:gd name="T73" fmla="*/ 60 h 85"/>
                <a:gd name="T74" fmla="*/ 56 w 71"/>
                <a:gd name="T75" fmla="*/ 54 h 85"/>
                <a:gd name="T76" fmla="*/ 53 w 71"/>
                <a:gd name="T77" fmla="*/ 57 h 85"/>
                <a:gd name="T78" fmla="*/ 52 w 71"/>
                <a:gd name="T79" fmla="*/ 61 h 85"/>
                <a:gd name="T80" fmla="*/ 50 w 71"/>
                <a:gd name="T81" fmla="*/ 62 h 85"/>
                <a:gd name="T82" fmla="*/ 49 w 71"/>
                <a:gd name="T83" fmla="*/ 64 h 85"/>
                <a:gd name="T84" fmla="*/ 47 w 71"/>
                <a:gd name="T85" fmla="*/ 68 h 85"/>
                <a:gd name="T86" fmla="*/ 42 w 71"/>
                <a:gd name="T87" fmla="*/ 71 h 85"/>
                <a:gd name="T88" fmla="*/ 39 w 71"/>
                <a:gd name="T89" fmla="*/ 71 h 85"/>
                <a:gd name="T90" fmla="*/ 37 w 71"/>
                <a:gd name="T91" fmla="*/ 72 h 85"/>
                <a:gd name="T92" fmla="*/ 28 w 71"/>
                <a:gd name="T93" fmla="*/ 68 h 85"/>
                <a:gd name="T94" fmla="*/ 23 w 71"/>
                <a:gd name="T95" fmla="*/ 64 h 85"/>
                <a:gd name="T96" fmla="*/ 18 w 71"/>
                <a:gd name="T97" fmla="*/ 55 h 85"/>
                <a:gd name="T98" fmla="*/ 17 w 71"/>
                <a:gd name="T99" fmla="*/ 43 h 85"/>
                <a:gd name="T100" fmla="*/ 18 w 71"/>
                <a:gd name="T101" fmla="*/ 30 h 85"/>
                <a:gd name="T102" fmla="*/ 23 w 71"/>
                <a:gd name="T103" fmla="*/ 2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" h="85">
                  <a:moveTo>
                    <a:pt x="23" y="21"/>
                  </a:moveTo>
                  <a:lnTo>
                    <a:pt x="29" y="16"/>
                  </a:lnTo>
                  <a:lnTo>
                    <a:pt x="39" y="15"/>
                  </a:lnTo>
                  <a:lnTo>
                    <a:pt x="43" y="15"/>
                  </a:lnTo>
                  <a:lnTo>
                    <a:pt x="48" y="18"/>
                  </a:lnTo>
                  <a:lnTo>
                    <a:pt x="51" y="21"/>
                  </a:lnTo>
                  <a:lnTo>
                    <a:pt x="56" y="28"/>
                  </a:lnTo>
                  <a:lnTo>
                    <a:pt x="71" y="24"/>
                  </a:lnTo>
                  <a:lnTo>
                    <a:pt x="66" y="13"/>
                  </a:lnTo>
                  <a:lnTo>
                    <a:pt x="62" y="8"/>
                  </a:lnTo>
                  <a:lnTo>
                    <a:pt x="59" y="6"/>
                  </a:lnTo>
                  <a:lnTo>
                    <a:pt x="49" y="1"/>
                  </a:lnTo>
                  <a:lnTo>
                    <a:pt x="44" y="0"/>
                  </a:lnTo>
                  <a:lnTo>
                    <a:pt x="39" y="1"/>
                  </a:lnTo>
                  <a:lnTo>
                    <a:pt x="27" y="1"/>
                  </a:lnTo>
                  <a:lnTo>
                    <a:pt x="19" y="5"/>
                  </a:lnTo>
                  <a:lnTo>
                    <a:pt x="9" y="11"/>
                  </a:lnTo>
                  <a:lnTo>
                    <a:pt x="4" y="21"/>
                  </a:lnTo>
                  <a:lnTo>
                    <a:pt x="0" y="31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5" y="67"/>
                  </a:lnTo>
                  <a:lnTo>
                    <a:pt x="10" y="74"/>
                  </a:lnTo>
                  <a:lnTo>
                    <a:pt x="22" y="82"/>
                  </a:lnTo>
                  <a:lnTo>
                    <a:pt x="29" y="84"/>
                  </a:lnTo>
                  <a:lnTo>
                    <a:pt x="39" y="85"/>
                  </a:lnTo>
                  <a:lnTo>
                    <a:pt x="49" y="83"/>
                  </a:lnTo>
                  <a:lnTo>
                    <a:pt x="53" y="81"/>
                  </a:lnTo>
                  <a:lnTo>
                    <a:pt x="59" y="79"/>
                  </a:lnTo>
                  <a:lnTo>
                    <a:pt x="62" y="75"/>
                  </a:lnTo>
                  <a:lnTo>
                    <a:pt x="66" y="71"/>
                  </a:lnTo>
                  <a:lnTo>
                    <a:pt x="68" y="65"/>
                  </a:lnTo>
                  <a:lnTo>
                    <a:pt x="68" y="63"/>
                  </a:lnTo>
                  <a:lnTo>
                    <a:pt x="68" y="62"/>
                  </a:lnTo>
                  <a:lnTo>
                    <a:pt x="69" y="62"/>
                  </a:lnTo>
                  <a:lnTo>
                    <a:pt x="71" y="60"/>
                  </a:lnTo>
                  <a:lnTo>
                    <a:pt x="56" y="54"/>
                  </a:lnTo>
                  <a:lnTo>
                    <a:pt x="53" y="57"/>
                  </a:lnTo>
                  <a:lnTo>
                    <a:pt x="52" y="61"/>
                  </a:lnTo>
                  <a:lnTo>
                    <a:pt x="50" y="62"/>
                  </a:lnTo>
                  <a:lnTo>
                    <a:pt x="49" y="64"/>
                  </a:lnTo>
                  <a:lnTo>
                    <a:pt x="47" y="68"/>
                  </a:lnTo>
                  <a:lnTo>
                    <a:pt x="42" y="71"/>
                  </a:lnTo>
                  <a:lnTo>
                    <a:pt x="39" y="71"/>
                  </a:lnTo>
                  <a:lnTo>
                    <a:pt x="37" y="72"/>
                  </a:lnTo>
                  <a:lnTo>
                    <a:pt x="28" y="68"/>
                  </a:lnTo>
                  <a:lnTo>
                    <a:pt x="23" y="64"/>
                  </a:lnTo>
                  <a:lnTo>
                    <a:pt x="18" y="55"/>
                  </a:lnTo>
                  <a:lnTo>
                    <a:pt x="17" y="43"/>
                  </a:lnTo>
                  <a:lnTo>
                    <a:pt x="18" y="30"/>
                  </a:lnTo>
                  <a:lnTo>
                    <a:pt x="23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675">
              <a:extLst>
                <a:ext uri="{FF2B5EF4-FFF2-40B4-BE49-F238E27FC236}">
                  <a16:creationId xmlns:a16="http://schemas.microsoft.com/office/drawing/2014/main" id="{22C4ED7B-3B64-95A6-8022-8F7AE16E95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9" y="4283"/>
              <a:ext cx="53" cy="35"/>
            </a:xfrm>
            <a:custGeom>
              <a:avLst/>
              <a:gdLst>
                <a:gd name="T0" fmla="*/ 92 w 159"/>
                <a:gd name="T1" fmla="*/ 0 h 106"/>
                <a:gd name="T2" fmla="*/ 65 w 159"/>
                <a:gd name="T3" fmla="*/ 0 h 106"/>
                <a:gd name="T4" fmla="*/ 47 w 159"/>
                <a:gd name="T5" fmla="*/ 69 h 106"/>
                <a:gd name="T6" fmla="*/ 27 w 159"/>
                <a:gd name="T7" fmla="*/ 0 h 106"/>
                <a:gd name="T8" fmla="*/ 0 w 159"/>
                <a:gd name="T9" fmla="*/ 0 h 106"/>
                <a:gd name="T10" fmla="*/ 34 w 159"/>
                <a:gd name="T11" fmla="*/ 106 h 106"/>
                <a:gd name="T12" fmla="*/ 61 w 159"/>
                <a:gd name="T13" fmla="*/ 106 h 106"/>
                <a:gd name="T14" fmla="*/ 79 w 159"/>
                <a:gd name="T15" fmla="*/ 38 h 106"/>
                <a:gd name="T16" fmla="*/ 97 w 159"/>
                <a:gd name="T17" fmla="*/ 106 h 106"/>
                <a:gd name="T18" fmla="*/ 124 w 159"/>
                <a:gd name="T19" fmla="*/ 106 h 106"/>
                <a:gd name="T20" fmla="*/ 159 w 159"/>
                <a:gd name="T21" fmla="*/ 0 h 106"/>
                <a:gd name="T22" fmla="*/ 130 w 159"/>
                <a:gd name="T23" fmla="*/ 0 h 106"/>
                <a:gd name="T24" fmla="*/ 110 w 159"/>
                <a:gd name="T25" fmla="*/ 69 h 106"/>
                <a:gd name="T26" fmla="*/ 92 w 159"/>
                <a:gd name="T2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06">
                  <a:moveTo>
                    <a:pt x="92" y="0"/>
                  </a:moveTo>
                  <a:lnTo>
                    <a:pt x="65" y="0"/>
                  </a:lnTo>
                  <a:lnTo>
                    <a:pt x="47" y="69"/>
                  </a:lnTo>
                  <a:lnTo>
                    <a:pt x="27" y="0"/>
                  </a:lnTo>
                  <a:lnTo>
                    <a:pt x="0" y="0"/>
                  </a:lnTo>
                  <a:lnTo>
                    <a:pt x="34" y="106"/>
                  </a:lnTo>
                  <a:lnTo>
                    <a:pt x="61" y="106"/>
                  </a:lnTo>
                  <a:lnTo>
                    <a:pt x="79" y="38"/>
                  </a:lnTo>
                  <a:lnTo>
                    <a:pt x="97" y="106"/>
                  </a:lnTo>
                  <a:lnTo>
                    <a:pt x="124" y="106"/>
                  </a:lnTo>
                  <a:lnTo>
                    <a:pt x="159" y="0"/>
                  </a:lnTo>
                  <a:lnTo>
                    <a:pt x="130" y="0"/>
                  </a:lnTo>
                  <a:lnTo>
                    <a:pt x="110" y="69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676">
              <a:extLst>
                <a:ext uri="{FF2B5EF4-FFF2-40B4-BE49-F238E27FC236}">
                  <a16:creationId xmlns:a16="http://schemas.microsoft.com/office/drawing/2014/main" id="{F7984F6C-418F-FC62-AAD8-FEF29ECD8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1" y="4283"/>
              <a:ext cx="53" cy="35"/>
            </a:xfrm>
            <a:custGeom>
              <a:avLst/>
              <a:gdLst>
                <a:gd name="T0" fmla="*/ 159 w 159"/>
                <a:gd name="T1" fmla="*/ 0 h 106"/>
                <a:gd name="T2" fmla="*/ 132 w 159"/>
                <a:gd name="T3" fmla="*/ 0 h 106"/>
                <a:gd name="T4" fmla="*/ 111 w 159"/>
                <a:gd name="T5" fmla="*/ 69 h 106"/>
                <a:gd name="T6" fmla="*/ 93 w 159"/>
                <a:gd name="T7" fmla="*/ 0 h 106"/>
                <a:gd name="T8" fmla="*/ 66 w 159"/>
                <a:gd name="T9" fmla="*/ 0 h 106"/>
                <a:gd name="T10" fmla="*/ 48 w 159"/>
                <a:gd name="T11" fmla="*/ 69 h 106"/>
                <a:gd name="T12" fmla="*/ 28 w 159"/>
                <a:gd name="T13" fmla="*/ 0 h 106"/>
                <a:gd name="T14" fmla="*/ 0 w 159"/>
                <a:gd name="T15" fmla="*/ 0 h 106"/>
                <a:gd name="T16" fmla="*/ 34 w 159"/>
                <a:gd name="T17" fmla="*/ 106 h 106"/>
                <a:gd name="T18" fmla="*/ 61 w 159"/>
                <a:gd name="T19" fmla="*/ 106 h 106"/>
                <a:gd name="T20" fmla="*/ 80 w 159"/>
                <a:gd name="T21" fmla="*/ 38 h 106"/>
                <a:gd name="T22" fmla="*/ 98 w 159"/>
                <a:gd name="T23" fmla="*/ 106 h 106"/>
                <a:gd name="T24" fmla="*/ 124 w 159"/>
                <a:gd name="T25" fmla="*/ 106 h 106"/>
                <a:gd name="T26" fmla="*/ 159 w 159"/>
                <a:gd name="T2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06">
                  <a:moveTo>
                    <a:pt x="159" y="0"/>
                  </a:moveTo>
                  <a:lnTo>
                    <a:pt x="132" y="0"/>
                  </a:lnTo>
                  <a:lnTo>
                    <a:pt x="111" y="69"/>
                  </a:lnTo>
                  <a:lnTo>
                    <a:pt x="93" y="0"/>
                  </a:lnTo>
                  <a:lnTo>
                    <a:pt x="66" y="0"/>
                  </a:lnTo>
                  <a:lnTo>
                    <a:pt x="48" y="69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6"/>
                  </a:lnTo>
                  <a:lnTo>
                    <a:pt x="61" y="106"/>
                  </a:lnTo>
                  <a:lnTo>
                    <a:pt x="80" y="38"/>
                  </a:lnTo>
                  <a:lnTo>
                    <a:pt x="98" y="106"/>
                  </a:lnTo>
                  <a:lnTo>
                    <a:pt x="124" y="106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677">
              <a:extLst>
                <a:ext uri="{FF2B5EF4-FFF2-40B4-BE49-F238E27FC236}">
                  <a16:creationId xmlns:a16="http://schemas.microsoft.com/office/drawing/2014/main" id="{941EF144-18E8-2411-7CAD-B476CFC23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7" y="4282"/>
              <a:ext cx="33" cy="37"/>
            </a:xfrm>
            <a:custGeom>
              <a:avLst/>
              <a:gdLst>
                <a:gd name="T0" fmla="*/ 52 w 99"/>
                <a:gd name="T1" fmla="*/ 21 h 112"/>
                <a:gd name="T2" fmla="*/ 63 w 99"/>
                <a:gd name="T3" fmla="*/ 26 h 112"/>
                <a:gd name="T4" fmla="*/ 67 w 99"/>
                <a:gd name="T5" fmla="*/ 31 h 112"/>
                <a:gd name="T6" fmla="*/ 95 w 99"/>
                <a:gd name="T7" fmla="*/ 29 h 112"/>
                <a:gd name="T8" fmla="*/ 89 w 99"/>
                <a:gd name="T9" fmla="*/ 16 h 112"/>
                <a:gd name="T10" fmla="*/ 81 w 99"/>
                <a:gd name="T11" fmla="*/ 8 h 112"/>
                <a:gd name="T12" fmla="*/ 67 w 99"/>
                <a:gd name="T13" fmla="*/ 1 h 112"/>
                <a:gd name="T14" fmla="*/ 49 w 99"/>
                <a:gd name="T15" fmla="*/ 1 h 112"/>
                <a:gd name="T16" fmla="*/ 28 w 99"/>
                <a:gd name="T17" fmla="*/ 2 h 112"/>
                <a:gd name="T18" fmla="*/ 14 w 99"/>
                <a:gd name="T19" fmla="*/ 11 h 112"/>
                <a:gd name="T20" fmla="*/ 4 w 99"/>
                <a:gd name="T21" fmla="*/ 34 h 112"/>
                <a:gd name="T22" fmla="*/ 7 w 99"/>
                <a:gd name="T23" fmla="*/ 47 h 112"/>
                <a:gd name="T24" fmla="*/ 17 w 99"/>
                <a:gd name="T25" fmla="*/ 58 h 112"/>
                <a:gd name="T26" fmla="*/ 31 w 99"/>
                <a:gd name="T27" fmla="*/ 63 h 112"/>
                <a:gd name="T28" fmla="*/ 60 w 99"/>
                <a:gd name="T29" fmla="*/ 71 h 112"/>
                <a:gd name="T30" fmla="*/ 69 w 99"/>
                <a:gd name="T31" fmla="*/ 75 h 112"/>
                <a:gd name="T32" fmla="*/ 71 w 99"/>
                <a:gd name="T33" fmla="*/ 80 h 112"/>
                <a:gd name="T34" fmla="*/ 67 w 99"/>
                <a:gd name="T35" fmla="*/ 88 h 112"/>
                <a:gd name="T36" fmla="*/ 60 w 99"/>
                <a:gd name="T37" fmla="*/ 91 h 112"/>
                <a:gd name="T38" fmla="*/ 42 w 99"/>
                <a:gd name="T39" fmla="*/ 91 h 112"/>
                <a:gd name="T40" fmla="*/ 36 w 99"/>
                <a:gd name="T41" fmla="*/ 88 h 112"/>
                <a:gd name="T42" fmla="*/ 28 w 99"/>
                <a:gd name="T43" fmla="*/ 75 h 112"/>
                <a:gd name="T44" fmla="*/ 2 w 99"/>
                <a:gd name="T45" fmla="*/ 86 h 112"/>
                <a:gd name="T46" fmla="*/ 10 w 99"/>
                <a:gd name="T47" fmla="*/ 97 h 112"/>
                <a:gd name="T48" fmla="*/ 23 w 99"/>
                <a:gd name="T49" fmla="*/ 107 h 112"/>
                <a:gd name="T50" fmla="*/ 40 w 99"/>
                <a:gd name="T51" fmla="*/ 111 h 112"/>
                <a:gd name="T52" fmla="*/ 62 w 99"/>
                <a:gd name="T53" fmla="*/ 111 h 112"/>
                <a:gd name="T54" fmla="*/ 80 w 99"/>
                <a:gd name="T55" fmla="*/ 106 h 112"/>
                <a:gd name="T56" fmla="*/ 87 w 99"/>
                <a:gd name="T57" fmla="*/ 102 h 112"/>
                <a:gd name="T58" fmla="*/ 95 w 99"/>
                <a:gd name="T59" fmla="*/ 91 h 112"/>
                <a:gd name="T60" fmla="*/ 99 w 99"/>
                <a:gd name="T61" fmla="*/ 77 h 112"/>
                <a:gd name="T62" fmla="*/ 97 w 99"/>
                <a:gd name="T63" fmla="*/ 65 h 112"/>
                <a:gd name="T64" fmla="*/ 84 w 99"/>
                <a:gd name="T65" fmla="*/ 51 h 112"/>
                <a:gd name="T66" fmla="*/ 68 w 99"/>
                <a:gd name="T67" fmla="*/ 46 h 112"/>
                <a:gd name="T68" fmla="*/ 48 w 99"/>
                <a:gd name="T69" fmla="*/ 40 h 112"/>
                <a:gd name="T70" fmla="*/ 36 w 99"/>
                <a:gd name="T71" fmla="*/ 36 h 112"/>
                <a:gd name="T72" fmla="*/ 30 w 99"/>
                <a:gd name="T73" fmla="*/ 31 h 112"/>
                <a:gd name="T74" fmla="*/ 33 w 99"/>
                <a:gd name="T75" fmla="*/ 24 h 112"/>
                <a:gd name="T76" fmla="*/ 49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49" y="22"/>
                  </a:moveTo>
                  <a:lnTo>
                    <a:pt x="52" y="21"/>
                  </a:lnTo>
                  <a:lnTo>
                    <a:pt x="57" y="22"/>
                  </a:lnTo>
                  <a:lnTo>
                    <a:pt x="63" y="26"/>
                  </a:lnTo>
                  <a:lnTo>
                    <a:pt x="66" y="29"/>
                  </a:lnTo>
                  <a:lnTo>
                    <a:pt x="67" y="31"/>
                  </a:lnTo>
                  <a:lnTo>
                    <a:pt x="69" y="35"/>
                  </a:lnTo>
                  <a:lnTo>
                    <a:pt x="95" y="29"/>
                  </a:lnTo>
                  <a:lnTo>
                    <a:pt x="92" y="21"/>
                  </a:lnTo>
                  <a:lnTo>
                    <a:pt x="89" y="16"/>
                  </a:lnTo>
                  <a:lnTo>
                    <a:pt x="85" y="11"/>
                  </a:lnTo>
                  <a:lnTo>
                    <a:pt x="81" y="8"/>
                  </a:lnTo>
                  <a:lnTo>
                    <a:pt x="74" y="4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8" y="2"/>
                  </a:lnTo>
                  <a:lnTo>
                    <a:pt x="20" y="6"/>
                  </a:lnTo>
                  <a:lnTo>
                    <a:pt x="14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7" y="47"/>
                  </a:lnTo>
                  <a:lnTo>
                    <a:pt x="10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1" y="63"/>
                  </a:lnTo>
                  <a:lnTo>
                    <a:pt x="43" y="67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69" y="75"/>
                  </a:lnTo>
                  <a:lnTo>
                    <a:pt x="70" y="76"/>
                  </a:lnTo>
                  <a:lnTo>
                    <a:pt x="71" y="80"/>
                  </a:lnTo>
                  <a:lnTo>
                    <a:pt x="69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1" y="92"/>
                  </a:lnTo>
                  <a:lnTo>
                    <a:pt x="42" y="91"/>
                  </a:lnTo>
                  <a:lnTo>
                    <a:pt x="38" y="89"/>
                  </a:lnTo>
                  <a:lnTo>
                    <a:pt x="36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6"/>
                  </a:lnTo>
                  <a:lnTo>
                    <a:pt x="6" y="92"/>
                  </a:lnTo>
                  <a:lnTo>
                    <a:pt x="10" y="97"/>
                  </a:lnTo>
                  <a:lnTo>
                    <a:pt x="17" y="103"/>
                  </a:lnTo>
                  <a:lnTo>
                    <a:pt x="23" y="107"/>
                  </a:lnTo>
                  <a:lnTo>
                    <a:pt x="31" y="110"/>
                  </a:lnTo>
                  <a:lnTo>
                    <a:pt x="40" y="111"/>
                  </a:lnTo>
                  <a:lnTo>
                    <a:pt x="51" y="112"/>
                  </a:lnTo>
                  <a:lnTo>
                    <a:pt x="62" y="111"/>
                  </a:lnTo>
                  <a:lnTo>
                    <a:pt x="71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1" y="96"/>
                  </a:lnTo>
                  <a:lnTo>
                    <a:pt x="95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5"/>
                  </a:lnTo>
                  <a:lnTo>
                    <a:pt x="90" y="55"/>
                  </a:lnTo>
                  <a:lnTo>
                    <a:pt x="84" y="51"/>
                  </a:lnTo>
                  <a:lnTo>
                    <a:pt x="77" y="48"/>
                  </a:lnTo>
                  <a:lnTo>
                    <a:pt x="68" y="46"/>
                  </a:lnTo>
                  <a:lnTo>
                    <a:pt x="59" y="43"/>
                  </a:lnTo>
                  <a:lnTo>
                    <a:pt x="48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3" y="35"/>
                  </a:lnTo>
                  <a:lnTo>
                    <a:pt x="30" y="31"/>
                  </a:lnTo>
                  <a:lnTo>
                    <a:pt x="30" y="26"/>
                  </a:lnTo>
                  <a:lnTo>
                    <a:pt x="33" y="24"/>
                  </a:lnTo>
                  <a:lnTo>
                    <a:pt x="40" y="21"/>
                  </a:lnTo>
                  <a:lnTo>
                    <a:pt x="49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Rectangle 678">
              <a:extLst>
                <a:ext uri="{FF2B5EF4-FFF2-40B4-BE49-F238E27FC236}">
                  <a16:creationId xmlns:a16="http://schemas.microsoft.com/office/drawing/2014/main" id="{DE0603E5-A32A-E4A4-A167-ED1B890662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70"/>
              <a:ext cx="10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Rectangle 679">
              <a:extLst>
                <a:ext uri="{FF2B5EF4-FFF2-40B4-BE49-F238E27FC236}">
                  <a16:creationId xmlns:a16="http://schemas.microsoft.com/office/drawing/2014/main" id="{860C7FF4-A182-869D-4E66-67269736B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2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Rectangle 680">
              <a:extLst>
                <a:ext uri="{FF2B5EF4-FFF2-40B4-BE49-F238E27FC236}">
                  <a16:creationId xmlns:a16="http://schemas.microsoft.com/office/drawing/2014/main" id="{A4EA8630-178D-85EE-D78B-3E1641E698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83"/>
              <a:ext cx="10" cy="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681">
              <a:extLst>
                <a:ext uri="{FF2B5EF4-FFF2-40B4-BE49-F238E27FC236}">
                  <a16:creationId xmlns:a16="http://schemas.microsoft.com/office/drawing/2014/main" id="{81F2B0F1-520A-3D1D-95CD-BB4E83851E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2" y="4282"/>
              <a:ext cx="33" cy="37"/>
            </a:xfrm>
            <a:custGeom>
              <a:avLst/>
              <a:gdLst>
                <a:gd name="T0" fmla="*/ 66 w 99"/>
                <a:gd name="T1" fmla="*/ 29 h 112"/>
                <a:gd name="T2" fmla="*/ 70 w 99"/>
                <a:gd name="T3" fmla="*/ 35 h 112"/>
                <a:gd name="T4" fmla="*/ 93 w 99"/>
                <a:gd name="T5" fmla="*/ 21 h 112"/>
                <a:gd name="T6" fmla="*/ 85 w 99"/>
                <a:gd name="T7" fmla="*/ 11 h 112"/>
                <a:gd name="T8" fmla="*/ 75 w 99"/>
                <a:gd name="T9" fmla="*/ 4 h 112"/>
                <a:gd name="T10" fmla="*/ 59 w 99"/>
                <a:gd name="T11" fmla="*/ 0 h 112"/>
                <a:gd name="T12" fmla="*/ 38 w 99"/>
                <a:gd name="T13" fmla="*/ 0 h 112"/>
                <a:gd name="T14" fmla="*/ 20 w 99"/>
                <a:gd name="T15" fmla="*/ 6 h 112"/>
                <a:gd name="T16" fmla="*/ 5 w 99"/>
                <a:gd name="T17" fmla="*/ 20 h 112"/>
                <a:gd name="T18" fmla="*/ 4 w 99"/>
                <a:gd name="T19" fmla="*/ 40 h 112"/>
                <a:gd name="T20" fmla="*/ 11 w 99"/>
                <a:gd name="T21" fmla="*/ 52 h 112"/>
                <a:gd name="T22" fmla="*/ 22 w 99"/>
                <a:gd name="T23" fmla="*/ 60 h 112"/>
                <a:gd name="T24" fmla="*/ 43 w 99"/>
                <a:gd name="T25" fmla="*/ 67 h 112"/>
                <a:gd name="T26" fmla="*/ 65 w 99"/>
                <a:gd name="T27" fmla="*/ 73 h 112"/>
                <a:gd name="T28" fmla="*/ 71 w 99"/>
                <a:gd name="T29" fmla="*/ 76 h 112"/>
                <a:gd name="T30" fmla="*/ 70 w 99"/>
                <a:gd name="T31" fmla="*/ 83 h 112"/>
                <a:gd name="T32" fmla="*/ 63 w 99"/>
                <a:gd name="T33" fmla="*/ 89 h 112"/>
                <a:gd name="T34" fmla="*/ 52 w 99"/>
                <a:gd name="T35" fmla="*/ 92 h 112"/>
                <a:gd name="T36" fmla="*/ 41 w 99"/>
                <a:gd name="T37" fmla="*/ 91 h 112"/>
                <a:gd name="T38" fmla="*/ 35 w 99"/>
                <a:gd name="T39" fmla="*/ 88 h 112"/>
                <a:gd name="T40" fmla="*/ 27 w 99"/>
                <a:gd name="T41" fmla="*/ 75 h 112"/>
                <a:gd name="T42" fmla="*/ 2 w 99"/>
                <a:gd name="T43" fmla="*/ 86 h 112"/>
                <a:gd name="T44" fmla="*/ 11 w 99"/>
                <a:gd name="T45" fmla="*/ 97 h 112"/>
                <a:gd name="T46" fmla="*/ 23 w 99"/>
                <a:gd name="T47" fmla="*/ 107 h 112"/>
                <a:gd name="T48" fmla="*/ 40 w 99"/>
                <a:gd name="T49" fmla="*/ 111 h 112"/>
                <a:gd name="T50" fmla="*/ 62 w 99"/>
                <a:gd name="T51" fmla="*/ 111 h 112"/>
                <a:gd name="T52" fmla="*/ 80 w 99"/>
                <a:gd name="T53" fmla="*/ 106 h 112"/>
                <a:gd name="T54" fmla="*/ 87 w 99"/>
                <a:gd name="T55" fmla="*/ 102 h 112"/>
                <a:gd name="T56" fmla="*/ 96 w 99"/>
                <a:gd name="T57" fmla="*/ 91 h 112"/>
                <a:gd name="T58" fmla="*/ 99 w 99"/>
                <a:gd name="T59" fmla="*/ 77 h 112"/>
                <a:gd name="T60" fmla="*/ 97 w 99"/>
                <a:gd name="T61" fmla="*/ 65 h 112"/>
                <a:gd name="T62" fmla="*/ 84 w 99"/>
                <a:gd name="T63" fmla="*/ 51 h 112"/>
                <a:gd name="T64" fmla="*/ 69 w 99"/>
                <a:gd name="T65" fmla="*/ 46 h 112"/>
                <a:gd name="T66" fmla="*/ 49 w 99"/>
                <a:gd name="T67" fmla="*/ 40 h 112"/>
                <a:gd name="T68" fmla="*/ 36 w 99"/>
                <a:gd name="T69" fmla="*/ 36 h 112"/>
                <a:gd name="T70" fmla="*/ 31 w 99"/>
                <a:gd name="T71" fmla="*/ 31 h 112"/>
                <a:gd name="T72" fmla="*/ 34 w 99"/>
                <a:gd name="T73" fmla="*/ 24 h 112"/>
                <a:gd name="T74" fmla="*/ 50 w 99"/>
                <a:gd name="T75" fmla="*/ 22 h 112"/>
                <a:gd name="T76" fmla="*/ 57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62" y="26"/>
                  </a:moveTo>
                  <a:lnTo>
                    <a:pt x="66" y="29"/>
                  </a:lnTo>
                  <a:lnTo>
                    <a:pt x="67" y="31"/>
                  </a:lnTo>
                  <a:lnTo>
                    <a:pt x="70" y="35"/>
                  </a:lnTo>
                  <a:lnTo>
                    <a:pt x="96" y="29"/>
                  </a:lnTo>
                  <a:lnTo>
                    <a:pt x="93" y="21"/>
                  </a:lnTo>
                  <a:lnTo>
                    <a:pt x="90" y="16"/>
                  </a:lnTo>
                  <a:lnTo>
                    <a:pt x="85" y="11"/>
                  </a:lnTo>
                  <a:lnTo>
                    <a:pt x="81" y="8"/>
                  </a:lnTo>
                  <a:lnTo>
                    <a:pt x="75" y="4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29" y="2"/>
                  </a:lnTo>
                  <a:lnTo>
                    <a:pt x="20" y="6"/>
                  </a:lnTo>
                  <a:lnTo>
                    <a:pt x="15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8" y="47"/>
                  </a:lnTo>
                  <a:lnTo>
                    <a:pt x="11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2" y="63"/>
                  </a:lnTo>
                  <a:lnTo>
                    <a:pt x="43" y="67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70" y="75"/>
                  </a:lnTo>
                  <a:lnTo>
                    <a:pt x="71" y="76"/>
                  </a:lnTo>
                  <a:lnTo>
                    <a:pt x="72" y="80"/>
                  </a:lnTo>
                  <a:lnTo>
                    <a:pt x="70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2" y="92"/>
                  </a:lnTo>
                  <a:lnTo>
                    <a:pt x="45" y="91"/>
                  </a:lnTo>
                  <a:lnTo>
                    <a:pt x="41" y="91"/>
                  </a:lnTo>
                  <a:lnTo>
                    <a:pt x="37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7" y="75"/>
                  </a:lnTo>
                  <a:lnTo>
                    <a:pt x="0" y="79"/>
                  </a:lnTo>
                  <a:lnTo>
                    <a:pt x="2" y="86"/>
                  </a:lnTo>
                  <a:lnTo>
                    <a:pt x="6" y="92"/>
                  </a:lnTo>
                  <a:lnTo>
                    <a:pt x="11" y="97"/>
                  </a:lnTo>
                  <a:lnTo>
                    <a:pt x="17" y="103"/>
                  </a:lnTo>
                  <a:lnTo>
                    <a:pt x="23" y="107"/>
                  </a:lnTo>
                  <a:lnTo>
                    <a:pt x="32" y="110"/>
                  </a:lnTo>
                  <a:lnTo>
                    <a:pt x="40" y="111"/>
                  </a:lnTo>
                  <a:lnTo>
                    <a:pt x="52" y="112"/>
                  </a:lnTo>
                  <a:lnTo>
                    <a:pt x="62" y="111"/>
                  </a:lnTo>
                  <a:lnTo>
                    <a:pt x="72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2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5"/>
                  </a:lnTo>
                  <a:lnTo>
                    <a:pt x="91" y="55"/>
                  </a:lnTo>
                  <a:lnTo>
                    <a:pt x="84" y="51"/>
                  </a:lnTo>
                  <a:lnTo>
                    <a:pt x="77" y="48"/>
                  </a:lnTo>
                  <a:lnTo>
                    <a:pt x="69" y="46"/>
                  </a:lnTo>
                  <a:lnTo>
                    <a:pt x="59" y="43"/>
                  </a:lnTo>
                  <a:lnTo>
                    <a:pt x="49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4" y="35"/>
                  </a:lnTo>
                  <a:lnTo>
                    <a:pt x="31" y="31"/>
                  </a:lnTo>
                  <a:lnTo>
                    <a:pt x="31" y="26"/>
                  </a:lnTo>
                  <a:lnTo>
                    <a:pt x="34" y="24"/>
                  </a:lnTo>
                  <a:lnTo>
                    <a:pt x="40" y="21"/>
                  </a:lnTo>
                  <a:lnTo>
                    <a:pt x="50" y="22"/>
                  </a:lnTo>
                  <a:lnTo>
                    <a:pt x="53" y="21"/>
                  </a:lnTo>
                  <a:lnTo>
                    <a:pt x="57" y="22"/>
                  </a:lnTo>
                  <a:lnTo>
                    <a:pt x="62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682">
              <a:extLst>
                <a:ext uri="{FF2B5EF4-FFF2-40B4-BE49-F238E27FC236}">
                  <a16:creationId xmlns:a16="http://schemas.microsoft.com/office/drawing/2014/main" id="{1B05E8DF-65A6-EEF9-3E7E-24750B11A7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4" y="4282"/>
              <a:ext cx="23" cy="36"/>
            </a:xfrm>
            <a:custGeom>
              <a:avLst/>
              <a:gdLst>
                <a:gd name="T0" fmla="*/ 31 w 69"/>
                <a:gd name="T1" fmla="*/ 41 h 109"/>
                <a:gd name="T2" fmla="*/ 33 w 69"/>
                <a:gd name="T3" fmla="*/ 33 h 109"/>
                <a:gd name="T4" fmla="*/ 37 w 69"/>
                <a:gd name="T5" fmla="*/ 29 h 109"/>
                <a:gd name="T6" fmla="*/ 41 w 69"/>
                <a:gd name="T7" fmla="*/ 26 h 109"/>
                <a:gd name="T8" fmla="*/ 47 w 69"/>
                <a:gd name="T9" fmla="*/ 26 h 109"/>
                <a:gd name="T10" fmla="*/ 53 w 69"/>
                <a:gd name="T11" fmla="*/ 26 h 109"/>
                <a:gd name="T12" fmla="*/ 60 w 69"/>
                <a:gd name="T13" fmla="*/ 30 h 109"/>
                <a:gd name="T14" fmla="*/ 69 w 69"/>
                <a:gd name="T15" fmla="*/ 6 h 109"/>
                <a:gd name="T16" fmla="*/ 59 w 69"/>
                <a:gd name="T17" fmla="*/ 0 h 109"/>
                <a:gd name="T18" fmla="*/ 51 w 69"/>
                <a:gd name="T19" fmla="*/ 0 h 109"/>
                <a:gd name="T20" fmla="*/ 43 w 69"/>
                <a:gd name="T21" fmla="*/ 1 h 109"/>
                <a:gd name="T22" fmla="*/ 39 w 69"/>
                <a:gd name="T23" fmla="*/ 5 h 109"/>
                <a:gd name="T24" fmla="*/ 33 w 69"/>
                <a:gd name="T25" fmla="*/ 9 h 109"/>
                <a:gd name="T26" fmla="*/ 26 w 69"/>
                <a:gd name="T27" fmla="*/ 17 h 109"/>
                <a:gd name="T28" fmla="*/ 26 w 69"/>
                <a:gd name="T29" fmla="*/ 3 h 109"/>
                <a:gd name="T30" fmla="*/ 0 w 69"/>
                <a:gd name="T31" fmla="*/ 3 h 109"/>
                <a:gd name="T32" fmla="*/ 0 w 69"/>
                <a:gd name="T33" fmla="*/ 109 h 109"/>
                <a:gd name="T34" fmla="*/ 28 w 69"/>
                <a:gd name="T35" fmla="*/ 109 h 109"/>
                <a:gd name="T36" fmla="*/ 28 w 69"/>
                <a:gd name="T37" fmla="*/ 76 h 109"/>
                <a:gd name="T38" fmla="*/ 28 w 69"/>
                <a:gd name="T39" fmla="*/ 62 h 109"/>
                <a:gd name="T40" fmla="*/ 28 w 69"/>
                <a:gd name="T41" fmla="*/ 53 h 109"/>
                <a:gd name="T42" fmla="*/ 28 w 69"/>
                <a:gd name="T43" fmla="*/ 46 h 109"/>
                <a:gd name="T44" fmla="*/ 31 w 69"/>
                <a:gd name="T45" fmla="*/ 4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9" h="109">
                  <a:moveTo>
                    <a:pt x="31" y="41"/>
                  </a:moveTo>
                  <a:lnTo>
                    <a:pt x="33" y="33"/>
                  </a:lnTo>
                  <a:lnTo>
                    <a:pt x="37" y="29"/>
                  </a:lnTo>
                  <a:lnTo>
                    <a:pt x="41" y="26"/>
                  </a:lnTo>
                  <a:lnTo>
                    <a:pt x="47" y="26"/>
                  </a:lnTo>
                  <a:lnTo>
                    <a:pt x="53" y="26"/>
                  </a:lnTo>
                  <a:lnTo>
                    <a:pt x="60" y="30"/>
                  </a:lnTo>
                  <a:lnTo>
                    <a:pt x="69" y="6"/>
                  </a:lnTo>
                  <a:lnTo>
                    <a:pt x="59" y="0"/>
                  </a:lnTo>
                  <a:lnTo>
                    <a:pt x="51" y="0"/>
                  </a:lnTo>
                  <a:lnTo>
                    <a:pt x="43" y="1"/>
                  </a:lnTo>
                  <a:lnTo>
                    <a:pt x="39" y="5"/>
                  </a:lnTo>
                  <a:lnTo>
                    <a:pt x="33" y="9"/>
                  </a:lnTo>
                  <a:lnTo>
                    <a:pt x="26" y="17"/>
                  </a:lnTo>
                  <a:lnTo>
                    <a:pt x="26" y="3"/>
                  </a:lnTo>
                  <a:lnTo>
                    <a:pt x="0" y="3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76"/>
                  </a:lnTo>
                  <a:lnTo>
                    <a:pt x="28" y="62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31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683">
              <a:extLst>
                <a:ext uri="{FF2B5EF4-FFF2-40B4-BE49-F238E27FC236}">
                  <a16:creationId xmlns:a16="http://schemas.microsoft.com/office/drawing/2014/main" id="{B7D54FE2-4BE5-78A0-B1EF-90BBD5979D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" y="4282"/>
              <a:ext cx="52" cy="36"/>
            </a:xfrm>
            <a:custGeom>
              <a:avLst/>
              <a:gdLst>
                <a:gd name="T0" fmla="*/ 38 w 156"/>
                <a:gd name="T1" fmla="*/ 27 h 110"/>
                <a:gd name="T2" fmla="*/ 43 w 156"/>
                <a:gd name="T3" fmla="*/ 24 h 110"/>
                <a:gd name="T4" fmla="*/ 49 w 156"/>
                <a:gd name="T5" fmla="*/ 22 h 110"/>
                <a:gd name="T6" fmla="*/ 53 w 156"/>
                <a:gd name="T7" fmla="*/ 22 h 110"/>
                <a:gd name="T8" fmla="*/ 58 w 156"/>
                <a:gd name="T9" fmla="*/ 26 h 110"/>
                <a:gd name="T10" fmla="*/ 60 w 156"/>
                <a:gd name="T11" fmla="*/ 27 h 110"/>
                <a:gd name="T12" fmla="*/ 62 w 156"/>
                <a:gd name="T13" fmla="*/ 31 h 110"/>
                <a:gd name="T14" fmla="*/ 62 w 156"/>
                <a:gd name="T15" fmla="*/ 33 h 110"/>
                <a:gd name="T16" fmla="*/ 63 w 156"/>
                <a:gd name="T17" fmla="*/ 38 h 110"/>
                <a:gd name="T18" fmla="*/ 63 w 156"/>
                <a:gd name="T19" fmla="*/ 43 h 110"/>
                <a:gd name="T20" fmla="*/ 64 w 156"/>
                <a:gd name="T21" fmla="*/ 51 h 110"/>
                <a:gd name="T22" fmla="*/ 64 w 156"/>
                <a:gd name="T23" fmla="*/ 110 h 110"/>
                <a:gd name="T24" fmla="*/ 92 w 156"/>
                <a:gd name="T25" fmla="*/ 110 h 110"/>
                <a:gd name="T26" fmla="*/ 92 w 156"/>
                <a:gd name="T27" fmla="*/ 58 h 110"/>
                <a:gd name="T28" fmla="*/ 91 w 156"/>
                <a:gd name="T29" fmla="*/ 46 h 110"/>
                <a:gd name="T30" fmla="*/ 94 w 156"/>
                <a:gd name="T31" fmla="*/ 37 h 110"/>
                <a:gd name="T32" fmla="*/ 96 w 156"/>
                <a:gd name="T33" fmla="*/ 30 h 110"/>
                <a:gd name="T34" fmla="*/ 102 w 156"/>
                <a:gd name="T35" fmla="*/ 27 h 110"/>
                <a:gd name="T36" fmla="*/ 106 w 156"/>
                <a:gd name="T37" fmla="*/ 24 h 110"/>
                <a:gd name="T38" fmla="*/ 112 w 156"/>
                <a:gd name="T39" fmla="*/ 22 h 110"/>
                <a:gd name="T40" fmla="*/ 120 w 156"/>
                <a:gd name="T41" fmla="*/ 24 h 110"/>
                <a:gd name="T42" fmla="*/ 125 w 156"/>
                <a:gd name="T43" fmla="*/ 29 h 110"/>
                <a:gd name="T44" fmla="*/ 127 w 156"/>
                <a:gd name="T45" fmla="*/ 36 h 110"/>
                <a:gd name="T46" fmla="*/ 127 w 156"/>
                <a:gd name="T47" fmla="*/ 41 h 110"/>
                <a:gd name="T48" fmla="*/ 128 w 156"/>
                <a:gd name="T49" fmla="*/ 50 h 110"/>
                <a:gd name="T50" fmla="*/ 128 w 156"/>
                <a:gd name="T51" fmla="*/ 110 h 110"/>
                <a:gd name="T52" fmla="*/ 156 w 156"/>
                <a:gd name="T53" fmla="*/ 110 h 110"/>
                <a:gd name="T54" fmla="*/ 156 w 156"/>
                <a:gd name="T55" fmla="*/ 42 h 110"/>
                <a:gd name="T56" fmla="*/ 154 w 156"/>
                <a:gd name="T57" fmla="*/ 29 h 110"/>
                <a:gd name="T58" fmla="*/ 152 w 156"/>
                <a:gd name="T59" fmla="*/ 20 h 110"/>
                <a:gd name="T60" fmla="*/ 147 w 156"/>
                <a:gd name="T61" fmla="*/ 11 h 110"/>
                <a:gd name="T62" fmla="*/ 141 w 156"/>
                <a:gd name="T63" fmla="*/ 6 h 110"/>
                <a:gd name="T64" fmla="*/ 135 w 156"/>
                <a:gd name="T65" fmla="*/ 2 h 110"/>
                <a:gd name="T66" fmla="*/ 131 w 156"/>
                <a:gd name="T67" fmla="*/ 1 h 110"/>
                <a:gd name="T68" fmla="*/ 126 w 156"/>
                <a:gd name="T69" fmla="*/ 0 h 110"/>
                <a:gd name="T70" fmla="*/ 122 w 156"/>
                <a:gd name="T71" fmla="*/ 1 h 110"/>
                <a:gd name="T72" fmla="*/ 111 w 156"/>
                <a:gd name="T73" fmla="*/ 1 h 110"/>
                <a:gd name="T74" fmla="*/ 104 w 156"/>
                <a:gd name="T75" fmla="*/ 6 h 110"/>
                <a:gd name="T76" fmla="*/ 95 w 156"/>
                <a:gd name="T77" fmla="*/ 11 h 110"/>
                <a:gd name="T78" fmla="*/ 89 w 156"/>
                <a:gd name="T79" fmla="*/ 18 h 110"/>
                <a:gd name="T80" fmla="*/ 83 w 156"/>
                <a:gd name="T81" fmla="*/ 11 h 110"/>
                <a:gd name="T82" fmla="*/ 76 w 156"/>
                <a:gd name="T83" fmla="*/ 6 h 110"/>
                <a:gd name="T84" fmla="*/ 71 w 156"/>
                <a:gd name="T85" fmla="*/ 2 h 110"/>
                <a:gd name="T86" fmla="*/ 67 w 156"/>
                <a:gd name="T87" fmla="*/ 1 h 110"/>
                <a:gd name="T88" fmla="*/ 59 w 156"/>
                <a:gd name="T89" fmla="*/ 1 h 110"/>
                <a:gd name="T90" fmla="*/ 49 w 156"/>
                <a:gd name="T91" fmla="*/ 2 h 110"/>
                <a:gd name="T92" fmla="*/ 41 w 156"/>
                <a:gd name="T93" fmla="*/ 6 h 110"/>
                <a:gd name="T94" fmla="*/ 32 w 156"/>
                <a:gd name="T95" fmla="*/ 11 h 110"/>
                <a:gd name="T96" fmla="*/ 25 w 156"/>
                <a:gd name="T97" fmla="*/ 18 h 110"/>
                <a:gd name="T98" fmla="*/ 25 w 156"/>
                <a:gd name="T99" fmla="*/ 4 h 110"/>
                <a:gd name="T100" fmla="*/ 0 w 156"/>
                <a:gd name="T101" fmla="*/ 4 h 110"/>
                <a:gd name="T102" fmla="*/ 0 w 156"/>
                <a:gd name="T103" fmla="*/ 110 h 110"/>
                <a:gd name="T104" fmla="*/ 28 w 156"/>
                <a:gd name="T105" fmla="*/ 110 h 110"/>
                <a:gd name="T106" fmla="*/ 28 w 156"/>
                <a:gd name="T107" fmla="*/ 58 h 110"/>
                <a:gd name="T108" fmla="*/ 27 w 156"/>
                <a:gd name="T109" fmla="*/ 45 h 110"/>
                <a:gd name="T110" fmla="*/ 30 w 156"/>
                <a:gd name="T111" fmla="*/ 36 h 110"/>
                <a:gd name="T112" fmla="*/ 32 w 156"/>
                <a:gd name="T113" fmla="*/ 30 h 110"/>
                <a:gd name="T114" fmla="*/ 38 w 156"/>
                <a:gd name="T115" fmla="*/ 2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6" h="110">
                  <a:moveTo>
                    <a:pt x="38" y="27"/>
                  </a:moveTo>
                  <a:lnTo>
                    <a:pt x="43" y="24"/>
                  </a:lnTo>
                  <a:lnTo>
                    <a:pt x="49" y="22"/>
                  </a:lnTo>
                  <a:lnTo>
                    <a:pt x="53" y="22"/>
                  </a:lnTo>
                  <a:lnTo>
                    <a:pt x="58" y="26"/>
                  </a:lnTo>
                  <a:lnTo>
                    <a:pt x="60" y="27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2" y="110"/>
                  </a:lnTo>
                  <a:lnTo>
                    <a:pt x="92" y="58"/>
                  </a:lnTo>
                  <a:lnTo>
                    <a:pt x="91" y="46"/>
                  </a:lnTo>
                  <a:lnTo>
                    <a:pt x="94" y="37"/>
                  </a:lnTo>
                  <a:lnTo>
                    <a:pt x="96" y="30"/>
                  </a:lnTo>
                  <a:lnTo>
                    <a:pt x="102" y="27"/>
                  </a:lnTo>
                  <a:lnTo>
                    <a:pt x="106" y="24"/>
                  </a:lnTo>
                  <a:lnTo>
                    <a:pt x="112" y="22"/>
                  </a:lnTo>
                  <a:lnTo>
                    <a:pt x="120" y="24"/>
                  </a:lnTo>
                  <a:lnTo>
                    <a:pt x="125" y="29"/>
                  </a:lnTo>
                  <a:lnTo>
                    <a:pt x="127" y="36"/>
                  </a:lnTo>
                  <a:lnTo>
                    <a:pt x="127" y="41"/>
                  </a:lnTo>
                  <a:lnTo>
                    <a:pt x="128" y="50"/>
                  </a:lnTo>
                  <a:lnTo>
                    <a:pt x="128" y="110"/>
                  </a:lnTo>
                  <a:lnTo>
                    <a:pt x="156" y="110"/>
                  </a:lnTo>
                  <a:lnTo>
                    <a:pt x="156" y="42"/>
                  </a:lnTo>
                  <a:lnTo>
                    <a:pt x="154" y="29"/>
                  </a:lnTo>
                  <a:lnTo>
                    <a:pt x="152" y="20"/>
                  </a:lnTo>
                  <a:lnTo>
                    <a:pt x="147" y="11"/>
                  </a:lnTo>
                  <a:lnTo>
                    <a:pt x="141" y="6"/>
                  </a:lnTo>
                  <a:lnTo>
                    <a:pt x="135" y="2"/>
                  </a:lnTo>
                  <a:lnTo>
                    <a:pt x="131" y="1"/>
                  </a:lnTo>
                  <a:lnTo>
                    <a:pt x="126" y="0"/>
                  </a:lnTo>
                  <a:lnTo>
                    <a:pt x="122" y="1"/>
                  </a:lnTo>
                  <a:lnTo>
                    <a:pt x="111" y="1"/>
                  </a:lnTo>
                  <a:lnTo>
                    <a:pt x="104" y="6"/>
                  </a:lnTo>
                  <a:lnTo>
                    <a:pt x="95" y="11"/>
                  </a:lnTo>
                  <a:lnTo>
                    <a:pt x="89" y="18"/>
                  </a:lnTo>
                  <a:lnTo>
                    <a:pt x="83" y="11"/>
                  </a:lnTo>
                  <a:lnTo>
                    <a:pt x="76" y="6"/>
                  </a:lnTo>
                  <a:lnTo>
                    <a:pt x="71" y="2"/>
                  </a:lnTo>
                  <a:lnTo>
                    <a:pt x="67" y="1"/>
                  </a:lnTo>
                  <a:lnTo>
                    <a:pt x="59" y="1"/>
                  </a:lnTo>
                  <a:lnTo>
                    <a:pt x="49" y="2"/>
                  </a:lnTo>
                  <a:lnTo>
                    <a:pt x="41" y="6"/>
                  </a:lnTo>
                  <a:lnTo>
                    <a:pt x="32" y="11"/>
                  </a:lnTo>
                  <a:lnTo>
                    <a:pt x="25" y="18"/>
                  </a:lnTo>
                  <a:lnTo>
                    <a:pt x="25" y="4"/>
                  </a:lnTo>
                  <a:lnTo>
                    <a:pt x="0" y="4"/>
                  </a:lnTo>
                  <a:lnTo>
                    <a:pt x="0" y="110"/>
                  </a:lnTo>
                  <a:lnTo>
                    <a:pt x="28" y="110"/>
                  </a:lnTo>
                  <a:lnTo>
                    <a:pt x="28" y="58"/>
                  </a:lnTo>
                  <a:lnTo>
                    <a:pt x="27" y="45"/>
                  </a:lnTo>
                  <a:lnTo>
                    <a:pt x="30" y="36"/>
                  </a:lnTo>
                  <a:lnTo>
                    <a:pt x="32" y="30"/>
                  </a:lnTo>
                  <a:lnTo>
                    <a:pt x="38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684">
              <a:extLst>
                <a:ext uri="{FF2B5EF4-FFF2-40B4-BE49-F238E27FC236}">
                  <a16:creationId xmlns:a16="http://schemas.microsoft.com/office/drawing/2014/main" id="{613D4307-692F-67A7-B653-4795481090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" y="4282"/>
              <a:ext cx="37" cy="37"/>
            </a:xfrm>
            <a:custGeom>
              <a:avLst/>
              <a:gdLst>
                <a:gd name="T0" fmla="*/ 85 w 109"/>
                <a:gd name="T1" fmla="*/ 9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4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4 w 109"/>
                <a:gd name="T33" fmla="*/ 16 h 111"/>
                <a:gd name="T34" fmla="*/ 59 w 109"/>
                <a:gd name="T35" fmla="*/ 23 h 111"/>
                <a:gd name="T36" fmla="*/ 72 w 109"/>
                <a:gd name="T37" fmla="*/ 31 h 111"/>
                <a:gd name="T38" fmla="*/ 79 w 109"/>
                <a:gd name="T39" fmla="*/ 47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4 w 109"/>
                <a:gd name="T47" fmla="*/ 71 h 111"/>
                <a:gd name="T48" fmla="*/ 74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4" y="16"/>
                  </a:moveTo>
                  <a:lnTo>
                    <a:pt x="85" y="9"/>
                  </a:lnTo>
                  <a:lnTo>
                    <a:pt x="75" y="4"/>
                  </a:lnTo>
                  <a:lnTo>
                    <a:pt x="65" y="0"/>
                  </a:lnTo>
                  <a:lnTo>
                    <a:pt x="54" y="0"/>
                  </a:lnTo>
                  <a:lnTo>
                    <a:pt x="39" y="0"/>
                  </a:lnTo>
                  <a:lnTo>
                    <a:pt x="26" y="7"/>
                  </a:lnTo>
                  <a:lnTo>
                    <a:pt x="14" y="15"/>
                  </a:lnTo>
                  <a:lnTo>
                    <a:pt x="7" y="27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4" y="111"/>
                  </a:lnTo>
                  <a:lnTo>
                    <a:pt x="65" y="110"/>
                  </a:lnTo>
                  <a:lnTo>
                    <a:pt x="75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4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6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4"/>
                  </a:lnTo>
                  <a:lnTo>
                    <a:pt x="94" y="16"/>
                  </a:lnTo>
                  <a:close/>
                  <a:moveTo>
                    <a:pt x="54" y="23"/>
                  </a:moveTo>
                  <a:lnTo>
                    <a:pt x="59" y="23"/>
                  </a:lnTo>
                  <a:lnTo>
                    <a:pt x="64" y="25"/>
                  </a:lnTo>
                  <a:lnTo>
                    <a:pt x="72" y="31"/>
                  </a:lnTo>
                  <a:lnTo>
                    <a:pt x="78" y="40"/>
                  </a:lnTo>
                  <a:lnTo>
                    <a:pt x="79" y="47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5"/>
                  </a:lnTo>
                  <a:lnTo>
                    <a:pt x="78" y="69"/>
                  </a:lnTo>
                  <a:lnTo>
                    <a:pt x="75" y="71"/>
                  </a:lnTo>
                  <a:lnTo>
                    <a:pt x="74" y="71"/>
                  </a:lnTo>
                  <a:lnTo>
                    <a:pt x="74" y="72"/>
                  </a:lnTo>
                  <a:lnTo>
                    <a:pt x="74" y="74"/>
                  </a:lnTo>
                  <a:lnTo>
                    <a:pt x="72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4" y="89"/>
                  </a:lnTo>
                  <a:lnTo>
                    <a:pt x="43" y="86"/>
                  </a:lnTo>
                  <a:lnTo>
                    <a:pt x="36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6" y="31"/>
                  </a:lnTo>
                  <a:lnTo>
                    <a:pt x="43" y="25"/>
                  </a:lnTo>
                  <a:lnTo>
                    <a:pt x="54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685">
              <a:extLst>
                <a:ext uri="{FF2B5EF4-FFF2-40B4-BE49-F238E27FC236}">
                  <a16:creationId xmlns:a16="http://schemas.microsoft.com/office/drawing/2014/main" id="{9A31AB61-30A1-1DE8-82DF-87A928F12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4282"/>
              <a:ext cx="33" cy="37"/>
            </a:xfrm>
            <a:custGeom>
              <a:avLst/>
              <a:gdLst>
                <a:gd name="T0" fmla="*/ 98 w 99"/>
                <a:gd name="T1" fmla="*/ 35 h 112"/>
                <a:gd name="T2" fmla="*/ 94 w 99"/>
                <a:gd name="T3" fmla="*/ 26 h 112"/>
                <a:gd name="T4" fmla="*/ 91 w 99"/>
                <a:gd name="T5" fmla="*/ 19 h 112"/>
                <a:gd name="T6" fmla="*/ 87 w 99"/>
                <a:gd name="T7" fmla="*/ 13 h 112"/>
                <a:gd name="T8" fmla="*/ 83 w 99"/>
                <a:gd name="T9" fmla="*/ 10 h 112"/>
                <a:gd name="T10" fmla="*/ 75 w 99"/>
                <a:gd name="T11" fmla="*/ 6 h 112"/>
                <a:gd name="T12" fmla="*/ 68 w 99"/>
                <a:gd name="T13" fmla="*/ 4 h 112"/>
                <a:gd name="T14" fmla="*/ 59 w 99"/>
                <a:gd name="T15" fmla="*/ 1 h 112"/>
                <a:gd name="T16" fmla="*/ 51 w 99"/>
                <a:gd name="T17" fmla="*/ 1 h 112"/>
                <a:gd name="T18" fmla="*/ 38 w 99"/>
                <a:gd name="T19" fmla="*/ 0 h 112"/>
                <a:gd name="T20" fmla="*/ 29 w 99"/>
                <a:gd name="T21" fmla="*/ 4 h 112"/>
                <a:gd name="T22" fmla="*/ 20 w 99"/>
                <a:gd name="T23" fmla="*/ 9 h 112"/>
                <a:gd name="T24" fmla="*/ 13 w 99"/>
                <a:gd name="T25" fmla="*/ 16 h 112"/>
                <a:gd name="T26" fmla="*/ 6 w 99"/>
                <a:gd name="T27" fmla="*/ 24 h 112"/>
                <a:gd name="T28" fmla="*/ 3 w 99"/>
                <a:gd name="T29" fmla="*/ 33 h 112"/>
                <a:gd name="T30" fmla="*/ 0 w 99"/>
                <a:gd name="T31" fmla="*/ 43 h 112"/>
                <a:gd name="T32" fmla="*/ 0 w 99"/>
                <a:gd name="T33" fmla="*/ 57 h 112"/>
                <a:gd name="T34" fmla="*/ 0 w 99"/>
                <a:gd name="T35" fmla="*/ 69 h 112"/>
                <a:gd name="T36" fmla="*/ 3 w 99"/>
                <a:gd name="T37" fmla="*/ 79 h 112"/>
                <a:gd name="T38" fmla="*/ 6 w 99"/>
                <a:gd name="T39" fmla="*/ 89 h 112"/>
                <a:gd name="T40" fmla="*/ 13 w 99"/>
                <a:gd name="T41" fmla="*/ 98 h 112"/>
                <a:gd name="T42" fmla="*/ 20 w 99"/>
                <a:gd name="T43" fmla="*/ 103 h 112"/>
                <a:gd name="T44" fmla="*/ 29 w 99"/>
                <a:gd name="T45" fmla="*/ 108 h 112"/>
                <a:gd name="T46" fmla="*/ 38 w 99"/>
                <a:gd name="T47" fmla="*/ 111 h 112"/>
                <a:gd name="T48" fmla="*/ 50 w 99"/>
                <a:gd name="T49" fmla="*/ 112 h 112"/>
                <a:gd name="T50" fmla="*/ 54 w 99"/>
                <a:gd name="T51" fmla="*/ 111 h 112"/>
                <a:gd name="T52" fmla="*/ 59 w 99"/>
                <a:gd name="T53" fmla="*/ 111 h 112"/>
                <a:gd name="T54" fmla="*/ 68 w 99"/>
                <a:gd name="T55" fmla="*/ 109 h 112"/>
                <a:gd name="T56" fmla="*/ 71 w 99"/>
                <a:gd name="T57" fmla="*/ 107 h 112"/>
                <a:gd name="T58" fmla="*/ 75 w 99"/>
                <a:gd name="T59" fmla="*/ 106 h 112"/>
                <a:gd name="T60" fmla="*/ 78 w 99"/>
                <a:gd name="T61" fmla="*/ 103 h 112"/>
                <a:gd name="T62" fmla="*/ 83 w 99"/>
                <a:gd name="T63" fmla="*/ 102 h 112"/>
                <a:gd name="T64" fmla="*/ 88 w 99"/>
                <a:gd name="T65" fmla="*/ 96 h 112"/>
                <a:gd name="T66" fmla="*/ 93 w 99"/>
                <a:gd name="T67" fmla="*/ 90 h 112"/>
                <a:gd name="T68" fmla="*/ 94 w 99"/>
                <a:gd name="T69" fmla="*/ 86 h 112"/>
                <a:gd name="T70" fmla="*/ 96 w 99"/>
                <a:gd name="T71" fmla="*/ 82 h 112"/>
                <a:gd name="T72" fmla="*/ 99 w 99"/>
                <a:gd name="T73" fmla="*/ 74 h 112"/>
                <a:gd name="T74" fmla="*/ 72 w 99"/>
                <a:gd name="T75" fmla="*/ 70 h 112"/>
                <a:gd name="T76" fmla="*/ 70 w 99"/>
                <a:gd name="T77" fmla="*/ 74 h 112"/>
                <a:gd name="T78" fmla="*/ 69 w 99"/>
                <a:gd name="T79" fmla="*/ 78 h 112"/>
                <a:gd name="T80" fmla="*/ 65 w 99"/>
                <a:gd name="T81" fmla="*/ 86 h 112"/>
                <a:gd name="T82" fmla="*/ 58 w 99"/>
                <a:gd name="T83" fmla="*/ 88 h 112"/>
                <a:gd name="T84" fmla="*/ 52 w 99"/>
                <a:gd name="T85" fmla="*/ 90 h 112"/>
                <a:gd name="T86" fmla="*/ 43 w 99"/>
                <a:gd name="T87" fmla="*/ 87 h 112"/>
                <a:gd name="T88" fmla="*/ 35 w 99"/>
                <a:gd name="T89" fmla="*/ 82 h 112"/>
                <a:gd name="T90" fmla="*/ 32 w 99"/>
                <a:gd name="T91" fmla="*/ 77 h 112"/>
                <a:gd name="T92" fmla="*/ 30 w 99"/>
                <a:gd name="T93" fmla="*/ 71 h 112"/>
                <a:gd name="T94" fmla="*/ 29 w 99"/>
                <a:gd name="T95" fmla="*/ 63 h 112"/>
                <a:gd name="T96" fmla="*/ 29 w 99"/>
                <a:gd name="T97" fmla="*/ 55 h 112"/>
                <a:gd name="T98" fmla="*/ 30 w 99"/>
                <a:gd name="T99" fmla="*/ 39 h 112"/>
                <a:gd name="T100" fmla="*/ 35 w 99"/>
                <a:gd name="T101" fmla="*/ 31 h 112"/>
                <a:gd name="T102" fmla="*/ 37 w 99"/>
                <a:gd name="T103" fmla="*/ 27 h 112"/>
                <a:gd name="T104" fmla="*/ 42 w 99"/>
                <a:gd name="T105" fmla="*/ 25 h 112"/>
                <a:gd name="T106" fmla="*/ 52 w 99"/>
                <a:gd name="T107" fmla="*/ 24 h 112"/>
                <a:gd name="T108" fmla="*/ 58 w 99"/>
                <a:gd name="T109" fmla="*/ 25 h 112"/>
                <a:gd name="T110" fmla="*/ 65 w 99"/>
                <a:gd name="T111" fmla="*/ 28 h 112"/>
                <a:gd name="T112" fmla="*/ 66 w 99"/>
                <a:gd name="T113" fmla="*/ 29 h 112"/>
                <a:gd name="T114" fmla="*/ 68 w 99"/>
                <a:gd name="T115" fmla="*/ 32 h 112"/>
                <a:gd name="T116" fmla="*/ 69 w 99"/>
                <a:gd name="T117" fmla="*/ 35 h 112"/>
                <a:gd name="T118" fmla="*/ 71 w 99"/>
                <a:gd name="T119" fmla="*/ 40 h 112"/>
                <a:gd name="T120" fmla="*/ 98 w 99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" h="112">
                  <a:moveTo>
                    <a:pt x="98" y="35"/>
                  </a:moveTo>
                  <a:lnTo>
                    <a:pt x="94" y="26"/>
                  </a:lnTo>
                  <a:lnTo>
                    <a:pt x="91" y="19"/>
                  </a:lnTo>
                  <a:lnTo>
                    <a:pt x="87" y="13"/>
                  </a:lnTo>
                  <a:lnTo>
                    <a:pt x="83" y="10"/>
                  </a:lnTo>
                  <a:lnTo>
                    <a:pt x="75" y="6"/>
                  </a:lnTo>
                  <a:lnTo>
                    <a:pt x="68" y="4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4"/>
                  </a:lnTo>
                  <a:lnTo>
                    <a:pt x="20" y="9"/>
                  </a:lnTo>
                  <a:lnTo>
                    <a:pt x="13" y="16"/>
                  </a:lnTo>
                  <a:lnTo>
                    <a:pt x="6" y="24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3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0" y="112"/>
                  </a:lnTo>
                  <a:lnTo>
                    <a:pt x="54" y="111"/>
                  </a:lnTo>
                  <a:lnTo>
                    <a:pt x="59" y="111"/>
                  </a:lnTo>
                  <a:lnTo>
                    <a:pt x="68" y="109"/>
                  </a:lnTo>
                  <a:lnTo>
                    <a:pt x="71" y="107"/>
                  </a:lnTo>
                  <a:lnTo>
                    <a:pt x="75" y="106"/>
                  </a:lnTo>
                  <a:lnTo>
                    <a:pt x="78" y="103"/>
                  </a:lnTo>
                  <a:lnTo>
                    <a:pt x="83" y="102"/>
                  </a:lnTo>
                  <a:lnTo>
                    <a:pt x="88" y="96"/>
                  </a:lnTo>
                  <a:lnTo>
                    <a:pt x="93" y="90"/>
                  </a:lnTo>
                  <a:lnTo>
                    <a:pt x="94" y="86"/>
                  </a:lnTo>
                  <a:lnTo>
                    <a:pt x="96" y="82"/>
                  </a:lnTo>
                  <a:lnTo>
                    <a:pt x="99" y="74"/>
                  </a:lnTo>
                  <a:lnTo>
                    <a:pt x="72" y="70"/>
                  </a:lnTo>
                  <a:lnTo>
                    <a:pt x="70" y="74"/>
                  </a:lnTo>
                  <a:lnTo>
                    <a:pt x="69" y="78"/>
                  </a:lnTo>
                  <a:lnTo>
                    <a:pt x="65" y="86"/>
                  </a:lnTo>
                  <a:lnTo>
                    <a:pt x="58" y="88"/>
                  </a:lnTo>
                  <a:lnTo>
                    <a:pt x="52" y="90"/>
                  </a:lnTo>
                  <a:lnTo>
                    <a:pt x="43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37" y="27"/>
                  </a:lnTo>
                  <a:lnTo>
                    <a:pt x="42" y="25"/>
                  </a:lnTo>
                  <a:lnTo>
                    <a:pt x="52" y="24"/>
                  </a:lnTo>
                  <a:lnTo>
                    <a:pt x="58" y="25"/>
                  </a:lnTo>
                  <a:lnTo>
                    <a:pt x="65" y="28"/>
                  </a:lnTo>
                  <a:lnTo>
                    <a:pt x="66" y="29"/>
                  </a:lnTo>
                  <a:lnTo>
                    <a:pt x="68" y="32"/>
                  </a:lnTo>
                  <a:lnTo>
                    <a:pt x="69" y="35"/>
                  </a:lnTo>
                  <a:lnTo>
                    <a:pt x="71" y="40"/>
                  </a:lnTo>
                  <a:lnTo>
                    <a:pt x="98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686">
              <a:extLst>
                <a:ext uri="{FF2B5EF4-FFF2-40B4-BE49-F238E27FC236}">
                  <a16:creationId xmlns:a16="http://schemas.microsoft.com/office/drawing/2014/main" id="{4F32A4AA-2E61-8C2E-8708-8ADC23179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7" y="4282"/>
              <a:ext cx="33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6 h 112"/>
                <a:gd name="T6" fmla="*/ 92 w 100"/>
                <a:gd name="T7" fmla="*/ 19 h 112"/>
                <a:gd name="T8" fmla="*/ 86 w 100"/>
                <a:gd name="T9" fmla="*/ 13 h 112"/>
                <a:gd name="T10" fmla="*/ 82 w 100"/>
                <a:gd name="T11" fmla="*/ 10 h 112"/>
                <a:gd name="T12" fmla="*/ 75 w 100"/>
                <a:gd name="T13" fmla="*/ 6 h 112"/>
                <a:gd name="T14" fmla="*/ 67 w 100"/>
                <a:gd name="T15" fmla="*/ 4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4 h 112"/>
                <a:gd name="T24" fmla="*/ 20 w 100"/>
                <a:gd name="T25" fmla="*/ 9 h 112"/>
                <a:gd name="T26" fmla="*/ 14 w 100"/>
                <a:gd name="T27" fmla="*/ 16 h 112"/>
                <a:gd name="T28" fmla="*/ 6 w 100"/>
                <a:gd name="T29" fmla="*/ 24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8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8 w 100"/>
                <a:gd name="T65" fmla="*/ 96 h 112"/>
                <a:gd name="T66" fmla="*/ 94 w 100"/>
                <a:gd name="T67" fmla="*/ 90 h 112"/>
                <a:gd name="T68" fmla="*/ 95 w 100"/>
                <a:gd name="T69" fmla="*/ 86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6 h 112"/>
                <a:gd name="T82" fmla="*/ 59 w 100"/>
                <a:gd name="T83" fmla="*/ 88 h 112"/>
                <a:gd name="T84" fmla="*/ 53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5 h 112"/>
                <a:gd name="T106" fmla="*/ 53 w 100"/>
                <a:gd name="T107" fmla="*/ 24 h 112"/>
                <a:gd name="T108" fmla="*/ 59 w 100"/>
                <a:gd name="T109" fmla="*/ 25 h 112"/>
                <a:gd name="T110" fmla="*/ 65 w 100"/>
                <a:gd name="T111" fmla="*/ 28 h 112"/>
                <a:gd name="T112" fmla="*/ 66 w 100"/>
                <a:gd name="T113" fmla="*/ 29 h 112"/>
                <a:gd name="T114" fmla="*/ 68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6"/>
                  </a:lnTo>
                  <a:lnTo>
                    <a:pt x="92" y="19"/>
                  </a:lnTo>
                  <a:lnTo>
                    <a:pt x="86" y="13"/>
                  </a:lnTo>
                  <a:lnTo>
                    <a:pt x="82" y="10"/>
                  </a:lnTo>
                  <a:lnTo>
                    <a:pt x="75" y="6"/>
                  </a:lnTo>
                  <a:lnTo>
                    <a:pt x="67" y="4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4"/>
                  </a:lnTo>
                  <a:lnTo>
                    <a:pt x="20" y="9"/>
                  </a:lnTo>
                  <a:lnTo>
                    <a:pt x="14" y="16"/>
                  </a:lnTo>
                  <a:lnTo>
                    <a:pt x="6" y="24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8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8" y="96"/>
                  </a:lnTo>
                  <a:lnTo>
                    <a:pt x="94" y="90"/>
                  </a:lnTo>
                  <a:lnTo>
                    <a:pt x="95" y="86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6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5"/>
                  </a:lnTo>
                  <a:lnTo>
                    <a:pt x="53" y="24"/>
                  </a:lnTo>
                  <a:lnTo>
                    <a:pt x="59" y="25"/>
                  </a:lnTo>
                  <a:lnTo>
                    <a:pt x="65" y="28"/>
                  </a:lnTo>
                  <a:lnTo>
                    <a:pt x="66" y="29"/>
                  </a:lnTo>
                  <a:lnTo>
                    <a:pt x="68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687">
              <a:extLst>
                <a:ext uri="{FF2B5EF4-FFF2-40B4-BE49-F238E27FC236}">
                  <a16:creationId xmlns:a16="http://schemas.microsoft.com/office/drawing/2014/main" id="{DC73F784-4A45-2633-1B4C-DE01851A53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9" y="4282"/>
              <a:ext cx="37" cy="37"/>
            </a:xfrm>
            <a:custGeom>
              <a:avLst/>
              <a:gdLst>
                <a:gd name="T0" fmla="*/ 15 w 111"/>
                <a:gd name="T1" fmla="*/ 15 h 111"/>
                <a:gd name="T2" fmla="*/ 1 w 111"/>
                <a:gd name="T3" fmla="*/ 39 h 111"/>
                <a:gd name="T4" fmla="*/ 1 w 111"/>
                <a:gd name="T5" fmla="*/ 71 h 111"/>
                <a:gd name="T6" fmla="*/ 8 w 111"/>
                <a:gd name="T7" fmla="*/ 86 h 111"/>
                <a:gd name="T8" fmla="*/ 16 w 111"/>
                <a:gd name="T9" fmla="*/ 96 h 111"/>
                <a:gd name="T10" fmla="*/ 41 w 111"/>
                <a:gd name="T11" fmla="*/ 109 h 111"/>
                <a:gd name="T12" fmla="*/ 67 w 111"/>
                <a:gd name="T13" fmla="*/ 110 h 111"/>
                <a:gd name="T14" fmla="*/ 85 w 111"/>
                <a:gd name="T15" fmla="*/ 101 h 111"/>
                <a:gd name="T16" fmla="*/ 97 w 111"/>
                <a:gd name="T17" fmla="*/ 90 h 111"/>
                <a:gd name="T18" fmla="*/ 102 w 111"/>
                <a:gd name="T19" fmla="*/ 80 h 111"/>
                <a:gd name="T20" fmla="*/ 109 w 111"/>
                <a:gd name="T21" fmla="*/ 66 h 111"/>
                <a:gd name="T22" fmla="*/ 109 w 111"/>
                <a:gd name="T23" fmla="*/ 42 h 111"/>
                <a:gd name="T24" fmla="*/ 100 w 111"/>
                <a:gd name="T25" fmla="*/ 24 h 111"/>
                <a:gd name="T26" fmla="*/ 85 w 111"/>
                <a:gd name="T27" fmla="*/ 9 h 111"/>
                <a:gd name="T28" fmla="*/ 67 w 111"/>
                <a:gd name="T29" fmla="*/ 0 h 111"/>
                <a:gd name="T30" fmla="*/ 40 w 111"/>
                <a:gd name="T31" fmla="*/ 0 h 111"/>
                <a:gd name="T32" fmla="*/ 37 w 111"/>
                <a:gd name="T33" fmla="*/ 80 h 111"/>
                <a:gd name="T34" fmla="*/ 31 w 111"/>
                <a:gd name="T35" fmla="*/ 69 h 111"/>
                <a:gd name="T36" fmla="*/ 29 w 111"/>
                <a:gd name="T37" fmla="*/ 56 h 111"/>
                <a:gd name="T38" fmla="*/ 31 w 111"/>
                <a:gd name="T39" fmla="*/ 41 h 111"/>
                <a:gd name="T40" fmla="*/ 37 w 111"/>
                <a:gd name="T41" fmla="*/ 31 h 111"/>
                <a:gd name="T42" fmla="*/ 56 w 111"/>
                <a:gd name="T43" fmla="*/ 23 h 111"/>
                <a:gd name="T44" fmla="*/ 65 w 111"/>
                <a:gd name="T45" fmla="*/ 25 h 111"/>
                <a:gd name="T46" fmla="*/ 79 w 111"/>
                <a:gd name="T47" fmla="*/ 40 h 111"/>
                <a:gd name="T48" fmla="*/ 81 w 111"/>
                <a:gd name="T49" fmla="*/ 55 h 111"/>
                <a:gd name="T50" fmla="*/ 79 w 111"/>
                <a:gd name="T51" fmla="*/ 61 h 111"/>
                <a:gd name="T52" fmla="*/ 79 w 111"/>
                <a:gd name="T53" fmla="*/ 65 h 111"/>
                <a:gd name="T54" fmla="*/ 77 w 111"/>
                <a:gd name="T55" fmla="*/ 71 h 111"/>
                <a:gd name="T56" fmla="*/ 76 w 111"/>
                <a:gd name="T57" fmla="*/ 72 h 111"/>
                <a:gd name="T58" fmla="*/ 74 w 111"/>
                <a:gd name="T59" fmla="*/ 80 h 111"/>
                <a:gd name="T60" fmla="*/ 62 w 111"/>
                <a:gd name="T61" fmla="*/ 86 h 111"/>
                <a:gd name="T62" fmla="*/ 56 w 111"/>
                <a:gd name="T63" fmla="*/ 89 h 111"/>
                <a:gd name="T64" fmla="*/ 37 w 111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1" h="111">
                  <a:moveTo>
                    <a:pt x="27" y="7"/>
                  </a:moveTo>
                  <a:lnTo>
                    <a:pt x="15" y="15"/>
                  </a:lnTo>
                  <a:lnTo>
                    <a:pt x="8" y="27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8" y="86"/>
                  </a:lnTo>
                  <a:lnTo>
                    <a:pt x="11" y="91"/>
                  </a:lnTo>
                  <a:lnTo>
                    <a:pt x="16" y="96"/>
                  </a:lnTo>
                  <a:lnTo>
                    <a:pt x="28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7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9" y="66"/>
                  </a:lnTo>
                  <a:lnTo>
                    <a:pt x="111" y="55"/>
                  </a:lnTo>
                  <a:lnTo>
                    <a:pt x="109" y="42"/>
                  </a:lnTo>
                  <a:lnTo>
                    <a:pt x="105" y="33"/>
                  </a:lnTo>
                  <a:lnTo>
                    <a:pt x="100" y="24"/>
                  </a:lnTo>
                  <a:lnTo>
                    <a:pt x="95" y="16"/>
                  </a:lnTo>
                  <a:lnTo>
                    <a:pt x="85" y="9"/>
                  </a:lnTo>
                  <a:lnTo>
                    <a:pt x="77" y="4"/>
                  </a:lnTo>
                  <a:lnTo>
                    <a:pt x="67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7" y="7"/>
                  </a:lnTo>
                  <a:close/>
                  <a:moveTo>
                    <a:pt x="37" y="80"/>
                  </a:moveTo>
                  <a:lnTo>
                    <a:pt x="33" y="74"/>
                  </a:lnTo>
                  <a:lnTo>
                    <a:pt x="31" y="69"/>
                  </a:lnTo>
                  <a:lnTo>
                    <a:pt x="29" y="62"/>
                  </a:lnTo>
                  <a:lnTo>
                    <a:pt x="29" y="56"/>
                  </a:lnTo>
                  <a:lnTo>
                    <a:pt x="29" y="48"/>
                  </a:lnTo>
                  <a:lnTo>
                    <a:pt x="31" y="41"/>
                  </a:lnTo>
                  <a:lnTo>
                    <a:pt x="33" y="35"/>
                  </a:lnTo>
                  <a:lnTo>
                    <a:pt x="37" y="31"/>
                  </a:lnTo>
                  <a:lnTo>
                    <a:pt x="44" y="25"/>
                  </a:lnTo>
                  <a:lnTo>
                    <a:pt x="56" y="23"/>
                  </a:lnTo>
                  <a:lnTo>
                    <a:pt x="60" y="23"/>
                  </a:lnTo>
                  <a:lnTo>
                    <a:pt x="65" y="25"/>
                  </a:lnTo>
                  <a:lnTo>
                    <a:pt x="74" y="31"/>
                  </a:lnTo>
                  <a:lnTo>
                    <a:pt x="79" y="40"/>
                  </a:lnTo>
                  <a:lnTo>
                    <a:pt x="80" y="47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5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4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Rectangle 688">
              <a:extLst>
                <a:ext uri="{FF2B5EF4-FFF2-40B4-BE49-F238E27FC236}">
                  <a16:creationId xmlns:a16="http://schemas.microsoft.com/office/drawing/2014/main" id="{1A571144-75D0-E74D-331F-289C9FEC46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5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689">
              <a:extLst>
                <a:ext uri="{FF2B5EF4-FFF2-40B4-BE49-F238E27FC236}">
                  <a16:creationId xmlns:a16="http://schemas.microsoft.com/office/drawing/2014/main" id="{2ED9D513-FE4A-A1C8-9D0D-9AB5FE8E15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6" y="4283"/>
              <a:ext cx="53" cy="35"/>
            </a:xfrm>
            <a:custGeom>
              <a:avLst/>
              <a:gdLst>
                <a:gd name="T0" fmla="*/ 159 w 159"/>
                <a:gd name="T1" fmla="*/ 0 h 106"/>
                <a:gd name="T2" fmla="*/ 131 w 159"/>
                <a:gd name="T3" fmla="*/ 0 h 106"/>
                <a:gd name="T4" fmla="*/ 111 w 159"/>
                <a:gd name="T5" fmla="*/ 69 h 106"/>
                <a:gd name="T6" fmla="*/ 93 w 159"/>
                <a:gd name="T7" fmla="*/ 0 h 106"/>
                <a:gd name="T8" fmla="*/ 67 w 159"/>
                <a:gd name="T9" fmla="*/ 0 h 106"/>
                <a:gd name="T10" fmla="*/ 48 w 159"/>
                <a:gd name="T11" fmla="*/ 69 h 106"/>
                <a:gd name="T12" fmla="*/ 28 w 159"/>
                <a:gd name="T13" fmla="*/ 0 h 106"/>
                <a:gd name="T14" fmla="*/ 0 w 159"/>
                <a:gd name="T15" fmla="*/ 0 h 106"/>
                <a:gd name="T16" fmla="*/ 34 w 159"/>
                <a:gd name="T17" fmla="*/ 106 h 106"/>
                <a:gd name="T18" fmla="*/ 61 w 159"/>
                <a:gd name="T19" fmla="*/ 106 h 106"/>
                <a:gd name="T20" fmla="*/ 79 w 159"/>
                <a:gd name="T21" fmla="*/ 38 h 106"/>
                <a:gd name="T22" fmla="*/ 98 w 159"/>
                <a:gd name="T23" fmla="*/ 106 h 106"/>
                <a:gd name="T24" fmla="*/ 124 w 159"/>
                <a:gd name="T25" fmla="*/ 106 h 106"/>
                <a:gd name="T26" fmla="*/ 159 w 159"/>
                <a:gd name="T2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06">
                  <a:moveTo>
                    <a:pt x="159" y="0"/>
                  </a:moveTo>
                  <a:lnTo>
                    <a:pt x="131" y="0"/>
                  </a:lnTo>
                  <a:lnTo>
                    <a:pt x="111" y="69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69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6"/>
                  </a:lnTo>
                  <a:lnTo>
                    <a:pt x="61" y="106"/>
                  </a:lnTo>
                  <a:lnTo>
                    <a:pt x="79" y="38"/>
                  </a:lnTo>
                  <a:lnTo>
                    <a:pt x="98" y="106"/>
                  </a:lnTo>
                  <a:lnTo>
                    <a:pt x="124" y="106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690">
              <a:extLst>
                <a:ext uri="{FF2B5EF4-FFF2-40B4-BE49-F238E27FC236}">
                  <a16:creationId xmlns:a16="http://schemas.microsoft.com/office/drawing/2014/main" id="{375EC8D1-8FA5-B81B-6E10-EC3DD1507E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9" y="4282"/>
              <a:ext cx="33" cy="37"/>
            </a:xfrm>
            <a:custGeom>
              <a:avLst/>
              <a:gdLst>
                <a:gd name="T0" fmla="*/ 87 w 99"/>
                <a:gd name="T1" fmla="*/ 17 h 112"/>
                <a:gd name="T2" fmla="*/ 78 w 99"/>
                <a:gd name="T3" fmla="*/ 10 h 112"/>
                <a:gd name="T4" fmla="*/ 69 w 99"/>
                <a:gd name="T5" fmla="*/ 5 h 112"/>
                <a:gd name="T6" fmla="*/ 58 w 99"/>
                <a:gd name="T7" fmla="*/ 1 h 112"/>
                <a:gd name="T8" fmla="*/ 48 w 99"/>
                <a:gd name="T9" fmla="*/ 1 h 112"/>
                <a:gd name="T10" fmla="*/ 37 w 99"/>
                <a:gd name="T11" fmla="*/ 0 h 112"/>
                <a:gd name="T12" fmla="*/ 28 w 99"/>
                <a:gd name="T13" fmla="*/ 4 h 112"/>
                <a:gd name="T14" fmla="*/ 19 w 99"/>
                <a:gd name="T15" fmla="*/ 9 h 112"/>
                <a:gd name="T16" fmla="*/ 13 w 99"/>
                <a:gd name="T17" fmla="*/ 16 h 112"/>
                <a:gd name="T18" fmla="*/ 6 w 99"/>
                <a:gd name="T19" fmla="*/ 24 h 112"/>
                <a:gd name="T20" fmla="*/ 3 w 99"/>
                <a:gd name="T21" fmla="*/ 34 h 112"/>
                <a:gd name="T22" fmla="*/ 0 w 99"/>
                <a:gd name="T23" fmla="*/ 45 h 112"/>
                <a:gd name="T24" fmla="*/ 0 w 99"/>
                <a:gd name="T25" fmla="*/ 58 h 112"/>
                <a:gd name="T26" fmla="*/ 0 w 99"/>
                <a:gd name="T27" fmla="*/ 68 h 112"/>
                <a:gd name="T28" fmla="*/ 2 w 99"/>
                <a:gd name="T29" fmla="*/ 77 h 112"/>
                <a:gd name="T30" fmla="*/ 5 w 99"/>
                <a:gd name="T31" fmla="*/ 86 h 112"/>
                <a:gd name="T32" fmla="*/ 10 w 99"/>
                <a:gd name="T33" fmla="*/ 94 h 112"/>
                <a:gd name="T34" fmla="*/ 17 w 99"/>
                <a:gd name="T35" fmla="*/ 101 h 112"/>
                <a:gd name="T36" fmla="*/ 27 w 99"/>
                <a:gd name="T37" fmla="*/ 107 h 112"/>
                <a:gd name="T38" fmla="*/ 38 w 99"/>
                <a:gd name="T39" fmla="*/ 110 h 112"/>
                <a:gd name="T40" fmla="*/ 52 w 99"/>
                <a:gd name="T41" fmla="*/ 112 h 112"/>
                <a:gd name="T42" fmla="*/ 67 w 99"/>
                <a:gd name="T43" fmla="*/ 110 h 112"/>
                <a:gd name="T44" fmla="*/ 73 w 99"/>
                <a:gd name="T45" fmla="*/ 107 h 112"/>
                <a:gd name="T46" fmla="*/ 80 w 99"/>
                <a:gd name="T47" fmla="*/ 104 h 112"/>
                <a:gd name="T48" fmla="*/ 85 w 99"/>
                <a:gd name="T49" fmla="*/ 99 h 112"/>
                <a:gd name="T50" fmla="*/ 87 w 99"/>
                <a:gd name="T51" fmla="*/ 96 h 112"/>
                <a:gd name="T52" fmla="*/ 90 w 99"/>
                <a:gd name="T53" fmla="*/ 94 h 112"/>
                <a:gd name="T54" fmla="*/ 93 w 99"/>
                <a:gd name="T55" fmla="*/ 88 h 112"/>
                <a:gd name="T56" fmla="*/ 97 w 99"/>
                <a:gd name="T57" fmla="*/ 81 h 112"/>
                <a:gd name="T58" fmla="*/ 69 w 99"/>
                <a:gd name="T59" fmla="*/ 76 h 112"/>
                <a:gd name="T60" fmla="*/ 66 w 99"/>
                <a:gd name="T61" fmla="*/ 82 h 112"/>
                <a:gd name="T62" fmla="*/ 64 w 99"/>
                <a:gd name="T63" fmla="*/ 85 h 112"/>
                <a:gd name="T64" fmla="*/ 63 w 99"/>
                <a:gd name="T65" fmla="*/ 85 h 112"/>
                <a:gd name="T66" fmla="*/ 63 w 99"/>
                <a:gd name="T67" fmla="*/ 86 h 112"/>
                <a:gd name="T68" fmla="*/ 63 w 99"/>
                <a:gd name="T69" fmla="*/ 88 h 112"/>
                <a:gd name="T70" fmla="*/ 57 w 99"/>
                <a:gd name="T71" fmla="*/ 90 h 112"/>
                <a:gd name="T72" fmla="*/ 54 w 99"/>
                <a:gd name="T73" fmla="*/ 90 h 112"/>
                <a:gd name="T74" fmla="*/ 52 w 99"/>
                <a:gd name="T75" fmla="*/ 91 h 112"/>
                <a:gd name="T76" fmla="*/ 43 w 99"/>
                <a:gd name="T77" fmla="*/ 89 h 112"/>
                <a:gd name="T78" fmla="*/ 35 w 99"/>
                <a:gd name="T79" fmla="*/ 83 h 112"/>
                <a:gd name="T80" fmla="*/ 30 w 99"/>
                <a:gd name="T81" fmla="*/ 75 h 112"/>
                <a:gd name="T82" fmla="*/ 28 w 99"/>
                <a:gd name="T83" fmla="*/ 70 h 112"/>
                <a:gd name="T84" fmla="*/ 28 w 99"/>
                <a:gd name="T85" fmla="*/ 66 h 112"/>
                <a:gd name="T86" fmla="*/ 99 w 99"/>
                <a:gd name="T87" fmla="*/ 66 h 112"/>
                <a:gd name="T88" fmla="*/ 98 w 99"/>
                <a:gd name="T89" fmla="*/ 50 h 112"/>
                <a:gd name="T90" fmla="*/ 96 w 99"/>
                <a:gd name="T91" fmla="*/ 36 h 112"/>
                <a:gd name="T92" fmla="*/ 92 w 99"/>
                <a:gd name="T93" fmla="*/ 25 h 112"/>
                <a:gd name="T94" fmla="*/ 87 w 99"/>
                <a:gd name="T95" fmla="*/ 17 h 112"/>
                <a:gd name="T96" fmla="*/ 65 w 99"/>
                <a:gd name="T97" fmla="*/ 29 h 112"/>
                <a:gd name="T98" fmla="*/ 69 w 99"/>
                <a:gd name="T99" fmla="*/ 36 h 112"/>
                <a:gd name="T100" fmla="*/ 71 w 99"/>
                <a:gd name="T101" fmla="*/ 48 h 112"/>
                <a:gd name="T102" fmla="*/ 29 w 99"/>
                <a:gd name="T103" fmla="*/ 48 h 112"/>
                <a:gd name="T104" fmla="*/ 30 w 99"/>
                <a:gd name="T105" fmla="*/ 37 h 112"/>
                <a:gd name="T106" fmla="*/ 35 w 99"/>
                <a:gd name="T107" fmla="*/ 30 h 112"/>
                <a:gd name="T108" fmla="*/ 42 w 99"/>
                <a:gd name="T109" fmla="*/ 24 h 112"/>
                <a:gd name="T110" fmla="*/ 50 w 99"/>
                <a:gd name="T111" fmla="*/ 22 h 112"/>
                <a:gd name="T112" fmla="*/ 57 w 99"/>
                <a:gd name="T113" fmla="*/ 24 h 112"/>
                <a:gd name="T114" fmla="*/ 65 w 99"/>
                <a:gd name="T115" fmla="*/ 2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9" h="112">
                  <a:moveTo>
                    <a:pt x="87" y="17"/>
                  </a:moveTo>
                  <a:lnTo>
                    <a:pt x="78" y="10"/>
                  </a:lnTo>
                  <a:lnTo>
                    <a:pt x="69" y="5"/>
                  </a:lnTo>
                  <a:lnTo>
                    <a:pt x="58" y="1"/>
                  </a:lnTo>
                  <a:lnTo>
                    <a:pt x="48" y="1"/>
                  </a:lnTo>
                  <a:lnTo>
                    <a:pt x="37" y="0"/>
                  </a:lnTo>
                  <a:lnTo>
                    <a:pt x="28" y="4"/>
                  </a:lnTo>
                  <a:lnTo>
                    <a:pt x="19" y="9"/>
                  </a:lnTo>
                  <a:lnTo>
                    <a:pt x="13" y="16"/>
                  </a:lnTo>
                  <a:lnTo>
                    <a:pt x="6" y="24"/>
                  </a:lnTo>
                  <a:lnTo>
                    <a:pt x="3" y="34"/>
                  </a:lnTo>
                  <a:lnTo>
                    <a:pt x="0" y="45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6"/>
                  </a:lnTo>
                  <a:lnTo>
                    <a:pt x="10" y="94"/>
                  </a:lnTo>
                  <a:lnTo>
                    <a:pt x="17" y="101"/>
                  </a:lnTo>
                  <a:lnTo>
                    <a:pt x="27" y="107"/>
                  </a:lnTo>
                  <a:lnTo>
                    <a:pt x="38" y="110"/>
                  </a:lnTo>
                  <a:lnTo>
                    <a:pt x="52" y="112"/>
                  </a:lnTo>
                  <a:lnTo>
                    <a:pt x="67" y="110"/>
                  </a:lnTo>
                  <a:lnTo>
                    <a:pt x="73" y="107"/>
                  </a:lnTo>
                  <a:lnTo>
                    <a:pt x="80" y="104"/>
                  </a:lnTo>
                  <a:lnTo>
                    <a:pt x="85" y="99"/>
                  </a:lnTo>
                  <a:lnTo>
                    <a:pt x="87" y="96"/>
                  </a:lnTo>
                  <a:lnTo>
                    <a:pt x="90" y="94"/>
                  </a:lnTo>
                  <a:lnTo>
                    <a:pt x="93" y="88"/>
                  </a:lnTo>
                  <a:lnTo>
                    <a:pt x="97" y="81"/>
                  </a:lnTo>
                  <a:lnTo>
                    <a:pt x="69" y="76"/>
                  </a:lnTo>
                  <a:lnTo>
                    <a:pt x="66" y="82"/>
                  </a:lnTo>
                  <a:lnTo>
                    <a:pt x="64" y="85"/>
                  </a:lnTo>
                  <a:lnTo>
                    <a:pt x="63" y="85"/>
                  </a:lnTo>
                  <a:lnTo>
                    <a:pt x="63" y="86"/>
                  </a:lnTo>
                  <a:lnTo>
                    <a:pt x="63" y="88"/>
                  </a:lnTo>
                  <a:lnTo>
                    <a:pt x="57" y="90"/>
                  </a:lnTo>
                  <a:lnTo>
                    <a:pt x="54" y="90"/>
                  </a:lnTo>
                  <a:lnTo>
                    <a:pt x="52" y="91"/>
                  </a:lnTo>
                  <a:lnTo>
                    <a:pt x="43" y="89"/>
                  </a:lnTo>
                  <a:lnTo>
                    <a:pt x="35" y="83"/>
                  </a:lnTo>
                  <a:lnTo>
                    <a:pt x="30" y="75"/>
                  </a:lnTo>
                  <a:lnTo>
                    <a:pt x="28" y="70"/>
                  </a:lnTo>
                  <a:lnTo>
                    <a:pt x="28" y="66"/>
                  </a:lnTo>
                  <a:lnTo>
                    <a:pt x="99" y="66"/>
                  </a:lnTo>
                  <a:lnTo>
                    <a:pt x="98" y="50"/>
                  </a:lnTo>
                  <a:lnTo>
                    <a:pt x="96" y="36"/>
                  </a:lnTo>
                  <a:lnTo>
                    <a:pt x="92" y="25"/>
                  </a:lnTo>
                  <a:lnTo>
                    <a:pt x="87" y="17"/>
                  </a:lnTo>
                  <a:close/>
                  <a:moveTo>
                    <a:pt x="65" y="29"/>
                  </a:moveTo>
                  <a:lnTo>
                    <a:pt x="69" y="36"/>
                  </a:lnTo>
                  <a:lnTo>
                    <a:pt x="71" y="48"/>
                  </a:lnTo>
                  <a:lnTo>
                    <a:pt x="29" y="48"/>
                  </a:lnTo>
                  <a:lnTo>
                    <a:pt x="30" y="37"/>
                  </a:lnTo>
                  <a:lnTo>
                    <a:pt x="35" y="30"/>
                  </a:lnTo>
                  <a:lnTo>
                    <a:pt x="42" y="24"/>
                  </a:lnTo>
                  <a:lnTo>
                    <a:pt x="50" y="22"/>
                  </a:lnTo>
                  <a:lnTo>
                    <a:pt x="57" y="24"/>
                  </a:lnTo>
                  <a:lnTo>
                    <a:pt x="65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691">
              <a:extLst>
                <a:ext uri="{FF2B5EF4-FFF2-40B4-BE49-F238E27FC236}">
                  <a16:creationId xmlns:a16="http://schemas.microsoft.com/office/drawing/2014/main" id="{53C6BE61-AAA5-5B96-DE94-795A97AF1F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6" y="4282"/>
              <a:ext cx="52" cy="36"/>
            </a:xfrm>
            <a:custGeom>
              <a:avLst/>
              <a:gdLst>
                <a:gd name="T0" fmla="*/ 124 w 156"/>
                <a:gd name="T1" fmla="*/ 28 h 109"/>
                <a:gd name="T2" fmla="*/ 126 w 156"/>
                <a:gd name="T3" fmla="*/ 35 h 109"/>
                <a:gd name="T4" fmla="*/ 126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8 h 109"/>
                <a:gd name="T18" fmla="*/ 153 w 156"/>
                <a:gd name="T19" fmla="*/ 19 h 109"/>
                <a:gd name="T20" fmla="*/ 148 w 156"/>
                <a:gd name="T21" fmla="*/ 10 h 109"/>
                <a:gd name="T22" fmla="*/ 141 w 156"/>
                <a:gd name="T23" fmla="*/ 5 h 109"/>
                <a:gd name="T24" fmla="*/ 136 w 156"/>
                <a:gd name="T25" fmla="*/ 1 h 109"/>
                <a:gd name="T26" fmla="*/ 132 w 156"/>
                <a:gd name="T27" fmla="*/ 0 h 109"/>
                <a:gd name="T28" fmla="*/ 121 w 156"/>
                <a:gd name="T29" fmla="*/ 0 h 109"/>
                <a:gd name="T30" fmla="*/ 112 w 156"/>
                <a:gd name="T31" fmla="*/ 0 h 109"/>
                <a:gd name="T32" fmla="*/ 104 w 156"/>
                <a:gd name="T33" fmla="*/ 5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5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5 h 109"/>
                <a:gd name="T52" fmla="*/ 32 w 156"/>
                <a:gd name="T53" fmla="*/ 10 h 109"/>
                <a:gd name="T54" fmla="*/ 26 w 156"/>
                <a:gd name="T55" fmla="*/ 17 h 109"/>
                <a:gd name="T56" fmla="*/ 26 w 156"/>
                <a:gd name="T57" fmla="*/ 3 h 109"/>
                <a:gd name="T58" fmla="*/ 0 w 156"/>
                <a:gd name="T59" fmla="*/ 3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4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6 h 109"/>
                <a:gd name="T74" fmla="*/ 42 w 156"/>
                <a:gd name="T75" fmla="*/ 23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5 h 109"/>
                <a:gd name="T82" fmla="*/ 59 w 156"/>
                <a:gd name="T83" fmla="*/ 26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5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6 h 109"/>
                <a:gd name="T104" fmla="*/ 106 w 156"/>
                <a:gd name="T105" fmla="*/ 23 h 109"/>
                <a:gd name="T106" fmla="*/ 113 w 156"/>
                <a:gd name="T107" fmla="*/ 21 h 109"/>
                <a:gd name="T108" fmla="*/ 119 w 156"/>
                <a:gd name="T109" fmla="*/ 23 h 109"/>
                <a:gd name="T110" fmla="*/ 124 w 156"/>
                <a:gd name="T111" fmla="*/ 2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4" y="28"/>
                  </a:moveTo>
                  <a:lnTo>
                    <a:pt x="126" y="35"/>
                  </a:lnTo>
                  <a:lnTo>
                    <a:pt x="126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8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1" y="5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1" y="0"/>
                  </a:lnTo>
                  <a:lnTo>
                    <a:pt x="112" y="0"/>
                  </a:lnTo>
                  <a:lnTo>
                    <a:pt x="104" y="5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5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5"/>
                  </a:lnTo>
                  <a:lnTo>
                    <a:pt x="32" y="10"/>
                  </a:lnTo>
                  <a:lnTo>
                    <a:pt x="26" y="17"/>
                  </a:lnTo>
                  <a:lnTo>
                    <a:pt x="26" y="3"/>
                  </a:lnTo>
                  <a:lnTo>
                    <a:pt x="0" y="3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4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6"/>
                  </a:lnTo>
                  <a:lnTo>
                    <a:pt x="42" y="23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5"/>
                  </a:lnTo>
                  <a:lnTo>
                    <a:pt x="59" y="26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5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6"/>
                  </a:lnTo>
                  <a:lnTo>
                    <a:pt x="106" y="23"/>
                  </a:lnTo>
                  <a:lnTo>
                    <a:pt x="113" y="21"/>
                  </a:lnTo>
                  <a:lnTo>
                    <a:pt x="119" y="23"/>
                  </a:lnTo>
                  <a:lnTo>
                    <a:pt x="124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692">
              <a:extLst>
                <a:ext uri="{FF2B5EF4-FFF2-40B4-BE49-F238E27FC236}">
                  <a16:creationId xmlns:a16="http://schemas.microsoft.com/office/drawing/2014/main" id="{FC0C74C8-AE05-72F1-F37E-4219DE2DE6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5" y="4279"/>
              <a:ext cx="26" cy="41"/>
            </a:xfrm>
            <a:custGeom>
              <a:avLst/>
              <a:gdLst>
                <a:gd name="T0" fmla="*/ 29 w 78"/>
                <a:gd name="T1" fmla="*/ 0 h 123"/>
                <a:gd name="T2" fmla="*/ 16 w 78"/>
                <a:gd name="T3" fmla="*/ 6 h 123"/>
                <a:gd name="T4" fmla="*/ 5 w 78"/>
                <a:gd name="T5" fmla="*/ 20 h 123"/>
                <a:gd name="T6" fmla="*/ 0 w 78"/>
                <a:gd name="T7" fmla="*/ 45 h 123"/>
                <a:gd name="T8" fmla="*/ 0 w 78"/>
                <a:gd name="T9" fmla="*/ 76 h 123"/>
                <a:gd name="T10" fmla="*/ 5 w 78"/>
                <a:gd name="T11" fmla="*/ 100 h 123"/>
                <a:gd name="T12" fmla="*/ 16 w 78"/>
                <a:gd name="T13" fmla="*/ 115 h 123"/>
                <a:gd name="T14" fmla="*/ 29 w 78"/>
                <a:gd name="T15" fmla="*/ 122 h 123"/>
                <a:gd name="T16" fmla="*/ 39 w 78"/>
                <a:gd name="T17" fmla="*/ 122 h 123"/>
                <a:gd name="T18" fmla="*/ 42 w 78"/>
                <a:gd name="T19" fmla="*/ 122 h 123"/>
                <a:gd name="T20" fmla="*/ 54 w 78"/>
                <a:gd name="T21" fmla="*/ 120 h 123"/>
                <a:gd name="T22" fmla="*/ 66 w 78"/>
                <a:gd name="T23" fmla="*/ 110 h 123"/>
                <a:gd name="T24" fmla="*/ 75 w 78"/>
                <a:gd name="T25" fmla="*/ 90 h 123"/>
                <a:gd name="T26" fmla="*/ 77 w 78"/>
                <a:gd name="T27" fmla="*/ 69 h 123"/>
                <a:gd name="T28" fmla="*/ 77 w 78"/>
                <a:gd name="T29" fmla="*/ 63 h 123"/>
                <a:gd name="T30" fmla="*/ 78 w 78"/>
                <a:gd name="T31" fmla="*/ 62 h 123"/>
                <a:gd name="T32" fmla="*/ 77 w 78"/>
                <a:gd name="T33" fmla="*/ 45 h 123"/>
                <a:gd name="T34" fmla="*/ 70 w 78"/>
                <a:gd name="T35" fmla="*/ 20 h 123"/>
                <a:gd name="T36" fmla="*/ 60 w 78"/>
                <a:gd name="T37" fmla="*/ 6 h 123"/>
                <a:gd name="T38" fmla="*/ 46 w 78"/>
                <a:gd name="T39" fmla="*/ 0 h 123"/>
                <a:gd name="T40" fmla="*/ 26 w 78"/>
                <a:gd name="T41" fmla="*/ 32 h 123"/>
                <a:gd name="T42" fmla="*/ 32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2 w 78"/>
                <a:gd name="T49" fmla="*/ 36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8 w 78"/>
                <a:gd name="T59" fmla="*/ 94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39" y="0"/>
                  </a:move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2" y="13"/>
                  </a:lnTo>
                  <a:lnTo>
                    <a:pt x="5" y="20"/>
                  </a:lnTo>
                  <a:lnTo>
                    <a:pt x="2" y="32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0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3"/>
                  </a:lnTo>
                  <a:lnTo>
                    <a:pt x="77" y="45"/>
                  </a:lnTo>
                  <a:lnTo>
                    <a:pt x="75" y="32"/>
                  </a:lnTo>
                  <a:lnTo>
                    <a:pt x="70" y="20"/>
                  </a:lnTo>
                  <a:lnTo>
                    <a:pt x="66" y="13"/>
                  </a:ln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close/>
                  <a:moveTo>
                    <a:pt x="26" y="32"/>
                  </a:moveTo>
                  <a:lnTo>
                    <a:pt x="28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2" y="33"/>
                  </a:lnTo>
                  <a:lnTo>
                    <a:pt x="52" y="36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49" y="94"/>
                  </a:lnTo>
                  <a:lnTo>
                    <a:pt x="48" y="94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693">
              <a:extLst>
                <a:ext uri="{FF2B5EF4-FFF2-40B4-BE49-F238E27FC236}">
                  <a16:creationId xmlns:a16="http://schemas.microsoft.com/office/drawing/2014/main" id="{28ECB650-6C8E-2477-6872-7CF2BD7F03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6" y="4279"/>
              <a:ext cx="27" cy="40"/>
            </a:xfrm>
            <a:custGeom>
              <a:avLst/>
              <a:gdLst>
                <a:gd name="T0" fmla="*/ 3 w 81"/>
                <a:gd name="T1" fmla="*/ 36 h 121"/>
                <a:gd name="T2" fmla="*/ 25 w 81"/>
                <a:gd name="T3" fmla="*/ 38 h 121"/>
                <a:gd name="T4" fmla="*/ 27 w 81"/>
                <a:gd name="T5" fmla="*/ 28 h 121"/>
                <a:gd name="T6" fmla="*/ 31 w 81"/>
                <a:gd name="T7" fmla="*/ 23 h 121"/>
                <a:gd name="T8" fmla="*/ 35 w 81"/>
                <a:gd name="T9" fmla="*/ 20 h 121"/>
                <a:gd name="T10" fmla="*/ 42 w 81"/>
                <a:gd name="T11" fmla="*/ 19 h 121"/>
                <a:gd name="T12" fmla="*/ 49 w 81"/>
                <a:gd name="T13" fmla="*/ 20 h 121"/>
                <a:gd name="T14" fmla="*/ 54 w 81"/>
                <a:gd name="T15" fmla="*/ 23 h 121"/>
                <a:gd name="T16" fmla="*/ 57 w 81"/>
                <a:gd name="T17" fmla="*/ 27 h 121"/>
                <a:gd name="T18" fmla="*/ 58 w 81"/>
                <a:gd name="T19" fmla="*/ 35 h 121"/>
                <a:gd name="T20" fmla="*/ 56 w 81"/>
                <a:gd name="T21" fmla="*/ 41 h 121"/>
                <a:gd name="T22" fmla="*/ 53 w 81"/>
                <a:gd name="T23" fmla="*/ 49 h 121"/>
                <a:gd name="T24" fmla="*/ 50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4 w 81"/>
                <a:gd name="T31" fmla="*/ 69 h 121"/>
                <a:gd name="T32" fmla="*/ 24 w 81"/>
                <a:gd name="T33" fmla="*/ 77 h 121"/>
                <a:gd name="T34" fmla="*/ 17 w 81"/>
                <a:gd name="T35" fmla="*/ 85 h 121"/>
                <a:gd name="T36" fmla="*/ 11 w 81"/>
                <a:gd name="T37" fmla="*/ 91 h 121"/>
                <a:gd name="T38" fmla="*/ 8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5 w 81"/>
                <a:gd name="T49" fmla="*/ 100 h 121"/>
                <a:gd name="T50" fmla="*/ 40 w 81"/>
                <a:gd name="T51" fmla="*/ 94 h 121"/>
                <a:gd name="T52" fmla="*/ 41 w 81"/>
                <a:gd name="T53" fmla="*/ 90 h 121"/>
                <a:gd name="T54" fmla="*/ 44 w 81"/>
                <a:gd name="T55" fmla="*/ 87 h 121"/>
                <a:gd name="T56" fmla="*/ 54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9 w 81"/>
                <a:gd name="T63" fmla="*/ 64 h 121"/>
                <a:gd name="T64" fmla="*/ 74 w 81"/>
                <a:gd name="T65" fmla="*/ 56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7 h 121"/>
                <a:gd name="T72" fmla="*/ 80 w 81"/>
                <a:gd name="T73" fmla="*/ 35 h 121"/>
                <a:gd name="T74" fmla="*/ 80 w 81"/>
                <a:gd name="T75" fmla="*/ 34 h 121"/>
                <a:gd name="T76" fmla="*/ 81 w 81"/>
                <a:gd name="T77" fmla="*/ 34 h 121"/>
                <a:gd name="T78" fmla="*/ 80 w 81"/>
                <a:gd name="T79" fmla="*/ 26 h 121"/>
                <a:gd name="T80" fmla="*/ 78 w 81"/>
                <a:gd name="T81" fmla="*/ 20 h 121"/>
                <a:gd name="T82" fmla="*/ 75 w 81"/>
                <a:gd name="T83" fmla="*/ 14 h 121"/>
                <a:gd name="T84" fmla="*/ 71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1 w 81"/>
                <a:gd name="T91" fmla="*/ 0 h 121"/>
                <a:gd name="T92" fmla="*/ 43 w 81"/>
                <a:gd name="T93" fmla="*/ 0 h 121"/>
                <a:gd name="T94" fmla="*/ 28 w 81"/>
                <a:gd name="T95" fmla="*/ 2 h 121"/>
                <a:gd name="T96" fmla="*/ 16 w 81"/>
                <a:gd name="T97" fmla="*/ 8 h 121"/>
                <a:gd name="T98" fmla="*/ 11 w 81"/>
                <a:gd name="T99" fmla="*/ 13 h 121"/>
                <a:gd name="T100" fmla="*/ 8 w 81"/>
                <a:gd name="T101" fmla="*/ 19 h 121"/>
                <a:gd name="T102" fmla="*/ 4 w 81"/>
                <a:gd name="T103" fmla="*/ 26 h 121"/>
                <a:gd name="T104" fmla="*/ 3 w 81"/>
                <a:gd name="T105" fmla="*/ 3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6"/>
                  </a:moveTo>
                  <a:lnTo>
                    <a:pt x="25" y="38"/>
                  </a:lnTo>
                  <a:lnTo>
                    <a:pt x="27" y="28"/>
                  </a:lnTo>
                  <a:lnTo>
                    <a:pt x="31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9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5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50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1" y="91"/>
                  </a:lnTo>
                  <a:lnTo>
                    <a:pt x="8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4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9" y="64"/>
                  </a:lnTo>
                  <a:lnTo>
                    <a:pt x="74" y="56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7"/>
                  </a:lnTo>
                  <a:lnTo>
                    <a:pt x="80" y="35"/>
                  </a:lnTo>
                  <a:lnTo>
                    <a:pt x="80" y="34"/>
                  </a:lnTo>
                  <a:lnTo>
                    <a:pt x="81" y="34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4"/>
                  </a:lnTo>
                  <a:lnTo>
                    <a:pt x="71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1" y="0"/>
                  </a:lnTo>
                  <a:lnTo>
                    <a:pt x="43" y="0"/>
                  </a:lnTo>
                  <a:lnTo>
                    <a:pt x="28" y="2"/>
                  </a:lnTo>
                  <a:lnTo>
                    <a:pt x="16" y="8"/>
                  </a:lnTo>
                  <a:lnTo>
                    <a:pt x="11" y="13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3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694">
              <a:extLst>
                <a:ext uri="{FF2B5EF4-FFF2-40B4-BE49-F238E27FC236}">
                  <a16:creationId xmlns:a16="http://schemas.microsoft.com/office/drawing/2014/main" id="{3EFD44B6-53AC-B579-DB20-C05AA920C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2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30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3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30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8 w 81"/>
                <a:gd name="T55" fmla="*/ 106 h 121"/>
                <a:gd name="T56" fmla="*/ 13 w 81"/>
                <a:gd name="T57" fmla="*/ 112 h 121"/>
                <a:gd name="T58" fmla="*/ 24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9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30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3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30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8" y="106"/>
                  </a:lnTo>
                  <a:lnTo>
                    <a:pt x="13" y="112"/>
                  </a:lnTo>
                  <a:lnTo>
                    <a:pt x="24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9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695">
              <a:extLst>
                <a:ext uri="{FF2B5EF4-FFF2-40B4-BE49-F238E27FC236}">
                  <a16:creationId xmlns:a16="http://schemas.microsoft.com/office/drawing/2014/main" id="{48D562BA-5D14-B4AB-C32F-BA9C949D2F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2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7 h 121"/>
                <a:gd name="T6" fmla="*/ 80 w 81"/>
                <a:gd name="T7" fmla="*/ 35 h 121"/>
                <a:gd name="T8" fmla="*/ 80 w 81"/>
                <a:gd name="T9" fmla="*/ 34 h 121"/>
                <a:gd name="T10" fmla="*/ 81 w 81"/>
                <a:gd name="T11" fmla="*/ 34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4 h 121"/>
                <a:gd name="T18" fmla="*/ 71 w 81"/>
                <a:gd name="T19" fmla="*/ 9 h 121"/>
                <a:gd name="T20" fmla="*/ 65 w 81"/>
                <a:gd name="T21" fmla="*/ 4 h 121"/>
                <a:gd name="T22" fmla="*/ 58 w 81"/>
                <a:gd name="T23" fmla="*/ 2 h 121"/>
                <a:gd name="T24" fmla="*/ 51 w 81"/>
                <a:gd name="T25" fmla="*/ 0 h 121"/>
                <a:gd name="T26" fmla="*/ 44 w 81"/>
                <a:gd name="T27" fmla="*/ 0 h 121"/>
                <a:gd name="T28" fmla="*/ 28 w 81"/>
                <a:gd name="T29" fmla="*/ 2 h 121"/>
                <a:gd name="T30" fmla="*/ 16 w 81"/>
                <a:gd name="T31" fmla="*/ 8 h 121"/>
                <a:gd name="T32" fmla="*/ 11 w 81"/>
                <a:gd name="T33" fmla="*/ 13 h 121"/>
                <a:gd name="T34" fmla="*/ 8 w 81"/>
                <a:gd name="T35" fmla="*/ 19 h 121"/>
                <a:gd name="T36" fmla="*/ 5 w 81"/>
                <a:gd name="T37" fmla="*/ 26 h 121"/>
                <a:gd name="T38" fmla="*/ 4 w 81"/>
                <a:gd name="T39" fmla="*/ 36 h 121"/>
                <a:gd name="T40" fmla="*/ 26 w 81"/>
                <a:gd name="T41" fmla="*/ 38 h 121"/>
                <a:gd name="T42" fmla="*/ 27 w 81"/>
                <a:gd name="T43" fmla="*/ 28 h 121"/>
                <a:gd name="T44" fmla="*/ 31 w 81"/>
                <a:gd name="T45" fmla="*/ 23 h 121"/>
                <a:gd name="T46" fmla="*/ 35 w 81"/>
                <a:gd name="T47" fmla="*/ 20 h 121"/>
                <a:gd name="T48" fmla="*/ 43 w 81"/>
                <a:gd name="T49" fmla="*/ 19 h 121"/>
                <a:gd name="T50" fmla="*/ 49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5 h 121"/>
                <a:gd name="T58" fmla="*/ 56 w 81"/>
                <a:gd name="T59" fmla="*/ 41 h 121"/>
                <a:gd name="T60" fmla="*/ 53 w 81"/>
                <a:gd name="T61" fmla="*/ 49 h 121"/>
                <a:gd name="T62" fmla="*/ 50 w 81"/>
                <a:gd name="T63" fmla="*/ 51 h 121"/>
                <a:gd name="T64" fmla="*/ 46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5 w 81"/>
                <a:gd name="T71" fmla="*/ 77 h 121"/>
                <a:gd name="T72" fmla="*/ 17 w 81"/>
                <a:gd name="T73" fmla="*/ 85 h 121"/>
                <a:gd name="T74" fmla="*/ 11 w 81"/>
                <a:gd name="T75" fmla="*/ 91 h 121"/>
                <a:gd name="T76" fmla="*/ 8 w 81"/>
                <a:gd name="T77" fmla="*/ 98 h 121"/>
                <a:gd name="T78" fmla="*/ 3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4 h 121"/>
                <a:gd name="T90" fmla="*/ 41 w 81"/>
                <a:gd name="T91" fmla="*/ 90 h 121"/>
                <a:gd name="T92" fmla="*/ 45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6 w 81"/>
                <a:gd name="T99" fmla="*/ 66 h 121"/>
                <a:gd name="T100" fmla="*/ 69 w 81"/>
                <a:gd name="T101" fmla="*/ 64 h 121"/>
                <a:gd name="T102" fmla="*/ 74 w 81"/>
                <a:gd name="T103" fmla="*/ 56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7"/>
                  </a:lnTo>
                  <a:lnTo>
                    <a:pt x="80" y="35"/>
                  </a:lnTo>
                  <a:lnTo>
                    <a:pt x="80" y="34"/>
                  </a:lnTo>
                  <a:lnTo>
                    <a:pt x="81" y="34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4"/>
                  </a:lnTo>
                  <a:lnTo>
                    <a:pt x="71" y="9"/>
                  </a:lnTo>
                  <a:lnTo>
                    <a:pt x="65" y="4"/>
                  </a:lnTo>
                  <a:lnTo>
                    <a:pt x="58" y="2"/>
                  </a:lnTo>
                  <a:lnTo>
                    <a:pt x="51" y="0"/>
                  </a:lnTo>
                  <a:lnTo>
                    <a:pt x="44" y="0"/>
                  </a:lnTo>
                  <a:lnTo>
                    <a:pt x="28" y="2"/>
                  </a:lnTo>
                  <a:lnTo>
                    <a:pt x="16" y="8"/>
                  </a:lnTo>
                  <a:lnTo>
                    <a:pt x="11" y="13"/>
                  </a:lnTo>
                  <a:lnTo>
                    <a:pt x="8" y="19"/>
                  </a:lnTo>
                  <a:lnTo>
                    <a:pt x="5" y="26"/>
                  </a:lnTo>
                  <a:lnTo>
                    <a:pt x="4" y="36"/>
                  </a:lnTo>
                  <a:lnTo>
                    <a:pt x="26" y="38"/>
                  </a:lnTo>
                  <a:lnTo>
                    <a:pt x="27" y="28"/>
                  </a:lnTo>
                  <a:lnTo>
                    <a:pt x="31" y="23"/>
                  </a:lnTo>
                  <a:lnTo>
                    <a:pt x="35" y="20"/>
                  </a:lnTo>
                  <a:lnTo>
                    <a:pt x="43" y="19"/>
                  </a:lnTo>
                  <a:lnTo>
                    <a:pt x="49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5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50" y="51"/>
                  </a:lnTo>
                  <a:lnTo>
                    <a:pt x="46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5" y="77"/>
                  </a:lnTo>
                  <a:lnTo>
                    <a:pt x="17" y="85"/>
                  </a:lnTo>
                  <a:lnTo>
                    <a:pt x="11" y="91"/>
                  </a:lnTo>
                  <a:lnTo>
                    <a:pt x="8" y="98"/>
                  </a:lnTo>
                  <a:lnTo>
                    <a:pt x="3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4"/>
                  </a:lnTo>
                  <a:lnTo>
                    <a:pt x="41" y="90"/>
                  </a:lnTo>
                  <a:lnTo>
                    <a:pt x="45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6" y="66"/>
                  </a:lnTo>
                  <a:lnTo>
                    <a:pt x="69" y="64"/>
                  </a:lnTo>
                  <a:lnTo>
                    <a:pt x="74" y="56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Rectangle 696">
              <a:extLst>
                <a:ext uri="{FF2B5EF4-FFF2-40B4-BE49-F238E27FC236}">
                  <a16:creationId xmlns:a16="http://schemas.microsoft.com/office/drawing/2014/main" id="{F4D8B740-C48B-0FD5-E905-1B7013C95C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0" y="4180"/>
              <a:ext cx="862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Rectangle 697">
              <a:extLst>
                <a:ext uri="{FF2B5EF4-FFF2-40B4-BE49-F238E27FC236}">
                  <a16:creationId xmlns:a16="http://schemas.microsoft.com/office/drawing/2014/main" id="{7A8927F9-67AD-9E48-57EB-77F6E9CD2C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3" y="4183"/>
              <a:ext cx="856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Rectangle 698">
              <a:extLst>
                <a:ext uri="{FF2B5EF4-FFF2-40B4-BE49-F238E27FC236}">
                  <a16:creationId xmlns:a16="http://schemas.microsoft.com/office/drawing/2014/main" id="{440001C0-9BB3-F32D-9CA8-9185860ADC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2" y="4180"/>
              <a:ext cx="862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Rectangle 699">
              <a:extLst>
                <a:ext uri="{FF2B5EF4-FFF2-40B4-BE49-F238E27FC236}">
                  <a16:creationId xmlns:a16="http://schemas.microsoft.com/office/drawing/2014/main" id="{ABCEC2B7-0AB8-6886-5D64-DE84FEDD9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5" y="4183"/>
              <a:ext cx="856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Line 700">
              <a:extLst>
                <a:ext uri="{FF2B5EF4-FFF2-40B4-BE49-F238E27FC236}">
                  <a16:creationId xmlns:a16="http://schemas.microsoft.com/office/drawing/2014/main" id="{E941FB78-E5BE-15B3-C89E-906452DB86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3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Line 701">
              <a:extLst>
                <a:ext uri="{FF2B5EF4-FFF2-40B4-BE49-F238E27FC236}">
                  <a16:creationId xmlns:a16="http://schemas.microsoft.com/office/drawing/2014/main" id="{BB96E838-EAD0-D333-760D-B3B2BFD870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2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Line 702">
              <a:extLst>
                <a:ext uri="{FF2B5EF4-FFF2-40B4-BE49-F238E27FC236}">
                  <a16:creationId xmlns:a16="http://schemas.microsoft.com/office/drawing/2014/main" id="{75C4375A-D362-5859-519A-23B9A72509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0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Rectangle 703">
              <a:extLst>
                <a:ext uri="{FF2B5EF4-FFF2-40B4-BE49-F238E27FC236}">
                  <a16:creationId xmlns:a16="http://schemas.microsoft.com/office/drawing/2014/main" id="{A465CE30-796D-A93A-B6FB-28CE784FC1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2" y="4051"/>
              <a:ext cx="63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" name="Rectangle 704">
              <a:extLst>
                <a:ext uri="{FF2B5EF4-FFF2-40B4-BE49-F238E27FC236}">
                  <a16:creationId xmlns:a16="http://schemas.microsoft.com/office/drawing/2014/main" id="{E8ECF859-AFEF-1692-938B-CBA5A13FC5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1" y="4051"/>
              <a:ext cx="133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" name="Rectangle 705">
              <a:extLst>
                <a:ext uri="{FF2B5EF4-FFF2-40B4-BE49-F238E27FC236}">
                  <a16:creationId xmlns:a16="http://schemas.microsoft.com/office/drawing/2014/main" id="{6ECFD77C-E1E3-9205-508A-065BB15CB7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2" y="4166"/>
              <a:ext cx="94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" name="Rectangle 706">
              <a:extLst>
                <a:ext uri="{FF2B5EF4-FFF2-40B4-BE49-F238E27FC236}">
                  <a16:creationId xmlns:a16="http://schemas.microsoft.com/office/drawing/2014/main" id="{3C3A40C3-2627-ACA3-E5FC-10B364B0A0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2" y="4051"/>
              <a:ext cx="133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Freeform 707">
              <a:extLst>
                <a:ext uri="{FF2B5EF4-FFF2-40B4-BE49-F238E27FC236}">
                  <a16:creationId xmlns:a16="http://schemas.microsoft.com/office/drawing/2014/main" id="{598F148E-DEA9-19CE-7AF7-4905BC513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3" y="4089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5 w 42"/>
                <a:gd name="T19" fmla="*/ 11 h 42"/>
                <a:gd name="T20" fmla="*/ 14 w 42"/>
                <a:gd name="T21" fmla="*/ 12 h 42"/>
                <a:gd name="T22" fmla="*/ 13 w 42"/>
                <a:gd name="T23" fmla="*/ 14 h 42"/>
                <a:gd name="T24" fmla="*/ 12 w 42"/>
                <a:gd name="T25" fmla="*/ 16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0 h 42"/>
                <a:gd name="T40" fmla="*/ 4 w 42"/>
                <a:gd name="T41" fmla="*/ 33 h 42"/>
                <a:gd name="T42" fmla="*/ 4 w 42"/>
                <a:gd name="T43" fmla="*/ 36 h 42"/>
                <a:gd name="T44" fmla="*/ 3 w 42"/>
                <a:gd name="T45" fmla="*/ 37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3 w 42"/>
                <a:gd name="T55" fmla="*/ 38 h 42"/>
                <a:gd name="T56" fmla="*/ 14 w 42"/>
                <a:gd name="T57" fmla="*/ 37 h 42"/>
                <a:gd name="T58" fmla="*/ 15 w 42"/>
                <a:gd name="T59" fmla="*/ 35 h 42"/>
                <a:gd name="T60" fmla="*/ 17 w 42"/>
                <a:gd name="T61" fmla="*/ 33 h 42"/>
                <a:gd name="T62" fmla="*/ 18 w 42"/>
                <a:gd name="T63" fmla="*/ 32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7 h 42"/>
                <a:gd name="T78" fmla="*/ 38 w 42"/>
                <a:gd name="T79" fmla="*/ 33 h 42"/>
                <a:gd name="T80" fmla="*/ 37 w 42"/>
                <a:gd name="T81" fmla="*/ 30 h 42"/>
                <a:gd name="T82" fmla="*/ 35 w 42"/>
                <a:gd name="T83" fmla="*/ 28 h 42"/>
                <a:gd name="T84" fmla="*/ 34 w 42"/>
                <a:gd name="T85" fmla="*/ 27 h 42"/>
                <a:gd name="T86" fmla="*/ 33 w 42"/>
                <a:gd name="T87" fmla="*/ 24 h 42"/>
                <a:gd name="T88" fmla="*/ 32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6 h 42"/>
                <a:gd name="T96" fmla="*/ 28 w 42"/>
                <a:gd name="T97" fmla="*/ 14 h 42"/>
                <a:gd name="T98" fmla="*/ 27 w 42"/>
                <a:gd name="T99" fmla="*/ 12 h 42"/>
                <a:gd name="T100" fmla="*/ 26 w 42"/>
                <a:gd name="T101" fmla="*/ 11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1"/>
                  </a:lnTo>
                  <a:lnTo>
                    <a:pt x="15" y="11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3" y="40"/>
                  </a:lnTo>
                  <a:lnTo>
                    <a:pt x="13" y="38"/>
                  </a:lnTo>
                  <a:lnTo>
                    <a:pt x="14" y="38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7" y="35"/>
                  </a:lnTo>
                  <a:lnTo>
                    <a:pt x="17" y="33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8" y="37"/>
                  </a:lnTo>
                  <a:lnTo>
                    <a:pt x="38" y="35"/>
                  </a:lnTo>
                  <a:lnTo>
                    <a:pt x="38" y="33"/>
                  </a:lnTo>
                  <a:lnTo>
                    <a:pt x="37" y="33"/>
                  </a:lnTo>
                  <a:lnTo>
                    <a:pt x="37" y="30"/>
                  </a:lnTo>
                  <a:lnTo>
                    <a:pt x="35" y="30"/>
                  </a:lnTo>
                  <a:lnTo>
                    <a:pt x="35" y="28"/>
                  </a:lnTo>
                  <a:lnTo>
                    <a:pt x="34" y="28"/>
                  </a:lnTo>
                  <a:lnTo>
                    <a:pt x="34" y="27"/>
                  </a:lnTo>
                  <a:lnTo>
                    <a:pt x="33" y="27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5" y="11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708">
              <a:extLst>
                <a:ext uri="{FF2B5EF4-FFF2-40B4-BE49-F238E27FC236}">
                  <a16:creationId xmlns:a16="http://schemas.microsoft.com/office/drawing/2014/main" id="{7FDB02FF-4FD5-C0B3-6B47-E55ECC9A9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9" y="4103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3 h 43"/>
                <a:gd name="T34" fmla="*/ 37 w 42"/>
                <a:gd name="T35" fmla="*/ 33 h 43"/>
                <a:gd name="T36" fmla="*/ 37 w 42"/>
                <a:gd name="T37" fmla="*/ 32 h 43"/>
                <a:gd name="T38" fmla="*/ 35 w 42"/>
                <a:gd name="T39" fmla="*/ 32 h 43"/>
                <a:gd name="T40" fmla="*/ 35 w 42"/>
                <a:gd name="T41" fmla="*/ 29 h 43"/>
                <a:gd name="T42" fmla="*/ 34 w 42"/>
                <a:gd name="T43" fmla="*/ 29 h 43"/>
                <a:gd name="T44" fmla="*/ 34 w 42"/>
                <a:gd name="T45" fmla="*/ 28 h 43"/>
                <a:gd name="T46" fmla="*/ 34 w 42"/>
                <a:gd name="T47" fmla="*/ 26 h 43"/>
                <a:gd name="T48" fmla="*/ 33 w 42"/>
                <a:gd name="T49" fmla="*/ 26 h 43"/>
                <a:gd name="T50" fmla="*/ 33 w 42"/>
                <a:gd name="T51" fmla="*/ 24 h 43"/>
                <a:gd name="T52" fmla="*/ 32 w 42"/>
                <a:gd name="T53" fmla="*/ 24 h 43"/>
                <a:gd name="T54" fmla="*/ 32 w 42"/>
                <a:gd name="T55" fmla="*/ 21 h 43"/>
                <a:gd name="T56" fmla="*/ 31 w 42"/>
                <a:gd name="T57" fmla="*/ 21 h 43"/>
                <a:gd name="T58" fmla="*/ 31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3 h 43"/>
                <a:gd name="T76" fmla="*/ 26 w 42"/>
                <a:gd name="T77" fmla="*/ 13 h 43"/>
                <a:gd name="T78" fmla="*/ 26 w 42"/>
                <a:gd name="T79" fmla="*/ 12 h 43"/>
                <a:gd name="T80" fmla="*/ 26 w 42"/>
                <a:gd name="T81" fmla="*/ 10 h 43"/>
                <a:gd name="T82" fmla="*/ 25 w 42"/>
                <a:gd name="T83" fmla="*/ 10 h 43"/>
                <a:gd name="T84" fmla="*/ 25 w 42"/>
                <a:gd name="T85" fmla="*/ 7 h 43"/>
                <a:gd name="T86" fmla="*/ 24 w 42"/>
                <a:gd name="T87" fmla="*/ 7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3"/>
                  </a:lnTo>
                  <a:lnTo>
                    <a:pt x="37" y="33"/>
                  </a:lnTo>
                  <a:lnTo>
                    <a:pt x="37" y="32"/>
                  </a:lnTo>
                  <a:lnTo>
                    <a:pt x="35" y="32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4" y="28"/>
                  </a:lnTo>
                  <a:lnTo>
                    <a:pt x="34" y="26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2" y="24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709">
              <a:extLst>
                <a:ext uri="{FF2B5EF4-FFF2-40B4-BE49-F238E27FC236}">
                  <a16:creationId xmlns:a16="http://schemas.microsoft.com/office/drawing/2014/main" id="{2AB6008E-356F-98D5-6AD6-A46F1B02E5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0" y="4117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5 h 42"/>
                <a:gd name="T24" fmla="*/ 57 w 60"/>
                <a:gd name="T25" fmla="*/ 35 h 42"/>
                <a:gd name="T26" fmla="*/ 57 w 60"/>
                <a:gd name="T27" fmla="*/ 33 h 42"/>
                <a:gd name="T28" fmla="*/ 55 w 60"/>
                <a:gd name="T29" fmla="*/ 33 h 42"/>
                <a:gd name="T30" fmla="*/ 55 w 60"/>
                <a:gd name="T31" fmla="*/ 31 h 42"/>
                <a:gd name="T32" fmla="*/ 54 w 60"/>
                <a:gd name="T33" fmla="*/ 31 h 42"/>
                <a:gd name="T34" fmla="*/ 54 w 60"/>
                <a:gd name="T35" fmla="*/ 30 h 42"/>
                <a:gd name="T36" fmla="*/ 54 w 60"/>
                <a:gd name="T37" fmla="*/ 28 h 42"/>
                <a:gd name="T38" fmla="*/ 53 w 60"/>
                <a:gd name="T39" fmla="*/ 28 h 42"/>
                <a:gd name="T40" fmla="*/ 53 w 60"/>
                <a:gd name="T41" fmla="*/ 26 h 42"/>
                <a:gd name="T42" fmla="*/ 52 w 60"/>
                <a:gd name="T43" fmla="*/ 26 h 42"/>
                <a:gd name="T44" fmla="*/ 52 w 60"/>
                <a:gd name="T45" fmla="*/ 24 h 42"/>
                <a:gd name="T46" fmla="*/ 51 w 60"/>
                <a:gd name="T47" fmla="*/ 24 h 42"/>
                <a:gd name="T48" fmla="*/ 51 w 60"/>
                <a:gd name="T49" fmla="*/ 22 h 42"/>
                <a:gd name="T50" fmla="*/ 50 w 60"/>
                <a:gd name="T51" fmla="*/ 22 h 42"/>
                <a:gd name="T52" fmla="*/ 50 w 60"/>
                <a:gd name="T53" fmla="*/ 19 h 42"/>
                <a:gd name="T54" fmla="*/ 49 w 60"/>
                <a:gd name="T55" fmla="*/ 19 h 42"/>
                <a:gd name="T56" fmla="*/ 49 w 60"/>
                <a:gd name="T57" fmla="*/ 18 h 42"/>
                <a:gd name="T58" fmla="*/ 48 w 60"/>
                <a:gd name="T59" fmla="*/ 18 h 42"/>
                <a:gd name="T60" fmla="*/ 48 w 60"/>
                <a:gd name="T61" fmla="*/ 16 h 42"/>
                <a:gd name="T62" fmla="*/ 47 w 60"/>
                <a:gd name="T63" fmla="*/ 16 h 42"/>
                <a:gd name="T64" fmla="*/ 47 w 60"/>
                <a:gd name="T65" fmla="*/ 14 h 42"/>
                <a:gd name="T66" fmla="*/ 46 w 60"/>
                <a:gd name="T67" fmla="*/ 14 h 42"/>
                <a:gd name="T68" fmla="*/ 46 w 60"/>
                <a:gd name="T69" fmla="*/ 13 h 42"/>
                <a:gd name="T70" fmla="*/ 46 w 60"/>
                <a:gd name="T71" fmla="*/ 11 h 42"/>
                <a:gd name="T72" fmla="*/ 45 w 60"/>
                <a:gd name="T73" fmla="*/ 11 h 42"/>
                <a:gd name="T74" fmla="*/ 45 w 60"/>
                <a:gd name="T75" fmla="*/ 9 h 42"/>
                <a:gd name="T76" fmla="*/ 44 w 60"/>
                <a:gd name="T77" fmla="*/ 9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5" y="33"/>
                  </a:lnTo>
                  <a:lnTo>
                    <a:pt x="55" y="31"/>
                  </a:lnTo>
                  <a:lnTo>
                    <a:pt x="54" y="31"/>
                  </a:lnTo>
                  <a:lnTo>
                    <a:pt x="54" y="30"/>
                  </a:lnTo>
                  <a:lnTo>
                    <a:pt x="54" y="28"/>
                  </a:lnTo>
                  <a:lnTo>
                    <a:pt x="53" y="28"/>
                  </a:lnTo>
                  <a:lnTo>
                    <a:pt x="53" y="26"/>
                  </a:lnTo>
                  <a:lnTo>
                    <a:pt x="52" y="26"/>
                  </a:lnTo>
                  <a:lnTo>
                    <a:pt x="52" y="24"/>
                  </a:lnTo>
                  <a:lnTo>
                    <a:pt x="51" y="24"/>
                  </a:lnTo>
                  <a:lnTo>
                    <a:pt x="51" y="22"/>
                  </a:lnTo>
                  <a:lnTo>
                    <a:pt x="50" y="22"/>
                  </a:lnTo>
                  <a:lnTo>
                    <a:pt x="50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9"/>
                  </a:lnTo>
                  <a:lnTo>
                    <a:pt x="44" y="9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710">
              <a:extLst>
                <a:ext uri="{FF2B5EF4-FFF2-40B4-BE49-F238E27FC236}">
                  <a16:creationId xmlns:a16="http://schemas.microsoft.com/office/drawing/2014/main" id="{541B9F63-4FCF-2B8F-6AC5-E16219403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0" y="4131"/>
              <a:ext cx="26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5 w 80"/>
                <a:gd name="T25" fmla="*/ 34 h 42"/>
                <a:gd name="T26" fmla="*/ 75 w 80"/>
                <a:gd name="T27" fmla="*/ 32 h 42"/>
                <a:gd name="T28" fmla="*/ 75 w 80"/>
                <a:gd name="T29" fmla="*/ 31 h 42"/>
                <a:gd name="T30" fmla="*/ 74 w 80"/>
                <a:gd name="T31" fmla="*/ 31 h 42"/>
                <a:gd name="T32" fmla="*/ 74 w 80"/>
                <a:gd name="T33" fmla="*/ 29 h 42"/>
                <a:gd name="T34" fmla="*/ 73 w 80"/>
                <a:gd name="T35" fmla="*/ 29 h 42"/>
                <a:gd name="T36" fmla="*/ 73 w 80"/>
                <a:gd name="T37" fmla="*/ 27 h 42"/>
                <a:gd name="T38" fmla="*/ 72 w 80"/>
                <a:gd name="T39" fmla="*/ 27 h 42"/>
                <a:gd name="T40" fmla="*/ 72 w 80"/>
                <a:gd name="T41" fmla="*/ 24 h 42"/>
                <a:gd name="T42" fmla="*/ 71 w 80"/>
                <a:gd name="T43" fmla="*/ 24 h 42"/>
                <a:gd name="T44" fmla="*/ 71 w 80"/>
                <a:gd name="T45" fmla="*/ 22 h 42"/>
                <a:gd name="T46" fmla="*/ 71 w 80"/>
                <a:gd name="T47" fmla="*/ 21 h 42"/>
                <a:gd name="T48" fmla="*/ 69 w 80"/>
                <a:gd name="T49" fmla="*/ 21 h 42"/>
                <a:gd name="T50" fmla="*/ 69 w 80"/>
                <a:gd name="T51" fmla="*/ 19 h 42"/>
                <a:gd name="T52" fmla="*/ 68 w 80"/>
                <a:gd name="T53" fmla="*/ 19 h 42"/>
                <a:gd name="T54" fmla="*/ 68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2 h 42"/>
                <a:gd name="T66" fmla="*/ 65 w 80"/>
                <a:gd name="T67" fmla="*/ 12 h 42"/>
                <a:gd name="T68" fmla="*/ 65 w 80"/>
                <a:gd name="T69" fmla="*/ 10 h 42"/>
                <a:gd name="T70" fmla="*/ 64 w 80"/>
                <a:gd name="T71" fmla="*/ 10 h 42"/>
                <a:gd name="T72" fmla="*/ 64 w 80"/>
                <a:gd name="T73" fmla="*/ 8 h 42"/>
                <a:gd name="T74" fmla="*/ 63 w 80"/>
                <a:gd name="T75" fmla="*/ 8 h 42"/>
                <a:gd name="T76" fmla="*/ 63 w 80"/>
                <a:gd name="T77" fmla="*/ 5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5" y="34"/>
                  </a:lnTo>
                  <a:lnTo>
                    <a:pt x="75" y="32"/>
                  </a:lnTo>
                  <a:lnTo>
                    <a:pt x="75" y="31"/>
                  </a:lnTo>
                  <a:lnTo>
                    <a:pt x="74" y="31"/>
                  </a:lnTo>
                  <a:lnTo>
                    <a:pt x="74" y="29"/>
                  </a:lnTo>
                  <a:lnTo>
                    <a:pt x="73" y="29"/>
                  </a:lnTo>
                  <a:lnTo>
                    <a:pt x="73" y="27"/>
                  </a:lnTo>
                  <a:lnTo>
                    <a:pt x="72" y="27"/>
                  </a:lnTo>
                  <a:lnTo>
                    <a:pt x="72" y="24"/>
                  </a:lnTo>
                  <a:lnTo>
                    <a:pt x="71" y="24"/>
                  </a:lnTo>
                  <a:lnTo>
                    <a:pt x="71" y="22"/>
                  </a:lnTo>
                  <a:lnTo>
                    <a:pt x="71" y="21"/>
                  </a:lnTo>
                  <a:lnTo>
                    <a:pt x="69" y="21"/>
                  </a:lnTo>
                  <a:lnTo>
                    <a:pt x="69" y="19"/>
                  </a:lnTo>
                  <a:lnTo>
                    <a:pt x="68" y="19"/>
                  </a:lnTo>
                  <a:lnTo>
                    <a:pt x="68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4" y="10"/>
                  </a:lnTo>
                  <a:lnTo>
                    <a:pt x="64" y="8"/>
                  </a:lnTo>
                  <a:lnTo>
                    <a:pt x="63" y="8"/>
                  </a:lnTo>
                  <a:lnTo>
                    <a:pt x="63" y="5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711">
              <a:extLst>
                <a:ext uri="{FF2B5EF4-FFF2-40B4-BE49-F238E27FC236}">
                  <a16:creationId xmlns:a16="http://schemas.microsoft.com/office/drawing/2014/main" id="{126E87DB-65B8-DE9D-0000-7B987AC59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8" y="4145"/>
              <a:ext cx="35" cy="14"/>
            </a:xfrm>
            <a:custGeom>
              <a:avLst/>
              <a:gdLst>
                <a:gd name="T0" fmla="*/ 85 w 104"/>
                <a:gd name="T1" fmla="*/ 1 h 42"/>
                <a:gd name="T2" fmla="*/ 84 w 104"/>
                <a:gd name="T3" fmla="*/ 1 h 42"/>
                <a:gd name="T4" fmla="*/ 84 w 104"/>
                <a:gd name="T5" fmla="*/ 0 h 42"/>
                <a:gd name="T6" fmla="*/ 4 w 104"/>
                <a:gd name="T7" fmla="*/ 0 h 42"/>
                <a:gd name="T8" fmla="*/ 4 w 104"/>
                <a:gd name="T9" fmla="*/ 39 h 42"/>
                <a:gd name="T10" fmla="*/ 3 w 104"/>
                <a:gd name="T11" fmla="*/ 39 h 42"/>
                <a:gd name="T12" fmla="*/ 2 w 104"/>
                <a:gd name="T13" fmla="*/ 39 h 42"/>
                <a:gd name="T14" fmla="*/ 2 w 104"/>
                <a:gd name="T15" fmla="*/ 40 h 42"/>
                <a:gd name="T16" fmla="*/ 1 w 104"/>
                <a:gd name="T17" fmla="*/ 40 h 42"/>
                <a:gd name="T18" fmla="*/ 1 w 104"/>
                <a:gd name="T19" fmla="*/ 41 h 42"/>
                <a:gd name="T20" fmla="*/ 0 w 104"/>
                <a:gd name="T21" fmla="*/ 41 h 42"/>
                <a:gd name="T22" fmla="*/ 0 w 104"/>
                <a:gd name="T23" fmla="*/ 42 h 42"/>
                <a:gd name="T24" fmla="*/ 104 w 104"/>
                <a:gd name="T25" fmla="*/ 42 h 42"/>
                <a:gd name="T26" fmla="*/ 104 w 104"/>
                <a:gd name="T27" fmla="*/ 40 h 42"/>
                <a:gd name="T28" fmla="*/ 103 w 104"/>
                <a:gd name="T29" fmla="*/ 40 h 42"/>
                <a:gd name="T30" fmla="*/ 103 w 104"/>
                <a:gd name="T31" fmla="*/ 39 h 42"/>
                <a:gd name="T32" fmla="*/ 102 w 104"/>
                <a:gd name="T33" fmla="*/ 39 h 42"/>
                <a:gd name="T34" fmla="*/ 102 w 104"/>
                <a:gd name="T35" fmla="*/ 37 h 42"/>
                <a:gd name="T36" fmla="*/ 100 w 104"/>
                <a:gd name="T37" fmla="*/ 37 h 42"/>
                <a:gd name="T38" fmla="*/ 100 w 104"/>
                <a:gd name="T39" fmla="*/ 35 h 42"/>
                <a:gd name="T40" fmla="*/ 100 w 104"/>
                <a:gd name="T41" fmla="*/ 33 h 42"/>
                <a:gd name="T42" fmla="*/ 99 w 104"/>
                <a:gd name="T43" fmla="*/ 33 h 42"/>
                <a:gd name="T44" fmla="*/ 99 w 104"/>
                <a:gd name="T45" fmla="*/ 31 h 42"/>
                <a:gd name="T46" fmla="*/ 98 w 104"/>
                <a:gd name="T47" fmla="*/ 31 h 42"/>
                <a:gd name="T48" fmla="*/ 98 w 104"/>
                <a:gd name="T49" fmla="*/ 30 h 42"/>
                <a:gd name="T50" fmla="*/ 97 w 104"/>
                <a:gd name="T51" fmla="*/ 30 h 42"/>
                <a:gd name="T52" fmla="*/ 97 w 104"/>
                <a:gd name="T53" fmla="*/ 28 h 42"/>
                <a:gd name="T54" fmla="*/ 96 w 104"/>
                <a:gd name="T55" fmla="*/ 28 h 42"/>
                <a:gd name="T56" fmla="*/ 96 w 104"/>
                <a:gd name="T57" fmla="*/ 26 h 42"/>
                <a:gd name="T58" fmla="*/ 96 w 104"/>
                <a:gd name="T59" fmla="*/ 23 h 42"/>
                <a:gd name="T60" fmla="*/ 95 w 104"/>
                <a:gd name="T61" fmla="*/ 23 h 42"/>
                <a:gd name="T62" fmla="*/ 95 w 104"/>
                <a:gd name="T63" fmla="*/ 22 h 42"/>
                <a:gd name="T64" fmla="*/ 94 w 104"/>
                <a:gd name="T65" fmla="*/ 22 h 42"/>
                <a:gd name="T66" fmla="*/ 94 w 104"/>
                <a:gd name="T67" fmla="*/ 20 h 42"/>
                <a:gd name="T68" fmla="*/ 92 w 104"/>
                <a:gd name="T69" fmla="*/ 20 h 42"/>
                <a:gd name="T70" fmla="*/ 92 w 104"/>
                <a:gd name="T71" fmla="*/ 18 h 42"/>
                <a:gd name="T72" fmla="*/ 92 w 104"/>
                <a:gd name="T73" fmla="*/ 17 h 42"/>
                <a:gd name="T74" fmla="*/ 91 w 104"/>
                <a:gd name="T75" fmla="*/ 17 h 42"/>
                <a:gd name="T76" fmla="*/ 91 w 104"/>
                <a:gd name="T77" fmla="*/ 14 h 42"/>
                <a:gd name="T78" fmla="*/ 90 w 104"/>
                <a:gd name="T79" fmla="*/ 14 h 42"/>
                <a:gd name="T80" fmla="*/ 90 w 104"/>
                <a:gd name="T81" fmla="*/ 13 h 42"/>
                <a:gd name="T82" fmla="*/ 89 w 104"/>
                <a:gd name="T83" fmla="*/ 13 h 42"/>
                <a:gd name="T84" fmla="*/ 89 w 104"/>
                <a:gd name="T85" fmla="*/ 10 h 42"/>
                <a:gd name="T86" fmla="*/ 88 w 104"/>
                <a:gd name="T87" fmla="*/ 10 h 42"/>
                <a:gd name="T88" fmla="*/ 88 w 104"/>
                <a:gd name="T89" fmla="*/ 9 h 42"/>
                <a:gd name="T90" fmla="*/ 88 w 104"/>
                <a:gd name="T91" fmla="*/ 7 h 42"/>
                <a:gd name="T92" fmla="*/ 87 w 104"/>
                <a:gd name="T93" fmla="*/ 7 h 42"/>
                <a:gd name="T94" fmla="*/ 87 w 104"/>
                <a:gd name="T95" fmla="*/ 6 h 42"/>
                <a:gd name="T96" fmla="*/ 86 w 104"/>
                <a:gd name="T97" fmla="*/ 6 h 42"/>
                <a:gd name="T98" fmla="*/ 86 w 104"/>
                <a:gd name="T99" fmla="*/ 3 h 42"/>
                <a:gd name="T100" fmla="*/ 85 w 104"/>
                <a:gd name="T101" fmla="*/ 3 h 42"/>
                <a:gd name="T102" fmla="*/ 85 w 104"/>
                <a:gd name="T103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2">
                  <a:moveTo>
                    <a:pt x="85" y="1"/>
                  </a:moveTo>
                  <a:lnTo>
                    <a:pt x="84" y="1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04" y="42"/>
                  </a:lnTo>
                  <a:lnTo>
                    <a:pt x="104" y="40"/>
                  </a:lnTo>
                  <a:lnTo>
                    <a:pt x="103" y="40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0" y="37"/>
                  </a:lnTo>
                  <a:lnTo>
                    <a:pt x="100" y="35"/>
                  </a:lnTo>
                  <a:lnTo>
                    <a:pt x="100" y="33"/>
                  </a:lnTo>
                  <a:lnTo>
                    <a:pt x="99" y="33"/>
                  </a:lnTo>
                  <a:lnTo>
                    <a:pt x="99" y="31"/>
                  </a:lnTo>
                  <a:lnTo>
                    <a:pt x="98" y="31"/>
                  </a:lnTo>
                  <a:lnTo>
                    <a:pt x="98" y="30"/>
                  </a:lnTo>
                  <a:lnTo>
                    <a:pt x="97" y="30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6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2"/>
                  </a:lnTo>
                  <a:lnTo>
                    <a:pt x="94" y="22"/>
                  </a:lnTo>
                  <a:lnTo>
                    <a:pt x="94" y="20"/>
                  </a:lnTo>
                  <a:lnTo>
                    <a:pt x="92" y="20"/>
                  </a:lnTo>
                  <a:lnTo>
                    <a:pt x="92" y="18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10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7"/>
                  </a:lnTo>
                  <a:lnTo>
                    <a:pt x="87" y="7"/>
                  </a:lnTo>
                  <a:lnTo>
                    <a:pt x="87" y="6"/>
                  </a:lnTo>
                  <a:lnTo>
                    <a:pt x="86" y="6"/>
                  </a:lnTo>
                  <a:lnTo>
                    <a:pt x="86" y="3"/>
                  </a:lnTo>
                  <a:lnTo>
                    <a:pt x="85" y="3"/>
                  </a:lnTo>
                  <a:lnTo>
                    <a:pt x="85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712">
              <a:extLst>
                <a:ext uri="{FF2B5EF4-FFF2-40B4-BE49-F238E27FC236}">
                  <a16:creationId xmlns:a16="http://schemas.microsoft.com/office/drawing/2014/main" id="{18341DE6-CF81-8F22-964A-A19D479015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" y="4103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7 h 43"/>
                <a:gd name="T8" fmla="*/ 18 w 33"/>
                <a:gd name="T9" fmla="*/ 8 h 43"/>
                <a:gd name="T10" fmla="*/ 17 w 33"/>
                <a:gd name="T11" fmla="*/ 11 h 43"/>
                <a:gd name="T12" fmla="*/ 15 w 33"/>
                <a:gd name="T13" fmla="*/ 12 h 43"/>
                <a:gd name="T14" fmla="*/ 14 w 33"/>
                <a:gd name="T15" fmla="*/ 14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8 h 43"/>
                <a:gd name="T30" fmla="*/ 7 w 33"/>
                <a:gd name="T31" fmla="*/ 31 h 43"/>
                <a:gd name="T32" fmla="*/ 6 w 33"/>
                <a:gd name="T33" fmla="*/ 33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5 w 33"/>
                <a:gd name="T53" fmla="*/ 39 h 43"/>
                <a:gd name="T54" fmla="*/ 17 w 33"/>
                <a:gd name="T55" fmla="*/ 37 h 43"/>
                <a:gd name="T56" fmla="*/ 17 w 33"/>
                <a:gd name="T57" fmla="*/ 33 h 43"/>
                <a:gd name="T58" fmla="*/ 18 w 33"/>
                <a:gd name="T59" fmla="*/ 32 h 43"/>
                <a:gd name="T60" fmla="*/ 19 w 33"/>
                <a:gd name="T61" fmla="*/ 29 h 43"/>
                <a:gd name="T62" fmla="*/ 20 w 33"/>
                <a:gd name="T63" fmla="*/ 28 h 43"/>
                <a:gd name="T64" fmla="*/ 21 w 33"/>
                <a:gd name="T65" fmla="*/ 26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3 h 43"/>
                <a:gd name="T78" fmla="*/ 27 w 33"/>
                <a:gd name="T79" fmla="*/ 12 h 43"/>
                <a:gd name="T80" fmla="*/ 28 w 33"/>
                <a:gd name="T81" fmla="*/ 10 h 43"/>
                <a:gd name="T82" fmla="*/ 29 w 33"/>
                <a:gd name="T83" fmla="*/ 7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5" y="12"/>
                  </a:lnTo>
                  <a:lnTo>
                    <a:pt x="15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6" y="33"/>
                  </a:lnTo>
                  <a:lnTo>
                    <a:pt x="5" y="33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3"/>
                  </a:lnTo>
                  <a:lnTo>
                    <a:pt x="18" y="33"/>
                  </a:lnTo>
                  <a:lnTo>
                    <a:pt x="18" y="32"/>
                  </a:lnTo>
                  <a:lnTo>
                    <a:pt x="19" y="32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8"/>
                  </a:lnTo>
                  <a:lnTo>
                    <a:pt x="21" y="28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7" y="12"/>
                  </a:lnTo>
                  <a:lnTo>
                    <a:pt x="28" y="12"/>
                  </a:lnTo>
                  <a:lnTo>
                    <a:pt x="28" y="10"/>
                  </a:lnTo>
                  <a:lnTo>
                    <a:pt x="29" y="10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713">
              <a:extLst>
                <a:ext uri="{FF2B5EF4-FFF2-40B4-BE49-F238E27FC236}">
                  <a16:creationId xmlns:a16="http://schemas.microsoft.com/office/drawing/2014/main" id="{460983AA-1CCD-6749-4583-BE11A6E82D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9" y="4117"/>
              <a:ext cx="11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8 h 42"/>
                <a:gd name="T10" fmla="*/ 14 w 31"/>
                <a:gd name="T11" fmla="*/ 10 h 42"/>
                <a:gd name="T12" fmla="*/ 14 w 31"/>
                <a:gd name="T13" fmla="*/ 13 h 42"/>
                <a:gd name="T14" fmla="*/ 13 w 31"/>
                <a:gd name="T15" fmla="*/ 14 h 42"/>
                <a:gd name="T16" fmla="*/ 12 w 31"/>
                <a:gd name="T17" fmla="*/ 16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8 h 42"/>
                <a:gd name="T30" fmla="*/ 5 w 31"/>
                <a:gd name="T31" fmla="*/ 30 h 42"/>
                <a:gd name="T32" fmla="*/ 4 w 31"/>
                <a:gd name="T33" fmla="*/ 31 h 42"/>
                <a:gd name="T34" fmla="*/ 3 w 31"/>
                <a:gd name="T35" fmla="*/ 33 h 42"/>
                <a:gd name="T36" fmla="*/ 2 w 31"/>
                <a:gd name="T37" fmla="*/ 35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2 w 31"/>
                <a:gd name="T45" fmla="*/ 41 h 42"/>
                <a:gd name="T46" fmla="*/ 13 w 31"/>
                <a:gd name="T47" fmla="*/ 39 h 42"/>
                <a:gd name="T48" fmla="*/ 14 w 31"/>
                <a:gd name="T49" fmla="*/ 37 h 42"/>
                <a:gd name="T50" fmla="*/ 16 w 31"/>
                <a:gd name="T51" fmla="*/ 35 h 42"/>
                <a:gd name="T52" fmla="*/ 17 w 31"/>
                <a:gd name="T53" fmla="*/ 33 h 42"/>
                <a:gd name="T54" fmla="*/ 18 w 31"/>
                <a:gd name="T55" fmla="*/ 31 h 42"/>
                <a:gd name="T56" fmla="*/ 19 w 31"/>
                <a:gd name="T57" fmla="*/ 30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6 h 42"/>
                <a:gd name="T70" fmla="*/ 25 w 31"/>
                <a:gd name="T71" fmla="*/ 14 h 42"/>
                <a:gd name="T72" fmla="*/ 26 w 31"/>
                <a:gd name="T73" fmla="*/ 13 h 42"/>
                <a:gd name="T74" fmla="*/ 27 w 31"/>
                <a:gd name="T75" fmla="*/ 11 h 42"/>
                <a:gd name="T76" fmla="*/ 27 w 31"/>
                <a:gd name="T77" fmla="*/ 8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Freeform 714">
              <a:extLst>
                <a:ext uri="{FF2B5EF4-FFF2-40B4-BE49-F238E27FC236}">
                  <a16:creationId xmlns:a16="http://schemas.microsoft.com/office/drawing/2014/main" id="{92832824-20AD-19A2-74B7-EC2B889E2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3" y="4131"/>
              <a:ext cx="10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5 h 42"/>
                <a:gd name="T8" fmla="*/ 16 w 32"/>
                <a:gd name="T9" fmla="*/ 8 h 42"/>
                <a:gd name="T10" fmla="*/ 15 w 32"/>
                <a:gd name="T11" fmla="*/ 10 h 42"/>
                <a:gd name="T12" fmla="*/ 13 w 32"/>
                <a:gd name="T13" fmla="*/ 11 h 42"/>
                <a:gd name="T14" fmla="*/ 13 w 32"/>
                <a:gd name="T15" fmla="*/ 15 h 42"/>
                <a:gd name="T16" fmla="*/ 12 w 32"/>
                <a:gd name="T17" fmla="*/ 17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4 h 42"/>
                <a:gd name="T26" fmla="*/ 6 w 32"/>
                <a:gd name="T27" fmla="*/ 27 h 42"/>
                <a:gd name="T28" fmla="*/ 5 w 32"/>
                <a:gd name="T29" fmla="*/ 29 h 42"/>
                <a:gd name="T30" fmla="*/ 5 w 32"/>
                <a:gd name="T31" fmla="*/ 32 h 42"/>
                <a:gd name="T32" fmla="*/ 4 w 32"/>
                <a:gd name="T33" fmla="*/ 34 h 42"/>
                <a:gd name="T34" fmla="*/ 3 w 32"/>
                <a:gd name="T35" fmla="*/ 35 h 42"/>
                <a:gd name="T36" fmla="*/ 2 w 32"/>
                <a:gd name="T37" fmla="*/ 37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5 w 32"/>
                <a:gd name="T47" fmla="*/ 39 h 42"/>
                <a:gd name="T48" fmla="*/ 16 w 32"/>
                <a:gd name="T49" fmla="*/ 35 h 42"/>
                <a:gd name="T50" fmla="*/ 17 w 32"/>
                <a:gd name="T51" fmla="*/ 34 h 42"/>
                <a:gd name="T52" fmla="*/ 18 w 32"/>
                <a:gd name="T53" fmla="*/ 32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5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5 w 32"/>
                <a:gd name="T69" fmla="*/ 15 h 42"/>
                <a:gd name="T70" fmla="*/ 26 w 32"/>
                <a:gd name="T71" fmla="*/ 14 h 42"/>
                <a:gd name="T72" fmla="*/ 26 w 32"/>
                <a:gd name="T73" fmla="*/ 10 h 42"/>
                <a:gd name="T74" fmla="*/ 27 w 32"/>
                <a:gd name="T75" fmla="*/ 8 h 42"/>
                <a:gd name="T76" fmla="*/ 28 w 32"/>
                <a:gd name="T77" fmla="*/ 5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3" y="11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5" y="39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715">
              <a:extLst>
                <a:ext uri="{FF2B5EF4-FFF2-40B4-BE49-F238E27FC236}">
                  <a16:creationId xmlns:a16="http://schemas.microsoft.com/office/drawing/2014/main" id="{59A5F083-EAAE-7A1E-B30E-C378BAD66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6" y="4145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3 h 42"/>
                <a:gd name="T4" fmla="*/ 18 w 32"/>
                <a:gd name="T5" fmla="*/ 6 h 42"/>
                <a:gd name="T6" fmla="*/ 17 w 32"/>
                <a:gd name="T7" fmla="*/ 7 h 42"/>
                <a:gd name="T8" fmla="*/ 16 w 32"/>
                <a:gd name="T9" fmla="*/ 9 h 42"/>
                <a:gd name="T10" fmla="*/ 15 w 32"/>
                <a:gd name="T11" fmla="*/ 10 h 42"/>
                <a:gd name="T12" fmla="*/ 13 w 32"/>
                <a:gd name="T13" fmla="*/ 12 h 42"/>
                <a:gd name="T14" fmla="*/ 12 w 32"/>
                <a:gd name="T15" fmla="*/ 14 h 42"/>
                <a:gd name="T16" fmla="*/ 12 w 32"/>
                <a:gd name="T17" fmla="*/ 18 h 42"/>
                <a:gd name="T18" fmla="*/ 10 w 32"/>
                <a:gd name="T19" fmla="*/ 20 h 42"/>
                <a:gd name="T20" fmla="*/ 9 w 32"/>
                <a:gd name="T21" fmla="*/ 22 h 42"/>
                <a:gd name="T22" fmla="*/ 8 w 32"/>
                <a:gd name="T23" fmla="*/ 23 h 42"/>
                <a:gd name="T24" fmla="*/ 7 w 32"/>
                <a:gd name="T25" fmla="*/ 26 h 42"/>
                <a:gd name="T26" fmla="*/ 6 w 32"/>
                <a:gd name="T27" fmla="*/ 27 h 42"/>
                <a:gd name="T28" fmla="*/ 5 w 32"/>
                <a:gd name="T29" fmla="*/ 29 h 42"/>
                <a:gd name="T30" fmla="*/ 4 w 32"/>
                <a:gd name="T31" fmla="*/ 31 h 42"/>
                <a:gd name="T32" fmla="*/ 4 w 32"/>
                <a:gd name="T33" fmla="*/ 35 h 42"/>
                <a:gd name="T34" fmla="*/ 3 w 32"/>
                <a:gd name="T35" fmla="*/ 37 h 42"/>
                <a:gd name="T36" fmla="*/ 2 w 32"/>
                <a:gd name="T37" fmla="*/ 39 h 42"/>
                <a:gd name="T38" fmla="*/ 1 w 32"/>
                <a:gd name="T39" fmla="*/ 40 h 42"/>
                <a:gd name="T40" fmla="*/ 0 w 32"/>
                <a:gd name="T41" fmla="*/ 42 h 42"/>
                <a:gd name="T42" fmla="*/ 12 w 32"/>
                <a:gd name="T43" fmla="*/ 41 h 42"/>
                <a:gd name="T44" fmla="*/ 13 w 32"/>
                <a:gd name="T45" fmla="*/ 39 h 42"/>
                <a:gd name="T46" fmla="*/ 15 w 32"/>
                <a:gd name="T47" fmla="*/ 37 h 42"/>
                <a:gd name="T48" fmla="*/ 16 w 32"/>
                <a:gd name="T49" fmla="*/ 35 h 42"/>
                <a:gd name="T50" fmla="*/ 17 w 32"/>
                <a:gd name="T51" fmla="*/ 33 h 42"/>
                <a:gd name="T52" fmla="*/ 18 w 32"/>
                <a:gd name="T53" fmla="*/ 31 h 42"/>
                <a:gd name="T54" fmla="*/ 19 w 32"/>
                <a:gd name="T55" fmla="*/ 30 h 42"/>
                <a:gd name="T56" fmla="*/ 20 w 32"/>
                <a:gd name="T57" fmla="*/ 28 h 42"/>
                <a:gd name="T58" fmla="*/ 21 w 32"/>
                <a:gd name="T59" fmla="*/ 27 h 42"/>
                <a:gd name="T60" fmla="*/ 21 w 32"/>
                <a:gd name="T61" fmla="*/ 22 h 42"/>
                <a:gd name="T62" fmla="*/ 22 w 32"/>
                <a:gd name="T63" fmla="*/ 20 h 42"/>
                <a:gd name="T64" fmla="*/ 23 w 32"/>
                <a:gd name="T65" fmla="*/ 18 h 42"/>
                <a:gd name="T66" fmla="*/ 24 w 32"/>
                <a:gd name="T67" fmla="*/ 17 h 42"/>
                <a:gd name="T68" fmla="*/ 25 w 32"/>
                <a:gd name="T69" fmla="*/ 14 h 42"/>
                <a:gd name="T70" fmla="*/ 26 w 32"/>
                <a:gd name="T71" fmla="*/ 13 h 42"/>
                <a:gd name="T72" fmla="*/ 27 w 32"/>
                <a:gd name="T73" fmla="*/ 11 h 42"/>
                <a:gd name="T74" fmla="*/ 28 w 32"/>
                <a:gd name="T75" fmla="*/ 9 h 42"/>
                <a:gd name="T76" fmla="*/ 29 w 32"/>
                <a:gd name="T77" fmla="*/ 7 h 42"/>
                <a:gd name="T78" fmla="*/ 29 w 32"/>
                <a:gd name="T79" fmla="*/ 3 h 42"/>
                <a:gd name="T80" fmla="*/ 31 w 32"/>
                <a:gd name="T81" fmla="*/ 1 h 42"/>
                <a:gd name="T82" fmla="*/ 32 w 32"/>
                <a:gd name="T8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5" y="39"/>
                  </a:lnTo>
                  <a:lnTo>
                    <a:pt x="15" y="37"/>
                  </a:lnTo>
                  <a:lnTo>
                    <a:pt x="16" y="37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0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29" y="3"/>
                  </a:ln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Freeform 716">
              <a:extLst>
                <a:ext uri="{FF2B5EF4-FFF2-40B4-BE49-F238E27FC236}">
                  <a16:creationId xmlns:a16="http://schemas.microsoft.com/office/drawing/2014/main" id="{5E9AA9D7-85E0-4E1F-27F8-9BF53E530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5" y="4159"/>
              <a:ext cx="55" cy="14"/>
            </a:xfrm>
            <a:custGeom>
              <a:avLst/>
              <a:gdLst>
                <a:gd name="T0" fmla="*/ 38 w 164"/>
                <a:gd name="T1" fmla="*/ 2 h 42"/>
                <a:gd name="T2" fmla="*/ 36 w 164"/>
                <a:gd name="T3" fmla="*/ 5 h 42"/>
                <a:gd name="T4" fmla="*/ 33 w 164"/>
                <a:gd name="T5" fmla="*/ 7 h 42"/>
                <a:gd name="T6" fmla="*/ 31 w 164"/>
                <a:gd name="T7" fmla="*/ 9 h 42"/>
                <a:gd name="T8" fmla="*/ 29 w 164"/>
                <a:gd name="T9" fmla="*/ 11 h 42"/>
                <a:gd name="T10" fmla="*/ 27 w 164"/>
                <a:gd name="T11" fmla="*/ 13 h 42"/>
                <a:gd name="T12" fmla="*/ 25 w 164"/>
                <a:gd name="T13" fmla="*/ 15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5 h 42"/>
                <a:gd name="T22" fmla="*/ 14 w 164"/>
                <a:gd name="T23" fmla="*/ 27 h 42"/>
                <a:gd name="T24" fmla="*/ 12 w 164"/>
                <a:gd name="T25" fmla="*/ 29 h 42"/>
                <a:gd name="T26" fmla="*/ 10 w 164"/>
                <a:gd name="T27" fmla="*/ 31 h 42"/>
                <a:gd name="T28" fmla="*/ 8 w 164"/>
                <a:gd name="T29" fmla="*/ 33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7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5 h 42"/>
                <a:gd name="T46" fmla="*/ 26 w 164"/>
                <a:gd name="T47" fmla="*/ 32 h 42"/>
                <a:gd name="T48" fmla="*/ 27 w 164"/>
                <a:gd name="T49" fmla="*/ 29 h 42"/>
                <a:gd name="T50" fmla="*/ 29 w 164"/>
                <a:gd name="T51" fmla="*/ 27 h 42"/>
                <a:gd name="T52" fmla="*/ 31 w 164"/>
                <a:gd name="T53" fmla="*/ 25 h 42"/>
                <a:gd name="T54" fmla="*/ 33 w 164"/>
                <a:gd name="T55" fmla="*/ 22 h 42"/>
                <a:gd name="T56" fmla="*/ 36 w 164"/>
                <a:gd name="T57" fmla="*/ 20 h 42"/>
                <a:gd name="T58" fmla="*/ 38 w 164"/>
                <a:gd name="T59" fmla="*/ 18 h 42"/>
                <a:gd name="T60" fmla="*/ 41 w 164"/>
                <a:gd name="T61" fmla="*/ 16 h 42"/>
                <a:gd name="T62" fmla="*/ 43 w 164"/>
                <a:gd name="T63" fmla="*/ 14 h 42"/>
                <a:gd name="T64" fmla="*/ 45 w 164"/>
                <a:gd name="T65" fmla="*/ 16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5 h 42"/>
                <a:gd name="T74" fmla="*/ 56 w 164"/>
                <a:gd name="T75" fmla="*/ 27 h 42"/>
                <a:gd name="T76" fmla="*/ 58 w 164"/>
                <a:gd name="T77" fmla="*/ 29 h 42"/>
                <a:gd name="T78" fmla="*/ 61 w 164"/>
                <a:gd name="T79" fmla="*/ 31 h 42"/>
                <a:gd name="T80" fmla="*/ 63 w 164"/>
                <a:gd name="T81" fmla="*/ 33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59 w 164"/>
                <a:gd name="T93" fmla="*/ 32 h 42"/>
                <a:gd name="T94" fmla="*/ 157 w 164"/>
                <a:gd name="T95" fmla="*/ 29 h 42"/>
                <a:gd name="T96" fmla="*/ 155 w 164"/>
                <a:gd name="T97" fmla="*/ 25 h 42"/>
                <a:gd name="T98" fmla="*/ 153 w 164"/>
                <a:gd name="T99" fmla="*/ 21 h 42"/>
                <a:gd name="T100" fmla="*/ 151 w 164"/>
                <a:gd name="T101" fmla="*/ 18 h 42"/>
                <a:gd name="T102" fmla="*/ 149 w 164"/>
                <a:gd name="T103" fmla="*/ 14 h 42"/>
                <a:gd name="T104" fmla="*/ 148 w 164"/>
                <a:gd name="T105" fmla="*/ 8 h 42"/>
                <a:gd name="T106" fmla="*/ 146 w 164"/>
                <a:gd name="T107" fmla="*/ 5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7" y="2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6"/>
                  </a:lnTo>
                  <a:lnTo>
                    <a:pt x="33" y="6"/>
                  </a:lnTo>
                  <a:lnTo>
                    <a:pt x="33" y="7"/>
                  </a:lnTo>
                  <a:lnTo>
                    <a:pt x="32" y="7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8" y="11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7" y="23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1" y="29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1" y="27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5" y="16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5"/>
                  </a:lnTo>
                  <a:lnTo>
                    <a:pt x="54" y="25"/>
                  </a:lnTo>
                  <a:lnTo>
                    <a:pt x="54" y="26"/>
                  </a:lnTo>
                  <a:lnTo>
                    <a:pt x="55" y="26"/>
                  </a:lnTo>
                  <a:lnTo>
                    <a:pt x="55" y="27"/>
                  </a:lnTo>
                  <a:lnTo>
                    <a:pt x="56" y="27"/>
                  </a:lnTo>
                  <a:lnTo>
                    <a:pt x="56" y="28"/>
                  </a:lnTo>
                  <a:lnTo>
                    <a:pt x="57" y="28"/>
                  </a:lnTo>
                  <a:lnTo>
                    <a:pt x="57" y="29"/>
                  </a:lnTo>
                  <a:lnTo>
                    <a:pt x="58" y="29"/>
                  </a:lnTo>
                  <a:lnTo>
                    <a:pt x="58" y="30"/>
                  </a:lnTo>
                  <a:lnTo>
                    <a:pt x="60" y="30"/>
                  </a:lnTo>
                  <a:lnTo>
                    <a:pt x="60" y="31"/>
                  </a:lnTo>
                  <a:lnTo>
                    <a:pt x="61" y="31"/>
                  </a:lnTo>
                  <a:lnTo>
                    <a:pt x="61" y="32"/>
                  </a:lnTo>
                  <a:lnTo>
                    <a:pt x="62" y="32"/>
                  </a:lnTo>
                  <a:lnTo>
                    <a:pt x="62" y="33"/>
                  </a:lnTo>
                  <a:lnTo>
                    <a:pt x="63" y="33"/>
                  </a:lnTo>
                  <a:lnTo>
                    <a:pt x="63" y="35"/>
                  </a:lnTo>
                  <a:lnTo>
                    <a:pt x="64" y="35"/>
                  </a:lnTo>
                  <a:lnTo>
                    <a:pt x="65" y="35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0" y="36"/>
                  </a:lnTo>
                  <a:lnTo>
                    <a:pt x="160" y="35"/>
                  </a:lnTo>
                  <a:lnTo>
                    <a:pt x="159" y="35"/>
                  </a:lnTo>
                  <a:lnTo>
                    <a:pt x="159" y="32"/>
                  </a:lnTo>
                  <a:lnTo>
                    <a:pt x="158" y="32"/>
                  </a:lnTo>
                  <a:lnTo>
                    <a:pt x="158" y="31"/>
                  </a:lnTo>
                  <a:lnTo>
                    <a:pt x="157" y="31"/>
                  </a:lnTo>
                  <a:lnTo>
                    <a:pt x="157" y="29"/>
                  </a:lnTo>
                  <a:lnTo>
                    <a:pt x="157" y="27"/>
                  </a:lnTo>
                  <a:lnTo>
                    <a:pt x="156" y="27"/>
                  </a:lnTo>
                  <a:lnTo>
                    <a:pt x="156" y="25"/>
                  </a:lnTo>
                  <a:lnTo>
                    <a:pt x="155" y="25"/>
                  </a:lnTo>
                  <a:lnTo>
                    <a:pt x="155" y="22"/>
                  </a:lnTo>
                  <a:lnTo>
                    <a:pt x="154" y="22"/>
                  </a:lnTo>
                  <a:lnTo>
                    <a:pt x="154" y="21"/>
                  </a:lnTo>
                  <a:lnTo>
                    <a:pt x="153" y="21"/>
                  </a:lnTo>
                  <a:lnTo>
                    <a:pt x="153" y="19"/>
                  </a:lnTo>
                  <a:lnTo>
                    <a:pt x="152" y="19"/>
                  </a:lnTo>
                  <a:lnTo>
                    <a:pt x="152" y="18"/>
                  </a:lnTo>
                  <a:lnTo>
                    <a:pt x="151" y="18"/>
                  </a:lnTo>
                  <a:lnTo>
                    <a:pt x="151" y="16"/>
                  </a:lnTo>
                  <a:lnTo>
                    <a:pt x="150" y="16"/>
                  </a:lnTo>
                  <a:lnTo>
                    <a:pt x="150" y="14"/>
                  </a:lnTo>
                  <a:lnTo>
                    <a:pt x="149" y="14"/>
                  </a:lnTo>
                  <a:lnTo>
                    <a:pt x="149" y="11"/>
                  </a:lnTo>
                  <a:lnTo>
                    <a:pt x="149" y="10"/>
                  </a:lnTo>
                  <a:lnTo>
                    <a:pt x="148" y="10"/>
                  </a:lnTo>
                  <a:lnTo>
                    <a:pt x="148" y="8"/>
                  </a:lnTo>
                  <a:lnTo>
                    <a:pt x="147" y="8"/>
                  </a:lnTo>
                  <a:lnTo>
                    <a:pt x="147" y="6"/>
                  </a:lnTo>
                  <a:lnTo>
                    <a:pt x="146" y="6"/>
                  </a:lnTo>
                  <a:lnTo>
                    <a:pt x="146" y="5"/>
                  </a:lnTo>
                  <a:lnTo>
                    <a:pt x="145" y="5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717">
              <a:extLst>
                <a:ext uri="{FF2B5EF4-FFF2-40B4-BE49-F238E27FC236}">
                  <a16:creationId xmlns:a16="http://schemas.microsoft.com/office/drawing/2014/main" id="{86D0633E-67B5-A581-91E2-25281A317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2" y="4173"/>
              <a:ext cx="18" cy="15"/>
            </a:xfrm>
            <a:custGeom>
              <a:avLst/>
              <a:gdLst>
                <a:gd name="T0" fmla="*/ 39 w 55"/>
                <a:gd name="T1" fmla="*/ 1 h 44"/>
                <a:gd name="T2" fmla="*/ 37 w 55"/>
                <a:gd name="T3" fmla="*/ 5 h 44"/>
                <a:gd name="T4" fmla="*/ 35 w 55"/>
                <a:gd name="T5" fmla="*/ 6 h 44"/>
                <a:gd name="T6" fmla="*/ 33 w 55"/>
                <a:gd name="T7" fmla="*/ 7 h 44"/>
                <a:gd name="T8" fmla="*/ 32 w 55"/>
                <a:gd name="T9" fmla="*/ 9 h 44"/>
                <a:gd name="T10" fmla="*/ 30 w 55"/>
                <a:gd name="T11" fmla="*/ 10 h 44"/>
                <a:gd name="T12" fmla="*/ 29 w 55"/>
                <a:gd name="T13" fmla="*/ 13 h 44"/>
                <a:gd name="T14" fmla="*/ 27 w 55"/>
                <a:gd name="T15" fmla="*/ 14 h 44"/>
                <a:gd name="T16" fmla="*/ 25 w 55"/>
                <a:gd name="T17" fmla="*/ 15 h 44"/>
                <a:gd name="T18" fmla="*/ 24 w 55"/>
                <a:gd name="T19" fmla="*/ 17 h 44"/>
                <a:gd name="T20" fmla="*/ 23 w 55"/>
                <a:gd name="T21" fmla="*/ 19 h 44"/>
                <a:gd name="T22" fmla="*/ 21 w 55"/>
                <a:gd name="T23" fmla="*/ 20 h 44"/>
                <a:gd name="T24" fmla="*/ 20 w 55"/>
                <a:gd name="T25" fmla="*/ 22 h 44"/>
                <a:gd name="T26" fmla="*/ 18 w 55"/>
                <a:gd name="T27" fmla="*/ 24 h 44"/>
                <a:gd name="T28" fmla="*/ 16 w 55"/>
                <a:gd name="T29" fmla="*/ 26 h 44"/>
                <a:gd name="T30" fmla="*/ 14 w 55"/>
                <a:gd name="T31" fmla="*/ 27 h 44"/>
                <a:gd name="T32" fmla="*/ 12 w 55"/>
                <a:gd name="T33" fmla="*/ 29 h 44"/>
                <a:gd name="T34" fmla="*/ 11 w 55"/>
                <a:gd name="T35" fmla="*/ 31 h 44"/>
                <a:gd name="T36" fmla="*/ 9 w 55"/>
                <a:gd name="T37" fmla="*/ 32 h 44"/>
                <a:gd name="T38" fmla="*/ 8 w 55"/>
                <a:gd name="T39" fmla="*/ 35 h 44"/>
                <a:gd name="T40" fmla="*/ 6 w 55"/>
                <a:gd name="T41" fmla="*/ 36 h 44"/>
                <a:gd name="T42" fmla="*/ 5 w 55"/>
                <a:gd name="T43" fmla="*/ 38 h 44"/>
                <a:gd name="T44" fmla="*/ 3 w 55"/>
                <a:gd name="T45" fmla="*/ 39 h 44"/>
                <a:gd name="T46" fmla="*/ 2 w 55"/>
                <a:gd name="T47" fmla="*/ 41 h 44"/>
                <a:gd name="T48" fmla="*/ 0 w 55"/>
                <a:gd name="T49" fmla="*/ 42 h 44"/>
                <a:gd name="T50" fmla="*/ 16 w 55"/>
                <a:gd name="T51" fmla="*/ 42 h 44"/>
                <a:gd name="T52" fmla="*/ 18 w 55"/>
                <a:gd name="T53" fmla="*/ 40 h 44"/>
                <a:gd name="T54" fmla="*/ 20 w 55"/>
                <a:gd name="T55" fmla="*/ 39 h 44"/>
                <a:gd name="T56" fmla="*/ 21 w 55"/>
                <a:gd name="T57" fmla="*/ 36 h 44"/>
                <a:gd name="T58" fmla="*/ 23 w 55"/>
                <a:gd name="T59" fmla="*/ 35 h 44"/>
                <a:gd name="T60" fmla="*/ 25 w 55"/>
                <a:gd name="T61" fmla="*/ 34 h 44"/>
                <a:gd name="T62" fmla="*/ 26 w 55"/>
                <a:gd name="T63" fmla="*/ 32 h 44"/>
                <a:gd name="T64" fmla="*/ 27 w 55"/>
                <a:gd name="T65" fmla="*/ 30 h 44"/>
                <a:gd name="T66" fmla="*/ 29 w 55"/>
                <a:gd name="T67" fmla="*/ 29 h 44"/>
                <a:gd name="T68" fmla="*/ 30 w 55"/>
                <a:gd name="T69" fmla="*/ 27 h 44"/>
                <a:gd name="T70" fmla="*/ 32 w 55"/>
                <a:gd name="T71" fmla="*/ 26 h 44"/>
                <a:gd name="T72" fmla="*/ 33 w 55"/>
                <a:gd name="T73" fmla="*/ 24 h 44"/>
                <a:gd name="T74" fmla="*/ 35 w 55"/>
                <a:gd name="T75" fmla="*/ 22 h 44"/>
                <a:gd name="T76" fmla="*/ 36 w 55"/>
                <a:gd name="T77" fmla="*/ 20 h 44"/>
                <a:gd name="T78" fmla="*/ 37 w 55"/>
                <a:gd name="T79" fmla="*/ 18 h 44"/>
                <a:gd name="T80" fmla="*/ 40 w 55"/>
                <a:gd name="T81" fmla="*/ 17 h 44"/>
                <a:gd name="T82" fmla="*/ 42 w 55"/>
                <a:gd name="T83" fmla="*/ 16 h 44"/>
                <a:gd name="T84" fmla="*/ 43 w 55"/>
                <a:gd name="T85" fmla="*/ 14 h 44"/>
                <a:gd name="T86" fmla="*/ 45 w 55"/>
                <a:gd name="T87" fmla="*/ 13 h 44"/>
                <a:gd name="T88" fmla="*/ 46 w 55"/>
                <a:gd name="T89" fmla="*/ 10 h 44"/>
                <a:gd name="T90" fmla="*/ 48 w 55"/>
                <a:gd name="T91" fmla="*/ 9 h 44"/>
                <a:gd name="T92" fmla="*/ 49 w 55"/>
                <a:gd name="T93" fmla="*/ 7 h 44"/>
                <a:gd name="T94" fmla="*/ 50 w 55"/>
                <a:gd name="T95" fmla="*/ 5 h 44"/>
                <a:gd name="T96" fmla="*/ 52 w 55"/>
                <a:gd name="T97" fmla="*/ 4 h 44"/>
                <a:gd name="T98" fmla="*/ 53 w 55"/>
                <a:gd name="T99" fmla="*/ 1 h 44"/>
                <a:gd name="T100" fmla="*/ 55 w 55"/>
                <a:gd name="T10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" h="44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7" y="1"/>
                  </a:lnTo>
                  <a:lnTo>
                    <a:pt x="37" y="3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6" y="6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18" y="24"/>
                  </a:lnTo>
                  <a:lnTo>
                    <a:pt x="18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4" y="27"/>
                  </a:lnTo>
                  <a:lnTo>
                    <a:pt x="14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7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4"/>
                  </a:lnTo>
                  <a:lnTo>
                    <a:pt x="16" y="44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1" y="39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1" y="27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45" y="13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3"/>
                  </a:lnTo>
                  <a:lnTo>
                    <a:pt x="53" y="3"/>
                  </a:lnTo>
                  <a:lnTo>
                    <a:pt x="53" y="1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5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718">
              <a:extLst>
                <a:ext uri="{FF2B5EF4-FFF2-40B4-BE49-F238E27FC236}">
                  <a16:creationId xmlns:a16="http://schemas.microsoft.com/office/drawing/2014/main" id="{2861DB57-CC68-76AF-D696-FAA56779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9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4 h 42"/>
                <a:gd name="T6" fmla="*/ 18 w 32"/>
                <a:gd name="T7" fmla="*/ 6 h 42"/>
                <a:gd name="T8" fmla="*/ 17 w 32"/>
                <a:gd name="T9" fmla="*/ 8 h 42"/>
                <a:gd name="T10" fmla="*/ 16 w 32"/>
                <a:gd name="T11" fmla="*/ 10 h 42"/>
                <a:gd name="T12" fmla="*/ 15 w 32"/>
                <a:gd name="T13" fmla="*/ 11 h 42"/>
                <a:gd name="T14" fmla="*/ 14 w 32"/>
                <a:gd name="T15" fmla="*/ 13 h 42"/>
                <a:gd name="T16" fmla="*/ 12 w 32"/>
                <a:gd name="T17" fmla="*/ 15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5 h 42"/>
                <a:gd name="T28" fmla="*/ 7 w 32"/>
                <a:gd name="T29" fmla="*/ 28 h 42"/>
                <a:gd name="T30" fmla="*/ 6 w 32"/>
                <a:gd name="T31" fmla="*/ 30 h 42"/>
                <a:gd name="T32" fmla="*/ 5 w 32"/>
                <a:gd name="T33" fmla="*/ 31 h 42"/>
                <a:gd name="T34" fmla="*/ 4 w 32"/>
                <a:gd name="T35" fmla="*/ 33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4 w 32"/>
                <a:gd name="T47" fmla="*/ 39 h 42"/>
                <a:gd name="T48" fmla="*/ 15 w 32"/>
                <a:gd name="T49" fmla="*/ 38 h 42"/>
                <a:gd name="T50" fmla="*/ 16 w 32"/>
                <a:gd name="T51" fmla="*/ 36 h 42"/>
                <a:gd name="T52" fmla="*/ 17 w 32"/>
                <a:gd name="T53" fmla="*/ 35 h 42"/>
                <a:gd name="T54" fmla="*/ 18 w 32"/>
                <a:gd name="T55" fmla="*/ 32 h 42"/>
                <a:gd name="T56" fmla="*/ 19 w 32"/>
                <a:gd name="T57" fmla="*/ 31 h 42"/>
                <a:gd name="T58" fmla="*/ 20 w 32"/>
                <a:gd name="T59" fmla="*/ 29 h 42"/>
                <a:gd name="T60" fmla="*/ 20 w 32"/>
                <a:gd name="T61" fmla="*/ 25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6 h 42"/>
                <a:gd name="T72" fmla="*/ 26 w 32"/>
                <a:gd name="T73" fmla="*/ 14 h 42"/>
                <a:gd name="T74" fmla="*/ 27 w 32"/>
                <a:gd name="T75" fmla="*/ 11 h 42"/>
                <a:gd name="T76" fmla="*/ 28 w 32"/>
                <a:gd name="T77" fmla="*/ 10 h 42"/>
                <a:gd name="T78" fmla="*/ 28 w 32"/>
                <a:gd name="T79" fmla="*/ 6 h 42"/>
                <a:gd name="T80" fmla="*/ 29 w 32"/>
                <a:gd name="T81" fmla="*/ 5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4" y="13"/>
                  </a:lnTo>
                  <a:lnTo>
                    <a:pt x="14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5" y="39"/>
                  </a:lnTo>
                  <a:lnTo>
                    <a:pt x="15" y="38"/>
                  </a:lnTo>
                  <a:lnTo>
                    <a:pt x="16" y="38"/>
                  </a:lnTo>
                  <a:lnTo>
                    <a:pt x="16" y="36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6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719">
              <a:extLst>
                <a:ext uri="{FF2B5EF4-FFF2-40B4-BE49-F238E27FC236}">
                  <a16:creationId xmlns:a16="http://schemas.microsoft.com/office/drawing/2014/main" id="{203B6FDB-FE7D-D584-14E2-DA90708B45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" y="4173"/>
              <a:ext cx="10" cy="15"/>
            </a:xfrm>
            <a:custGeom>
              <a:avLst/>
              <a:gdLst>
                <a:gd name="T0" fmla="*/ 31 w 32"/>
                <a:gd name="T1" fmla="*/ 4 h 44"/>
                <a:gd name="T2" fmla="*/ 32 w 32"/>
                <a:gd name="T3" fmla="*/ 1 h 44"/>
                <a:gd name="T4" fmla="*/ 20 w 32"/>
                <a:gd name="T5" fmla="*/ 0 h 44"/>
                <a:gd name="T6" fmla="*/ 19 w 32"/>
                <a:gd name="T7" fmla="*/ 1 h 44"/>
                <a:gd name="T8" fmla="*/ 19 w 32"/>
                <a:gd name="T9" fmla="*/ 5 h 44"/>
                <a:gd name="T10" fmla="*/ 18 w 32"/>
                <a:gd name="T11" fmla="*/ 6 h 44"/>
                <a:gd name="T12" fmla="*/ 17 w 32"/>
                <a:gd name="T13" fmla="*/ 9 h 44"/>
                <a:gd name="T14" fmla="*/ 16 w 32"/>
                <a:gd name="T15" fmla="*/ 10 h 44"/>
                <a:gd name="T16" fmla="*/ 15 w 32"/>
                <a:gd name="T17" fmla="*/ 13 h 44"/>
                <a:gd name="T18" fmla="*/ 14 w 32"/>
                <a:gd name="T19" fmla="*/ 14 h 44"/>
                <a:gd name="T20" fmla="*/ 12 w 32"/>
                <a:gd name="T21" fmla="*/ 16 h 44"/>
                <a:gd name="T22" fmla="*/ 11 w 32"/>
                <a:gd name="T23" fmla="*/ 18 h 44"/>
                <a:gd name="T24" fmla="*/ 10 w 32"/>
                <a:gd name="T25" fmla="*/ 19 h 44"/>
                <a:gd name="T26" fmla="*/ 9 w 32"/>
                <a:gd name="T27" fmla="*/ 22 h 44"/>
                <a:gd name="T28" fmla="*/ 8 w 32"/>
                <a:gd name="T29" fmla="*/ 24 h 44"/>
                <a:gd name="T30" fmla="*/ 7 w 32"/>
                <a:gd name="T31" fmla="*/ 26 h 44"/>
                <a:gd name="T32" fmla="*/ 6 w 32"/>
                <a:gd name="T33" fmla="*/ 27 h 44"/>
                <a:gd name="T34" fmla="*/ 6 w 32"/>
                <a:gd name="T35" fmla="*/ 31 h 44"/>
                <a:gd name="T36" fmla="*/ 5 w 32"/>
                <a:gd name="T37" fmla="*/ 33 h 44"/>
                <a:gd name="T38" fmla="*/ 4 w 32"/>
                <a:gd name="T39" fmla="*/ 35 h 44"/>
                <a:gd name="T40" fmla="*/ 3 w 32"/>
                <a:gd name="T41" fmla="*/ 37 h 44"/>
                <a:gd name="T42" fmla="*/ 2 w 32"/>
                <a:gd name="T43" fmla="*/ 39 h 44"/>
                <a:gd name="T44" fmla="*/ 1 w 32"/>
                <a:gd name="T45" fmla="*/ 40 h 44"/>
                <a:gd name="T46" fmla="*/ 0 w 32"/>
                <a:gd name="T47" fmla="*/ 42 h 44"/>
                <a:gd name="T48" fmla="*/ 14 w 32"/>
                <a:gd name="T49" fmla="*/ 44 h 44"/>
                <a:gd name="T50" fmla="*/ 15 w 32"/>
                <a:gd name="T51" fmla="*/ 41 h 44"/>
                <a:gd name="T52" fmla="*/ 15 w 32"/>
                <a:gd name="T53" fmla="*/ 37 h 44"/>
                <a:gd name="T54" fmla="*/ 16 w 32"/>
                <a:gd name="T55" fmla="*/ 35 h 44"/>
                <a:gd name="T56" fmla="*/ 17 w 32"/>
                <a:gd name="T57" fmla="*/ 34 h 44"/>
                <a:gd name="T58" fmla="*/ 18 w 32"/>
                <a:gd name="T59" fmla="*/ 32 h 44"/>
                <a:gd name="T60" fmla="*/ 19 w 32"/>
                <a:gd name="T61" fmla="*/ 30 h 44"/>
                <a:gd name="T62" fmla="*/ 20 w 32"/>
                <a:gd name="T63" fmla="*/ 28 h 44"/>
                <a:gd name="T64" fmla="*/ 21 w 32"/>
                <a:gd name="T65" fmla="*/ 26 h 44"/>
                <a:gd name="T66" fmla="*/ 22 w 32"/>
                <a:gd name="T67" fmla="*/ 24 h 44"/>
                <a:gd name="T68" fmla="*/ 23 w 32"/>
                <a:gd name="T69" fmla="*/ 22 h 44"/>
                <a:gd name="T70" fmla="*/ 23 w 32"/>
                <a:gd name="T71" fmla="*/ 18 h 44"/>
                <a:gd name="T72" fmla="*/ 24 w 32"/>
                <a:gd name="T73" fmla="*/ 17 h 44"/>
                <a:gd name="T74" fmla="*/ 25 w 32"/>
                <a:gd name="T75" fmla="*/ 15 h 44"/>
                <a:gd name="T76" fmla="*/ 26 w 32"/>
                <a:gd name="T77" fmla="*/ 14 h 44"/>
                <a:gd name="T78" fmla="*/ 27 w 32"/>
                <a:gd name="T79" fmla="*/ 10 h 44"/>
                <a:gd name="T80" fmla="*/ 28 w 32"/>
                <a:gd name="T81" fmla="*/ 9 h 44"/>
                <a:gd name="T82" fmla="*/ 29 w 32"/>
                <a:gd name="T83" fmla="*/ 7 h 44"/>
                <a:gd name="T84" fmla="*/ 30 w 32"/>
                <a:gd name="T85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4">
                  <a:moveTo>
                    <a:pt x="30" y="4"/>
                  </a:moveTo>
                  <a:lnTo>
                    <a:pt x="31" y="4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9" y="5"/>
                  </a:lnTo>
                  <a:lnTo>
                    <a:pt x="18" y="5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3"/>
                  </a:lnTo>
                  <a:lnTo>
                    <a:pt x="15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4"/>
                  </a:lnTo>
                  <a:lnTo>
                    <a:pt x="14" y="44"/>
                  </a:lnTo>
                  <a:lnTo>
                    <a:pt x="14" y="41"/>
                  </a:lnTo>
                  <a:lnTo>
                    <a:pt x="15" y="41"/>
                  </a:lnTo>
                  <a:lnTo>
                    <a:pt x="15" y="39"/>
                  </a:lnTo>
                  <a:lnTo>
                    <a:pt x="15" y="37"/>
                  </a:lnTo>
                  <a:lnTo>
                    <a:pt x="16" y="37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4"/>
                  </a:lnTo>
                  <a:lnTo>
                    <a:pt x="18" y="34"/>
                  </a:lnTo>
                  <a:lnTo>
                    <a:pt x="18" y="32"/>
                  </a:lnTo>
                  <a:lnTo>
                    <a:pt x="19" y="32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720">
              <a:extLst>
                <a:ext uri="{FF2B5EF4-FFF2-40B4-BE49-F238E27FC236}">
                  <a16:creationId xmlns:a16="http://schemas.microsoft.com/office/drawing/2014/main" id="{1A88087B-B052-A986-3462-B018D730B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9" y="4188"/>
              <a:ext cx="18" cy="14"/>
            </a:xfrm>
            <a:custGeom>
              <a:avLst/>
              <a:gdLst>
                <a:gd name="T0" fmla="*/ 38 w 55"/>
                <a:gd name="T1" fmla="*/ 1 h 42"/>
                <a:gd name="T2" fmla="*/ 35 w 55"/>
                <a:gd name="T3" fmla="*/ 2 h 42"/>
                <a:gd name="T4" fmla="*/ 34 w 55"/>
                <a:gd name="T5" fmla="*/ 4 h 42"/>
                <a:gd name="T6" fmla="*/ 32 w 55"/>
                <a:gd name="T7" fmla="*/ 6 h 42"/>
                <a:gd name="T8" fmla="*/ 30 w 55"/>
                <a:gd name="T9" fmla="*/ 7 h 42"/>
                <a:gd name="T10" fmla="*/ 29 w 55"/>
                <a:gd name="T11" fmla="*/ 9 h 42"/>
                <a:gd name="T12" fmla="*/ 28 w 55"/>
                <a:gd name="T13" fmla="*/ 11 h 42"/>
                <a:gd name="T14" fmla="*/ 26 w 55"/>
                <a:gd name="T15" fmla="*/ 12 h 42"/>
                <a:gd name="T16" fmla="*/ 25 w 55"/>
                <a:gd name="T17" fmla="*/ 14 h 42"/>
                <a:gd name="T18" fmla="*/ 23 w 55"/>
                <a:gd name="T19" fmla="*/ 15 h 42"/>
                <a:gd name="T20" fmla="*/ 22 w 55"/>
                <a:gd name="T21" fmla="*/ 17 h 42"/>
                <a:gd name="T22" fmla="*/ 20 w 55"/>
                <a:gd name="T23" fmla="*/ 20 h 42"/>
                <a:gd name="T24" fmla="*/ 18 w 55"/>
                <a:gd name="T25" fmla="*/ 21 h 42"/>
                <a:gd name="T26" fmla="*/ 17 w 55"/>
                <a:gd name="T27" fmla="*/ 23 h 42"/>
                <a:gd name="T28" fmla="*/ 16 w 55"/>
                <a:gd name="T29" fmla="*/ 25 h 42"/>
                <a:gd name="T30" fmla="*/ 13 w 55"/>
                <a:gd name="T31" fmla="*/ 26 h 42"/>
                <a:gd name="T32" fmla="*/ 11 w 55"/>
                <a:gd name="T33" fmla="*/ 27 h 42"/>
                <a:gd name="T34" fmla="*/ 9 w 55"/>
                <a:gd name="T35" fmla="*/ 29 h 42"/>
                <a:gd name="T36" fmla="*/ 8 w 55"/>
                <a:gd name="T37" fmla="*/ 31 h 42"/>
                <a:gd name="T38" fmla="*/ 7 w 55"/>
                <a:gd name="T39" fmla="*/ 33 h 42"/>
                <a:gd name="T40" fmla="*/ 5 w 55"/>
                <a:gd name="T41" fmla="*/ 34 h 42"/>
                <a:gd name="T42" fmla="*/ 4 w 55"/>
                <a:gd name="T43" fmla="*/ 36 h 42"/>
                <a:gd name="T44" fmla="*/ 2 w 55"/>
                <a:gd name="T45" fmla="*/ 37 h 42"/>
                <a:gd name="T46" fmla="*/ 1 w 55"/>
                <a:gd name="T47" fmla="*/ 39 h 42"/>
                <a:gd name="T48" fmla="*/ 0 w 55"/>
                <a:gd name="T49" fmla="*/ 42 h 42"/>
                <a:gd name="T50" fmla="*/ 17 w 55"/>
                <a:gd name="T51" fmla="*/ 41 h 42"/>
                <a:gd name="T52" fmla="*/ 18 w 55"/>
                <a:gd name="T53" fmla="*/ 37 h 42"/>
                <a:gd name="T54" fmla="*/ 20 w 55"/>
                <a:gd name="T55" fmla="*/ 36 h 42"/>
                <a:gd name="T56" fmla="*/ 21 w 55"/>
                <a:gd name="T57" fmla="*/ 34 h 42"/>
                <a:gd name="T58" fmla="*/ 23 w 55"/>
                <a:gd name="T59" fmla="*/ 33 h 42"/>
                <a:gd name="T60" fmla="*/ 24 w 55"/>
                <a:gd name="T61" fmla="*/ 31 h 42"/>
                <a:gd name="T62" fmla="*/ 26 w 55"/>
                <a:gd name="T63" fmla="*/ 30 h 42"/>
                <a:gd name="T64" fmla="*/ 27 w 55"/>
                <a:gd name="T65" fmla="*/ 27 h 42"/>
                <a:gd name="T66" fmla="*/ 29 w 55"/>
                <a:gd name="T67" fmla="*/ 26 h 42"/>
                <a:gd name="T68" fmla="*/ 30 w 55"/>
                <a:gd name="T69" fmla="*/ 23 h 42"/>
                <a:gd name="T70" fmla="*/ 32 w 55"/>
                <a:gd name="T71" fmla="*/ 22 h 42"/>
                <a:gd name="T72" fmla="*/ 34 w 55"/>
                <a:gd name="T73" fmla="*/ 20 h 42"/>
                <a:gd name="T74" fmla="*/ 37 w 55"/>
                <a:gd name="T75" fmla="*/ 18 h 42"/>
                <a:gd name="T76" fmla="*/ 38 w 55"/>
                <a:gd name="T77" fmla="*/ 16 h 42"/>
                <a:gd name="T78" fmla="*/ 40 w 55"/>
                <a:gd name="T79" fmla="*/ 15 h 42"/>
                <a:gd name="T80" fmla="*/ 41 w 55"/>
                <a:gd name="T81" fmla="*/ 13 h 42"/>
                <a:gd name="T82" fmla="*/ 43 w 55"/>
                <a:gd name="T83" fmla="*/ 12 h 42"/>
                <a:gd name="T84" fmla="*/ 44 w 55"/>
                <a:gd name="T85" fmla="*/ 10 h 42"/>
                <a:gd name="T86" fmla="*/ 46 w 55"/>
                <a:gd name="T87" fmla="*/ 8 h 42"/>
                <a:gd name="T88" fmla="*/ 47 w 55"/>
                <a:gd name="T89" fmla="*/ 6 h 42"/>
                <a:gd name="T90" fmla="*/ 48 w 55"/>
                <a:gd name="T91" fmla="*/ 4 h 42"/>
                <a:gd name="T92" fmla="*/ 50 w 55"/>
                <a:gd name="T93" fmla="*/ 3 h 42"/>
                <a:gd name="T94" fmla="*/ 51 w 55"/>
                <a:gd name="T95" fmla="*/ 1 h 42"/>
                <a:gd name="T96" fmla="*/ 54 w 55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3"/>
                  </a:lnTo>
                  <a:lnTo>
                    <a:pt x="34" y="3"/>
                  </a:lnTo>
                  <a:lnTo>
                    <a:pt x="34" y="4"/>
                  </a:lnTo>
                  <a:lnTo>
                    <a:pt x="34" y="5"/>
                  </a:lnTo>
                  <a:lnTo>
                    <a:pt x="32" y="5"/>
                  </a:lnTo>
                  <a:lnTo>
                    <a:pt x="32" y="6"/>
                  </a:lnTo>
                  <a:lnTo>
                    <a:pt x="31" y="6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8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3"/>
                  </a:lnTo>
                  <a:lnTo>
                    <a:pt x="25" y="13"/>
                  </a:lnTo>
                  <a:lnTo>
                    <a:pt x="25" y="14"/>
                  </a:lnTo>
                  <a:lnTo>
                    <a:pt x="24" y="14"/>
                  </a:lnTo>
                  <a:lnTo>
                    <a:pt x="24" y="15"/>
                  </a:lnTo>
                  <a:lnTo>
                    <a:pt x="23" y="15"/>
                  </a:lnTo>
                  <a:lnTo>
                    <a:pt x="23" y="16"/>
                  </a:lnTo>
                  <a:lnTo>
                    <a:pt x="22" y="16"/>
                  </a:lnTo>
                  <a:lnTo>
                    <a:pt x="22" y="17"/>
                  </a:lnTo>
                  <a:lnTo>
                    <a:pt x="21" y="17"/>
                  </a:lnTo>
                  <a:lnTo>
                    <a:pt x="21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4" y="25"/>
                  </a:lnTo>
                  <a:lnTo>
                    <a:pt x="13" y="25"/>
                  </a:lnTo>
                  <a:lnTo>
                    <a:pt x="13" y="26"/>
                  </a:lnTo>
                  <a:lnTo>
                    <a:pt x="12" y="26"/>
                  </a:lnTo>
                  <a:lnTo>
                    <a:pt x="12" y="27"/>
                  </a:lnTo>
                  <a:lnTo>
                    <a:pt x="11" y="27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7" y="32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19" y="37"/>
                  </a:lnTo>
                  <a:lnTo>
                    <a:pt x="19" y="36"/>
                  </a:lnTo>
                  <a:lnTo>
                    <a:pt x="20" y="36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4" y="32"/>
                  </a:lnTo>
                  <a:lnTo>
                    <a:pt x="24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6" y="30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29" y="26"/>
                  </a:lnTo>
                  <a:lnTo>
                    <a:pt x="29" y="25"/>
                  </a:lnTo>
                  <a:lnTo>
                    <a:pt x="30" y="25"/>
                  </a:lnTo>
                  <a:lnTo>
                    <a:pt x="30" y="23"/>
                  </a:lnTo>
                  <a:lnTo>
                    <a:pt x="31" y="23"/>
                  </a:lnTo>
                  <a:lnTo>
                    <a:pt x="31" y="22"/>
                  </a:lnTo>
                  <a:lnTo>
                    <a:pt x="32" y="22"/>
                  </a:lnTo>
                  <a:lnTo>
                    <a:pt x="32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1" y="14"/>
                  </a:lnTo>
                  <a:lnTo>
                    <a:pt x="41" y="13"/>
                  </a:lnTo>
                  <a:lnTo>
                    <a:pt x="42" y="13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8"/>
                  </a:lnTo>
                  <a:lnTo>
                    <a:pt x="46" y="8"/>
                  </a:lnTo>
                  <a:lnTo>
                    <a:pt x="46" y="7"/>
                  </a:lnTo>
                  <a:lnTo>
                    <a:pt x="47" y="7"/>
                  </a:lnTo>
                  <a:lnTo>
                    <a:pt x="47" y="6"/>
                  </a:lnTo>
                  <a:lnTo>
                    <a:pt x="47" y="5"/>
                  </a:lnTo>
                  <a:lnTo>
                    <a:pt x="48" y="5"/>
                  </a:lnTo>
                  <a:lnTo>
                    <a:pt x="48" y="4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0" y="3"/>
                  </a:lnTo>
                  <a:lnTo>
                    <a:pt x="51" y="3"/>
                  </a:lnTo>
                  <a:lnTo>
                    <a:pt x="51" y="2"/>
                  </a:lnTo>
                  <a:lnTo>
                    <a:pt x="51" y="1"/>
                  </a:lnTo>
                  <a:lnTo>
                    <a:pt x="53" y="1"/>
                  </a:lnTo>
                  <a:lnTo>
                    <a:pt x="53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721">
              <a:extLst>
                <a:ext uri="{FF2B5EF4-FFF2-40B4-BE49-F238E27FC236}">
                  <a16:creationId xmlns:a16="http://schemas.microsoft.com/office/drawing/2014/main" id="{86CE58D6-80C8-930A-6BC5-2AFB85DBF4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6" y="4188"/>
              <a:ext cx="11" cy="14"/>
            </a:xfrm>
            <a:custGeom>
              <a:avLst/>
              <a:gdLst>
                <a:gd name="T0" fmla="*/ 28 w 33"/>
                <a:gd name="T1" fmla="*/ 4 h 42"/>
                <a:gd name="T2" fmla="*/ 29 w 33"/>
                <a:gd name="T3" fmla="*/ 3 h 42"/>
                <a:gd name="T4" fmla="*/ 30 w 33"/>
                <a:gd name="T5" fmla="*/ 1 h 42"/>
                <a:gd name="T6" fmla="*/ 31 w 33"/>
                <a:gd name="T7" fmla="*/ 0 h 42"/>
                <a:gd name="T8" fmla="*/ 19 w 33"/>
                <a:gd name="T9" fmla="*/ 0 h 42"/>
                <a:gd name="T10" fmla="*/ 18 w 33"/>
                <a:gd name="T11" fmla="*/ 2 h 42"/>
                <a:gd name="T12" fmla="*/ 17 w 33"/>
                <a:gd name="T13" fmla="*/ 4 h 42"/>
                <a:gd name="T14" fmla="*/ 16 w 33"/>
                <a:gd name="T15" fmla="*/ 5 h 42"/>
                <a:gd name="T16" fmla="*/ 15 w 33"/>
                <a:gd name="T17" fmla="*/ 8 h 42"/>
                <a:gd name="T18" fmla="*/ 14 w 33"/>
                <a:gd name="T19" fmla="*/ 10 h 42"/>
                <a:gd name="T20" fmla="*/ 13 w 33"/>
                <a:gd name="T21" fmla="*/ 12 h 42"/>
                <a:gd name="T22" fmla="*/ 13 w 33"/>
                <a:gd name="T23" fmla="*/ 15 h 42"/>
                <a:gd name="T24" fmla="*/ 12 w 33"/>
                <a:gd name="T25" fmla="*/ 16 h 42"/>
                <a:gd name="T26" fmla="*/ 9 w 33"/>
                <a:gd name="T27" fmla="*/ 18 h 42"/>
                <a:gd name="T28" fmla="*/ 8 w 33"/>
                <a:gd name="T29" fmla="*/ 21 h 42"/>
                <a:gd name="T30" fmla="*/ 7 w 33"/>
                <a:gd name="T31" fmla="*/ 23 h 42"/>
                <a:gd name="T32" fmla="*/ 6 w 33"/>
                <a:gd name="T33" fmla="*/ 25 h 42"/>
                <a:gd name="T34" fmla="*/ 5 w 33"/>
                <a:gd name="T35" fmla="*/ 26 h 42"/>
                <a:gd name="T36" fmla="*/ 4 w 33"/>
                <a:gd name="T37" fmla="*/ 29 h 42"/>
                <a:gd name="T38" fmla="*/ 4 w 33"/>
                <a:gd name="T39" fmla="*/ 32 h 42"/>
                <a:gd name="T40" fmla="*/ 3 w 33"/>
                <a:gd name="T41" fmla="*/ 33 h 42"/>
                <a:gd name="T42" fmla="*/ 2 w 33"/>
                <a:gd name="T43" fmla="*/ 36 h 42"/>
                <a:gd name="T44" fmla="*/ 1 w 33"/>
                <a:gd name="T45" fmla="*/ 37 h 42"/>
                <a:gd name="T46" fmla="*/ 0 w 33"/>
                <a:gd name="T47" fmla="*/ 39 h 42"/>
                <a:gd name="T48" fmla="*/ 13 w 33"/>
                <a:gd name="T49" fmla="*/ 42 h 42"/>
                <a:gd name="T50" fmla="*/ 13 w 33"/>
                <a:gd name="T51" fmla="*/ 37 h 42"/>
                <a:gd name="T52" fmla="*/ 14 w 33"/>
                <a:gd name="T53" fmla="*/ 36 h 42"/>
                <a:gd name="T54" fmla="*/ 15 w 33"/>
                <a:gd name="T55" fmla="*/ 34 h 42"/>
                <a:gd name="T56" fmla="*/ 16 w 33"/>
                <a:gd name="T57" fmla="*/ 33 h 42"/>
                <a:gd name="T58" fmla="*/ 17 w 33"/>
                <a:gd name="T59" fmla="*/ 31 h 42"/>
                <a:gd name="T60" fmla="*/ 18 w 33"/>
                <a:gd name="T61" fmla="*/ 29 h 42"/>
                <a:gd name="T62" fmla="*/ 19 w 33"/>
                <a:gd name="T63" fmla="*/ 27 h 42"/>
                <a:gd name="T64" fmla="*/ 20 w 33"/>
                <a:gd name="T65" fmla="*/ 25 h 42"/>
                <a:gd name="T66" fmla="*/ 21 w 33"/>
                <a:gd name="T67" fmla="*/ 23 h 42"/>
                <a:gd name="T68" fmla="*/ 21 w 33"/>
                <a:gd name="T69" fmla="*/ 20 h 42"/>
                <a:gd name="T70" fmla="*/ 22 w 33"/>
                <a:gd name="T71" fmla="*/ 17 h 42"/>
                <a:gd name="T72" fmla="*/ 23 w 33"/>
                <a:gd name="T73" fmla="*/ 16 h 42"/>
                <a:gd name="T74" fmla="*/ 24 w 33"/>
                <a:gd name="T75" fmla="*/ 14 h 42"/>
                <a:gd name="T76" fmla="*/ 25 w 33"/>
                <a:gd name="T77" fmla="*/ 12 h 42"/>
                <a:gd name="T78" fmla="*/ 26 w 33"/>
                <a:gd name="T79" fmla="*/ 10 h 42"/>
                <a:gd name="T80" fmla="*/ 27 w 33"/>
                <a:gd name="T81" fmla="*/ 8 h 42"/>
                <a:gd name="T82" fmla="*/ 28 w 33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3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6"/>
                  </a:lnTo>
                  <a:lnTo>
                    <a:pt x="5" y="26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6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0" y="37"/>
                  </a:lnTo>
                  <a:lnTo>
                    <a:pt x="0" y="39"/>
                  </a:lnTo>
                  <a:lnTo>
                    <a:pt x="0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6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7" y="29"/>
                  </a:lnTo>
                  <a:lnTo>
                    <a:pt x="18" y="29"/>
                  </a:lnTo>
                  <a:lnTo>
                    <a:pt x="18" y="27"/>
                  </a:lnTo>
                  <a:lnTo>
                    <a:pt x="19" y="27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7"/>
                  </a:lnTo>
                  <a:lnTo>
                    <a:pt x="23" y="17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2"/>
                  </a:lnTo>
                  <a:lnTo>
                    <a:pt x="25" y="10"/>
                  </a:lnTo>
                  <a:lnTo>
                    <a:pt x="26" y="10"/>
                  </a:lnTo>
                  <a:lnTo>
                    <a:pt x="26" y="8"/>
                  </a:lnTo>
                  <a:lnTo>
                    <a:pt x="27" y="8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Freeform 722">
              <a:extLst>
                <a:ext uri="{FF2B5EF4-FFF2-40B4-BE49-F238E27FC236}">
                  <a16:creationId xmlns:a16="http://schemas.microsoft.com/office/drawing/2014/main" id="{D38558C8-5371-96D4-3E86-641D22440A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" y="4202"/>
              <a:ext cx="19" cy="14"/>
            </a:xfrm>
            <a:custGeom>
              <a:avLst/>
              <a:gdLst>
                <a:gd name="T0" fmla="*/ 53 w 56"/>
                <a:gd name="T1" fmla="*/ 0 h 42"/>
                <a:gd name="T2" fmla="*/ 40 w 56"/>
                <a:gd name="T3" fmla="*/ 0 h 42"/>
                <a:gd name="T4" fmla="*/ 38 w 56"/>
                <a:gd name="T5" fmla="*/ 1 h 42"/>
                <a:gd name="T6" fmla="*/ 37 w 56"/>
                <a:gd name="T7" fmla="*/ 3 h 42"/>
                <a:gd name="T8" fmla="*/ 34 w 56"/>
                <a:gd name="T9" fmla="*/ 4 h 42"/>
                <a:gd name="T10" fmla="*/ 32 w 56"/>
                <a:gd name="T11" fmla="*/ 7 h 42"/>
                <a:gd name="T12" fmla="*/ 30 w 56"/>
                <a:gd name="T13" fmla="*/ 8 h 42"/>
                <a:gd name="T14" fmla="*/ 29 w 56"/>
                <a:gd name="T15" fmla="*/ 10 h 42"/>
                <a:gd name="T16" fmla="*/ 28 w 56"/>
                <a:gd name="T17" fmla="*/ 12 h 42"/>
                <a:gd name="T18" fmla="*/ 26 w 56"/>
                <a:gd name="T19" fmla="*/ 13 h 42"/>
                <a:gd name="T20" fmla="*/ 24 w 56"/>
                <a:gd name="T21" fmla="*/ 14 h 42"/>
                <a:gd name="T22" fmla="*/ 23 w 56"/>
                <a:gd name="T23" fmla="*/ 16 h 42"/>
                <a:gd name="T24" fmla="*/ 21 w 56"/>
                <a:gd name="T25" fmla="*/ 17 h 42"/>
                <a:gd name="T26" fmla="*/ 20 w 56"/>
                <a:gd name="T27" fmla="*/ 20 h 42"/>
                <a:gd name="T28" fmla="*/ 19 w 56"/>
                <a:gd name="T29" fmla="*/ 22 h 42"/>
                <a:gd name="T30" fmla="*/ 17 w 56"/>
                <a:gd name="T31" fmla="*/ 23 h 42"/>
                <a:gd name="T32" fmla="*/ 16 w 56"/>
                <a:gd name="T33" fmla="*/ 25 h 42"/>
                <a:gd name="T34" fmla="*/ 15 w 56"/>
                <a:gd name="T35" fmla="*/ 27 h 42"/>
                <a:gd name="T36" fmla="*/ 11 w 56"/>
                <a:gd name="T37" fmla="*/ 28 h 42"/>
                <a:gd name="T38" fmla="*/ 10 w 56"/>
                <a:gd name="T39" fmla="*/ 30 h 42"/>
                <a:gd name="T40" fmla="*/ 8 w 56"/>
                <a:gd name="T41" fmla="*/ 31 h 42"/>
                <a:gd name="T42" fmla="*/ 7 w 56"/>
                <a:gd name="T43" fmla="*/ 33 h 42"/>
                <a:gd name="T44" fmla="*/ 5 w 56"/>
                <a:gd name="T45" fmla="*/ 34 h 42"/>
                <a:gd name="T46" fmla="*/ 4 w 56"/>
                <a:gd name="T47" fmla="*/ 37 h 42"/>
                <a:gd name="T48" fmla="*/ 2 w 56"/>
                <a:gd name="T49" fmla="*/ 38 h 42"/>
                <a:gd name="T50" fmla="*/ 1 w 56"/>
                <a:gd name="T51" fmla="*/ 41 h 42"/>
                <a:gd name="T52" fmla="*/ 15 w 56"/>
                <a:gd name="T53" fmla="*/ 42 h 42"/>
                <a:gd name="T54" fmla="*/ 16 w 56"/>
                <a:gd name="T55" fmla="*/ 40 h 42"/>
                <a:gd name="T56" fmla="*/ 18 w 56"/>
                <a:gd name="T57" fmla="*/ 38 h 42"/>
                <a:gd name="T58" fmla="*/ 20 w 56"/>
                <a:gd name="T59" fmla="*/ 37 h 42"/>
                <a:gd name="T60" fmla="*/ 21 w 56"/>
                <a:gd name="T61" fmla="*/ 35 h 42"/>
                <a:gd name="T62" fmla="*/ 22 w 56"/>
                <a:gd name="T63" fmla="*/ 33 h 42"/>
                <a:gd name="T64" fmla="*/ 24 w 56"/>
                <a:gd name="T65" fmla="*/ 32 h 42"/>
                <a:gd name="T66" fmla="*/ 25 w 56"/>
                <a:gd name="T67" fmla="*/ 30 h 42"/>
                <a:gd name="T68" fmla="*/ 27 w 56"/>
                <a:gd name="T69" fmla="*/ 29 h 42"/>
                <a:gd name="T70" fmla="*/ 28 w 56"/>
                <a:gd name="T71" fmla="*/ 27 h 42"/>
                <a:gd name="T72" fmla="*/ 29 w 56"/>
                <a:gd name="T73" fmla="*/ 25 h 42"/>
                <a:gd name="T74" fmla="*/ 31 w 56"/>
                <a:gd name="T75" fmla="*/ 24 h 42"/>
                <a:gd name="T76" fmla="*/ 32 w 56"/>
                <a:gd name="T77" fmla="*/ 22 h 42"/>
                <a:gd name="T78" fmla="*/ 34 w 56"/>
                <a:gd name="T79" fmla="*/ 21 h 42"/>
                <a:gd name="T80" fmla="*/ 37 w 56"/>
                <a:gd name="T81" fmla="*/ 20 h 42"/>
                <a:gd name="T82" fmla="*/ 38 w 56"/>
                <a:gd name="T83" fmla="*/ 17 h 42"/>
                <a:gd name="T84" fmla="*/ 40 w 56"/>
                <a:gd name="T85" fmla="*/ 16 h 42"/>
                <a:gd name="T86" fmla="*/ 41 w 56"/>
                <a:gd name="T87" fmla="*/ 14 h 42"/>
                <a:gd name="T88" fmla="*/ 43 w 56"/>
                <a:gd name="T89" fmla="*/ 12 h 42"/>
                <a:gd name="T90" fmla="*/ 44 w 56"/>
                <a:gd name="T91" fmla="*/ 10 h 42"/>
                <a:gd name="T92" fmla="*/ 45 w 56"/>
                <a:gd name="T93" fmla="*/ 8 h 42"/>
                <a:gd name="T94" fmla="*/ 47 w 56"/>
                <a:gd name="T95" fmla="*/ 7 h 42"/>
                <a:gd name="T96" fmla="*/ 49 w 56"/>
                <a:gd name="T97" fmla="*/ 6 h 42"/>
                <a:gd name="T98" fmla="*/ 50 w 56"/>
                <a:gd name="T99" fmla="*/ 3 h 42"/>
                <a:gd name="T100" fmla="*/ 52 w 56"/>
                <a:gd name="T10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2">
                  <a:moveTo>
                    <a:pt x="52" y="1"/>
                  </a:moveTo>
                  <a:lnTo>
                    <a:pt x="53" y="1"/>
                  </a:lnTo>
                  <a:lnTo>
                    <a:pt x="53" y="0"/>
                  </a:lnTo>
                  <a:lnTo>
                    <a:pt x="54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4" y="4"/>
                  </a:lnTo>
                  <a:lnTo>
                    <a:pt x="33" y="4"/>
                  </a:lnTo>
                  <a:lnTo>
                    <a:pt x="33" y="7"/>
                  </a:lnTo>
                  <a:lnTo>
                    <a:pt x="32" y="7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0" y="8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3"/>
                  </a:lnTo>
                  <a:lnTo>
                    <a:pt x="25" y="13"/>
                  </a:lnTo>
                  <a:lnTo>
                    <a:pt x="25" y="14"/>
                  </a:lnTo>
                  <a:lnTo>
                    <a:pt x="24" y="14"/>
                  </a:lnTo>
                  <a:lnTo>
                    <a:pt x="24" y="15"/>
                  </a:lnTo>
                  <a:lnTo>
                    <a:pt x="24" y="16"/>
                  </a:lnTo>
                  <a:lnTo>
                    <a:pt x="23" y="16"/>
                  </a:lnTo>
                  <a:lnTo>
                    <a:pt x="22" y="16"/>
                  </a:lnTo>
                  <a:lnTo>
                    <a:pt x="22" y="17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2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8" y="31"/>
                  </a:lnTo>
                  <a:lnTo>
                    <a:pt x="8" y="32"/>
                  </a:lnTo>
                  <a:lnTo>
                    <a:pt x="7" y="32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6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2"/>
                  </a:lnTo>
                  <a:lnTo>
                    <a:pt x="24" y="31"/>
                  </a:lnTo>
                  <a:lnTo>
                    <a:pt x="25" y="31"/>
                  </a:lnTo>
                  <a:lnTo>
                    <a:pt x="25" y="30"/>
                  </a:lnTo>
                  <a:lnTo>
                    <a:pt x="26" y="30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29" y="26"/>
                  </a:lnTo>
                  <a:lnTo>
                    <a:pt x="29" y="25"/>
                  </a:lnTo>
                  <a:lnTo>
                    <a:pt x="30" y="25"/>
                  </a:lnTo>
                  <a:lnTo>
                    <a:pt x="30" y="24"/>
                  </a:lnTo>
                  <a:lnTo>
                    <a:pt x="31" y="24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1" y="14"/>
                  </a:lnTo>
                  <a:lnTo>
                    <a:pt x="41" y="12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5" y="8"/>
                  </a:lnTo>
                  <a:lnTo>
                    <a:pt x="46" y="8"/>
                  </a:lnTo>
                  <a:lnTo>
                    <a:pt x="47" y="8"/>
                  </a:lnTo>
                  <a:lnTo>
                    <a:pt x="47" y="7"/>
                  </a:lnTo>
                  <a:lnTo>
                    <a:pt x="48" y="7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0" y="3"/>
                  </a:lnTo>
                  <a:lnTo>
                    <a:pt x="51" y="3"/>
                  </a:lnTo>
                  <a:lnTo>
                    <a:pt x="51" y="2"/>
                  </a:lnTo>
                  <a:lnTo>
                    <a:pt x="52" y="2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Freeform 723">
              <a:extLst>
                <a:ext uri="{FF2B5EF4-FFF2-40B4-BE49-F238E27FC236}">
                  <a16:creationId xmlns:a16="http://schemas.microsoft.com/office/drawing/2014/main" id="{CAEDE50B-A9DF-0456-C777-B9C90B36A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" y="4202"/>
              <a:ext cx="11" cy="14"/>
            </a:xfrm>
            <a:custGeom>
              <a:avLst/>
              <a:gdLst>
                <a:gd name="T0" fmla="*/ 20 w 33"/>
                <a:gd name="T1" fmla="*/ 0 h 42"/>
                <a:gd name="T2" fmla="*/ 19 w 33"/>
                <a:gd name="T3" fmla="*/ 1 h 42"/>
                <a:gd name="T4" fmla="*/ 18 w 33"/>
                <a:gd name="T5" fmla="*/ 3 h 42"/>
                <a:gd name="T6" fmla="*/ 17 w 33"/>
                <a:gd name="T7" fmla="*/ 6 h 42"/>
                <a:gd name="T8" fmla="*/ 16 w 33"/>
                <a:gd name="T9" fmla="*/ 8 h 42"/>
                <a:gd name="T10" fmla="*/ 15 w 33"/>
                <a:gd name="T11" fmla="*/ 9 h 42"/>
                <a:gd name="T12" fmla="*/ 14 w 33"/>
                <a:gd name="T13" fmla="*/ 11 h 42"/>
                <a:gd name="T14" fmla="*/ 13 w 33"/>
                <a:gd name="T15" fmla="*/ 12 h 42"/>
                <a:gd name="T16" fmla="*/ 12 w 33"/>
                <a:gd name="T17" fmla="*/ 14 h 42"/>
                <a:gd name="T18" fmla="*/ 12 w 33"/>
                <a:gd name="T19" fmla="*/ 19 h 42"/>
                <a:gd name="T20" fmla="*/ 9 w 33"/>
                <a:gd name="T21" fmla="*/ 21 h 42"/>
                <a:gd name="T22" fmla="*/ 8 w 33"/>
                <a:gd name="T23" fmla="*/ 22 h 42"/>
                <a:gd name="T24" fmla="*/ 7 w 33"/>
                <a:gd name="T25" fmla="*/ 24 h 42"/>
                <a:gd name="T26" fmla="*/ 6 w 33"/>
                <a:gd name="T27" fmla="*/ 26 h 42"/>
                <a:gd name="T28" fmla="*/ 5 w 33"/>
                <a:gd name="T29" fmla="*/ 28 h 42"/>
                <a:gd name="T30" fmla="*/ 4 w 33"/>
                <a:gd name="T31" fmla="*/ 30 h 42"/>
                <a:gd name="T32" fmla="*/ 3 w 33"/>
                <a:gd name="T33" fmla="*/ 32 h 42"/>
                <a:gd name="T34" fmla="*/ 3 w 33"/>
                <a:gd name="T35" fmla="*/ 35 h 42"/>
                <a:gd name="T36" fmla="*/ 2 w 33"/>
                <a:gd name="T37" fmla="*/ 37 h 42"/>
                <a:gd name="T38" fmla="*/ 1 w 33"/>
                <a:gd name="T39" fmla="*/ 40 h 42"/>
                <a:gd name="T40" fmla="*/ 0 w 33"/>
                <a:gd name="T41" fmla="*/ 42 h 42"/>
                <a:gd name="T42" fmla="*/ 13 w 33"/>
                <a:gd name="T43" fmla="*/ 42 h 42"/>
                <a:gd name="T44" fmla="*/ 14 w 33"/>
                <a:gd name="T45" fmla="*/ 38 h 42"/>
                <a:gd name="T46" fmla="*/ 15 w 33"/>
                <a:gd name="T47" fmla="*/ 37 h 42"/>
                <a:gd name="T48" fmla="*/ 16 w 33"/>
                <a:gd name="T49" fmla="*/ 35 h 42"/>
                <a:gd name="T50" fmla="*/ 16 w 33"/>
                <a:gd name="T51" fmla="*/ 32 h 42"/>
                <a:gd name="T52" fmla="*/ 17 w 33"/>
                <a:gd name="T53" fmla="*/ 30 h 42"/>
                <a:gd name="T54" fmla="*/ 18 w 33"/>
                <a:gd name="T55" fmla="*/ 29 h 42"/>
                <a:gd name="T56" fmla="*/ 19 w 33"/>
                <a:gd name="T57" fmla="*/ 27 h 42"/>
                <a:gd name="T58" fmla="*/ 20 w 33"/>
                <a:gd name="T59" fmla="*/ 24 h 42"/>
                <a:gd name="T60" fmla="*/ 21 w 33"/>
                <a:gd name="T61" fmla="*/ 22 h 42"/>
                <a:gd name="T62" fmla="*/ 22 w 33"/>
                <a:gd name="T63" fmla="*/ 21 h 42"/>
                <a:gd name="T64" fmla="*/ 23 w 33"/>
                <a:gd name="T65" fmla="*/ 19 h 42"/>
                <a:gd name="T66" fmla="*/ 24 w 33"/>
                <a:gd name="T67" fmla="*/ 16 h 42"/>
                <a:gd name="T68" fmla="*/ 24 w 33"/>
                <a:gd name="T69" fmla="*/ 13 h 42"/>
                <a:gd name="T70" fmla="*/ 25 w 33"/>
                <a:gd name="T71" fmla="*/ 11 h 42"/>
                <a:gd name="T72" fmla="*/ 26 w 33"/>
                <a:gd name="T73" fmla="*/ 9 h 42"/>
                <a:gd name="T74" fmla="*/ 27 w 33"/>
                <a:gd name="T75" fmla="*/ 8 h 42"/>
                <a:gd name="T76" fmla="*/ 28 w 33"/>
                <a:gd name="T77" fmla="*/ 6 h 42"/>
                <a:gd name="T78" fmla="*/ 29 w 33"/>
                <a:gd name="T79" fmla="*/ 4 h 42"/>
                <a:gd name="T80" fmla="*/ 32 w 33"/>
                <a:gd name="T81" fmla="*/ 2 h 42"/>
                <a:gd name="T82" fmla="*/ 33 w 33"/>
                <a:gd name="T8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2">
                  <a:moveTo>
                    <a:pt x="33" y="0"/>
                  </a:moveTo>
                  <a:lnTo>
                    <a:pt x="20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17" y="3"/>
                  </a:lnTo>
                  <a:lnTo>
                    <a:pt x="17" y="6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7" y="22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8"/>
                  </a:lnTo>
                  <a:lnTo>
                    <a:pt x="14" y="38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6" y="32"/>
                  </a:lnTo>
                  <a:lnTo>
                    <a:pt x="17" y="32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4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1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5"/>
                  </a:lnTo>
                  <a:lnTo>
                    <a:pt x="24" y="13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29" y="4"/>
                  </a:lnTo>
                  <a:lnTo>
                    <a:pt x="29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724">
              <a:extLst>
                <a:ext uri="{FF2B5EF4-FFF2-40B4-BE49-F238E27FC236}">
                  <a16:creationId xmlns:a16="http://schemas.microsoft.com/office/drawing/2014/main" id="{21A4E8C8-2078-BCBE-E435-A62D8616A0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5" y="4216"/>
              <a:ext cx="15" cy="14"/>
            </a:xfrm>
            <a:custGeom>
              <a:avLst/>
              <a:gdLst>
                <a:gd name="T0" fmla="*/ 31 w 47"/>
                <a:gd name="T1" fmla="*/ 1 h 42"/>
                <a:gd name="T2" fmla="*/ 29 w 47"/>
                <a:gd name="T3" fmla="*/ 2 h 42"/>
                <a:gd name="T4" fmla="*/ 28 w 47"/>
                <a:gd name="T5" fmla="*/ 4 h 42"/>
                <a:gd name="T6" fmla="*/ 27 w 47"/>
                <a:gd name="T7" fmla="*/ 6 h 42"/>
                <a:gd name="T8" fmla="*/ 23 w 47"/>
                <a:gd name="T9" fmla="*/ 7 h 42"/>
                <a:gd name="T10" fmla="*/ 22 w 47"/>
                <a:gd name="T11" fmla="*/ 7 h 42"/>
                <a:gd name="T12" fmla="*/ 24 w 47"/>
                <a:gd name="T13" fmla="*/ 5 h 42"/>
                <a:gd name="T14" fmla="*/ 27 w 47"/>
                <a:gd name="T15" fmla="*/ 1 h 42"/>
                <a:gd name="T16" fmla="*/ 14 w 47"/>
                <a:gd name="T17" fmla="*/ 0 h 42"/>
                <a:gd name="T18" fmla="*/ 13 w 47"/>
                <a:gd name="T19" fmla="*/ 3 h 42"/>
                <a:gd name="T20" fmla="*/ 12 w 47"/>
                <a:gd name="T21" fmla="*/ 8 h 42"/>
                <a:gd name="T22" fmla="*/ 10 w 47"/>
                <a:gd name="T23" fmla="*/ 9 h 42"/>
                <a:gd name="T24" fmla="*/ 9 w 47"/>
                <a:gd name="T25" fmla="*/ 12 h 42"/>
                <a:gd name="T26" fmla="*/ 8 w 47"/>
                <a:gd name="T27" fmla="*/ 16 h 42"/>
                <a:gd name="T28" fmla="*/ 5 w 47"/>
                <a:gd name="T29" fmla="*/ 19 h 42"/>
                <a:gd name="T30" fmla="*/ 4 w 47"/>
                <a:gd name="T31" fmla="*/ 23 h 42"/>
                <a:gd name="T32" fmla="*/ 2 w 47"/>
                <a:gd name="T33" fmla="*/ 25 h 42"/>
                <a:gd name="T34" fmla="*/ 1 w 47"/>
                <a:gd name="T35" fmla="*/ 30 h 42"/>
                <a:gd name="T36" fmla="*/ 0 w 47"/>
                <a:gd name="T37" fmla="*/ 39 h 42"/>
                <a:gd name="T38" fmla="*/ 2 w 47"/>
                <a:gd name="T39" fmla="*/ 40 h 42"/>
                <a:gd name="T40" fmla="*/ 4 w 47"/>
                <a:gd name="T41" fmla="*/ 42 h 42"/>
                <a:gd name="T42" fmla="*/ 8 w 47"/>
                <a:gd name="T43" fmla="*/ 41 h 42"/>
                <a:gd name="T44" fmla="*/ 9 w 47"/>
                <a:gd name="T45" fmla="*/ 39 h 42"/>
                <a:gd name="T46" fmla="*/ 11 w 47"/>
                <a:gd name="T47" fmla="*/ 38 h 42"/>
                <a:gd name="T48" fmla="*/ 12 w 47"/>
                <a:gd name="T49" fmla="*/ 35 h 42"/>
                <a:gd name="T50" fmla="*/ 14 w 47"/>
                <a:gd name="T51" fmla="*/ 34 h 42"/>
                <a:gd name="T52" fmla="*/ 15 w 47"/>
                <a:gd name="T53" fmla="*/ 32 h 42"/>
                <a:gd name="T54" fmla="*/ 17 w 47"/>
                <a:gd name="T55" fmla="*/ 31 h 42"/>
                <a:gd name="T56" fmla="*/ 18 w 47"/>
                <a:gd name="T57" fmla="*/ 29 h 42"/>
                <a:gd name="T58" fmla="*/ 20 w 47"/>
                <a:gd name="T59" fmla="*/ 28 h 42"/>
                <a:gd name="T60" fmla="*/ 21 w 47"/>
                <a:gd name="T61" fmla="*/ 26 h 42"/>
                <a:gd name="T62" fmla="*/ 23 w 47"/>
                <a:gd name="T63" fmla="*/ 25 h 42"/>
                <a:gd name="T64" fmla="*/ 24 w 47"/>
                <a:gd name="T65" fmla="*/ 22 h 42"/>
                <a:gd name="T66" fmla="*/ 27 w 47"/>
                <a:gd name="T67" fmla="*/ 20 h 42"/>
                <a:gd name="T68" fmla="*/ 29 w 47"/>
                <a:gd name="T69" fmla="*/ 19 h 42"/>
                <a:gd name="T70" fmla="*/ 30 w 47"/>
                <a:gd name="T71" fmla="*/ 16 h 42"/>
                <a:gd name="T72" fmla="*/ 32 w 47"/>
                <a:gd name="T73" fmla="*/ 15 h 42"/>
                <a:gd name="T74" fmla="*/ 33 w 47"/>
                <a:gd name="T75" fmla="*/ 13 h 42"/>
                <a:gd name="T76" fmla="*/ 35 w 47"/>
                <a:gd name="T77" fmla="*/ 12 h 42"/>
                <a:gd name="T78" fmla="*/ 36 w 47"/>
                <a:gd name="T79" fmla="*/ 10 h 42"/>
                <a:gd name="T80" fmla="*/ 38 w 47"/>
                <a:gd name="T81" fmla="*/ 9 h 42"/>
                <a:gd name="T82" fmla="*/ 39 w 47"/>
                <a:gd name="T83" fmla="*/ 7 h 42"/>
                <a:gd name="T84" fmla="*/ 41 w 47"/>
                <a:gd name="T85" fmla="*/ 6 h 42"/>
                <a:gd name="T86" fmla="*/ 42 w 47"/>
                <a:gd name="T87" fmla="*/ 4 h 42"/>
                <a:gd name="T88" fmla="*/ 43 w 47"/>
                <a:gd name="T89" fmla="*/ 1 h 42"/>
                <a:gd name="T90" fmla="*/ 47 w 47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" h="42">
                  <a:moveTo>
                    <a:pt x="32" y="0"/>
                  </a:moveTo>
                  <a:lnTo>
                    <a:pt x="31" y="0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30" y="2"/>
                  </a:lnTo>
                  <a:lnTo>
                    <a:pt x="29" y="2"/>
                  </a:lnTo>
                  <a:lnTo>
                    <a:pt x="29" y="3"/>
                  </a:lnTo>
                  <a:lnTo>
                    <a:pt x="28" y="3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5"/>
                  </a:lnTo>
                  <a:lnTo>
                    <a:pt x="27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7" y="3"/>
                  </a:lnTo>
                  <a:lnTo>
                    <a:pt x="27" y="1"/>
                  </a:lnTo>
                  <a:lnTo>
                    <a:pt x="27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1"/>
                  </a:lnTo>
                  <a:lnTo>
                    <a:pt x="14" y="3"/>
                  </a:lnTo>
                  <a:lnTo>
                    <a:pt x="13" y="3"/>
                  </a:lnTo>
                  <a:lnTo>
                    <a:pt x="13" y="5"/>
                  </a:lnTo>
                  <a:lnTo>
                    <a:pt x="12" y="5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11" y="9"/>
                  </a:lnTo>
                  <a:lnTo>
                    <a:pt x="10" y="9"/>
                  </a:lnTo>
                  <a:lnTo>
                    <a:pt x="10" y="11"/>
                  </a:lnTo>
                  <a:lnTo>
                    <a:pt x="10" y="12"/>
                  </a:lnTo>
                  <a:lnTo>
                    <a:pt x="9" y="12"/>
                  </a:lnTo>
                  <a:lnTo>
                    <a:pt x="9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7" y="16"/>
                  </a:lnTo>
                  <a:lnTo>
                    <a:pt x="7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7" y="42"/>
                  </a:lnTo>
                  <a:lnTo>
                    <a:pt x="7" y="41"/>
                  </a:lnTo>
                  <a:lnTo>
                    <a:pt x="8" y="41"/>
                  </a:lnTo>
                  <a:lnTo>
                    <a:pt x="8" y="40"/>
                  </a:lnTo>
                  <a:lnTo>
                    <a:pt x="9" y="40"/>
                  </a:lnTo>
                  <a:lnTo>
                    <a:pt x="9" y="39"/>
                  </a:lnTo>
                  <a:lnTo>
                    <a:pt x="10" y="39"/>
                  </a:lnTo>
                  <a:lnTo>
                    <a:pt x="10" y="38"/>
                  </a:lnTo>
                  <a:lnTo>
                    <a:pt x="11" y="38"/>
                  </a:lnTo>
                  <a:lnTo>
                    <a:pt x="11" y="36"/>
                  </a:lnTo>
                  <a:lnTo>
                    <a:pt x="12" y="36"/>
                  </a:lnTo>
                  <a:lnTo>
                    <a:pt x="12" y="35"/>
                  </a:lnTo>
                  <a:lnTo>
                    <a:pt x="13" y="35"/>
                  </a:lnTo>
                  <a:lnTo>
                    <a:pt x="13" y="34"/>
                  </a:lnTo>
                  <a:lnTo>
                    <a:pt x="14" y="34"/>
                  </a:lnTo>
                  <a:lnTo>
                    <a:pt x="14" y="33"/>
                  </a:lnTo>
                  <a:lnTo>
                    <a:pt x="15" y="33"/>
                  </a:lnTo>
                  <a:lnTo>
                    <a:pt x="15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7" y="22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8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1" y="15"/>
                  </a:lnTo>
                  <a:lnTo>
                    <a:pt x="32" y="15"/>
                  </a:lnTo>
                  <a:lnTo>
                    <a:pt x="32" y="14"/>
                  </a:lnTo>
                  <a:lnTo>
                    <a:pt x="33" y="14"/>
                  </a:lnTo>
                  <a:lnTo>
                    <a:pt x="33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7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725">
              <a:extLst>
                <a:ext uri="{FF2B5EF4-FFF2-40B4-BE49-F238E27FC236}">
                  <a16:creationId xmlns:a16="http://schemas.microsoft.com/office/drawing/2014/main" id="{C28AD90E-4CF7-ED6F-0491-73392D324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2" y="4188"/>
              <a:ext cx="31" cy="14"/>
            </a:xfrm>
            <a:custGeom>
              <a:avLst/>
              <a:gdLst>
                <a:gd name="T0" fmla="*/ 0 w 92"/>
                <a:gd name="T1" fmla="*/ 0 h 42"/>
                <a:gd name="T2" fmla="*/ 1 w 92"/>
                <a:gd name="T3" fmla="*/ 1 h 42"/>
                <a:gd name="T4" fmla="*/ 2 w 92"/>
                <a:gd name="T5" fmla="*/ 2 h 42"/>
                <a:gd name="T6" fmla="*/ 4 w 92"/>
                <a:gd name="T7" fmla="*/ 3 h 42"/>
                <a:gd name="T8" fmla="*/ 5 w 92"/>
                <a:gd name="T9" fmla="*/ 4 h 42"/>
                <a:gd name="T10" fmla="*/ 6 w 92"/>
                <a:gd name="T11" fmla="*/ 5 h 42"/>
                <a:gd name="T12" fmla="*/ 7 w 92"/>
                <a:gd name="T13" fmla="*/ 7 h 42"/>
                <a:gd name="T14" fmla="*/ 8 w 92"/>
                <a:gd name="T15" fmla="*/ 8 h 42"/>
                <a:gd name="T16" fmla="*/ 10 w 92"/>
                <a:gd name="T17" fmla="*/ 9 h 42"/>
                <a:gd name="T18" fmla="*/ 11 w 92"/>
                <a:gd name="T19" fmla="*/ 10 h 42"/>
                <a:gd name="T20" fmla="*/ 12 w 92"/>
                <a:gd name="T21" fmla="*/ 11 h 42"/>
                <a:gd name="T22" fmla="*/ 13 w 92"/>
                <a:gd name="T23" fmla="*/ 12 h 42"/>
                <a:gd name="T24" fmla="*/ 14 w 92"/>
                <a:gd name="T25" fmla="*/ 13 h 42"/>
                <a:gd name="T26" fmla="*/ 15 w 92"/>
                <a:gd name="T27" fmla="*/ 14 h 42"/>
                <a:gd name="T28" fmla="*/ 16 w 92"/>
                <a:gd name="T29" fmla="*/ 15 h 42"/>
                <a:gd name="T30" fmla="*/ 17 w 92"/>
                <a:gd name="T31" fmla="*/ 16 h 42"/>
                <a:gd name="T32" fmla="*/ 18 w 92"/>
                <a:gd name="T33" fmla="*/ 17 h 42"/>
                <a:gd name="T34" fmla="*/ 19 w 92"/>
                <a:gd name="T35" fmla="*/ 18 h 42"/>
                <a:gd name="T36" fmla="*/ 20 w 92"/>
                <a:gd name="T37" fmla="*/ 20 h 42"/>
                <a:gd name="T38" fmla="*/ 21 w 92"/>
                <a:gd name="T39" fmla="*/ 21 h 42"/>
                <a:gd name="T40" fmla="*/ 23 w 92"/>
                <a:gd name="T41" fmla="*/ 23 h 42"/>
                <a:gd name="T42" fmla="*/ 24 w 92"/>
                <a:gd name="T43" fmla="*/ 24 h 42"/>
                <a:gd name="T44" fmla="*/ 25 w 92"/>
                <a:gd name="T45" fmla="*/ 25 h 42"/>
                <a:gd name="T46" fmla="*/ 26 w 92"/>
                <a:gd name="T47" fmla="*/ 26 h 42"/>
                <a:gd name="T48" fmla="*/ 27 w 92"/>
                <a:gd name="T49" fmla="*/ 27 h 42"/>
                <a:gd name="T50" fmla="*/ 28 w 92"/>
                <a:gd name="T51" fmla="*/ 29 h 42"/>
                <a:gd name="T52" fmla="*/ 29 w 92"/>
                <a:gd name="T53" fmla="*/ 30 h 42"/>
                <a:gd name="T54" fmla="*/ 31 w 92"/>
                <a:gd name="T55" fmla="*/ 31 h 42"/>
                <a:gd name="T56" fmla="*/ 32 w 92"/>
                <a:gd name="T57" fmla="*/ 32 h 42"/>
                <a:gd name="T58" fmla="*/ 33 w 92"/>
                <a:gd name="T59" fmla="*/ 33 h 42"/>
                <a:gd name="T60" fmla="*/ 34 w 92"/>
                <a:gd name="T61" fmla="*/ 34 h 42"/>
                <a:gd name="T62" fmla="*/ 35 w 92"/>
                <a:gd name="T63" fmla="*/ 35 h 42"/>
                <a:gd name="T64" fmla="*/ 36 w 92"/>
                <a:gd name="T65" fmla="*/ 36 h 42"/>
                <a:gd name="T66" fmla="*/ 37 w 92"/>
                <a:gd name="T67" fmla="*/ 37 h 42"/>
                <a:gd name="T68" fmla="*/ 38 w 92"/>
                <a:gd name="T69" fmla="*/ 38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0 w 92"/>
                <a:gd name="T77" fmla="*/ 38 h 42"/>
                <a:gd name="T78" fmla="*/ 89 w 92"/>
                <a:gd name="T79" fmla="*/ 37 h 42"/>
                <a:gd name="T80" fmla="*/ 88 w 92"/>
                <a:gd name="T81" fmla="*/ 34 h 42"/>
                <a:gd name="T82" fmla="*/ 87 w 92"/>
                <a:gd name="T83" fmla="*/ 33 h 42"/>
                <a:gd name="T84" fmla="*/ 87 w 92"/>
                <a:gd name="T85" fmla="*/ 29 h 42"/>
                <a:gd name="T86" fmla="*/ 86 w 92"/>
                <a:gd name="T87" fmla="*/ 27 h 42"/>
                <a:gd name="T88" fmla="*/ 85 w 92"/>
                <a:gd name="T89" fmla="*/ 25 h 42"/>
                <a:gd name="T90" fmla="*/ 84 w 92"/>
                <a:gd name="T91" fmla="*/ 24 h 42"/>
                <a:gd name="T92" fmla="*/ 83 w 92"/>
                <a:gd name="T93" fmla="*/ 21 h 42"/>
                <a:gd name="T94" fmla="*/ 81 w 92"/>
                <a:gd name="T95" fmla="*/ 20 h 42"/>
                <a:gd name="T96" fmla="*/ 80 w 92"/>
                <a:gd name="T97" fmla="*/ 17 h 42"/>
                <a:gd name="T98" fmla="*/ 80 w 92"/>
                <a:gd name="T99" fmla="*/ 14 h 42"/>
                <a:gd name="T100" fmla="*/ 79 w 92"/>
                <a:gd name="T101" fmla="*/ 12 h 42"/>
                <a:gd name="T102" fmla="*/ 78 w 92"/>
                <a:gd name="T103" fmla="*/ 11 h 42"/>
                <a:gd name="T104" fmla="*/ 77 w 92"/>
                <a:gd name="T105" fmla="*/ 8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4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8"/>
                  </a:lnTo>
                  <a:lnTo>
                    <a:pt x="8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4" y="33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8"/>
                  </a:lnTo>
                  <a:lnTo>
                    <a:pt x="90" y="38"/>
                  </a:lnTo>
                  <a:lnTo>
                    <a:pt x="90" y="37"/>
                  </a:lnTo>
                  <a:lnTo>
                    <a:pt x="89" y="37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3"/>
                  </a:lnTo>
                  <a:lnTo>
                    <a:pt x="87" y="33"/>
                  </a:lnTo>
                  <a:lnTo>
                    <a:pt x="87" y="31"/>
                  </a:lnTo>
                  <a:lnTo>
                    <a:pt x="87" y="29"/>
                  </a:lnTo>
                  <a:lnTo>
                    <a:pt x="86" y="29"/>
                  </a:lnTo>
                  <a:lnTo>
                    <a:pt x="86" y="27"/>
                  </a:lnTo>
                  <a:lnTo>
                    <a:pt x="85" y="27"/>
                  </a:lnTo>
                  <a:lnTo>
                    <a:pt x="85" y="25"/>
                  </a:lnTo>
                  <a:lnTo>
                    <a:pt x="84" y="25"/>
                  </a:lnTo>
                  <a:lnTo>
                    <a:pt x="84" y="24"/>
                  </a:lnTo>
                  <a:lnTo>
                    <a:pt x="83" y="24"/>
                  </a:lnTo>
                  <a:lnTo>
                    <a:pt x="83" y="21"/>
                  </a:lnTo>
                  <a:lnTo>
                    <a:pt x="83" y="20"/>
                  </a:lnTo>
                  <a:lnTo>
                    <a:pt x="81" y="20"/>
                  </a:lnTo>
                  <a:lnTo>
                    <a:pt x="81" y="17"/>
                  </a:lnTo>
                  <a:lnTo>
                    <a:pt x="80" y="17"/>
                  </a:lnTo>
                  <a:lnTo>
                    <a:pt x="80" y="16"/>
                  </a:lnTo>
                  <a:lnTo>
                    <a:pt x="80" y="14"/>
                  </a:lnTo>
                  <a:lnTo>
                    <a:pt x="79" y="14"/>
                  </a:lnTo>
                  <a:lnTo>
                    <a:pt x="79" y="12"/>
                  </a:lnTo>
                  <a:lnTo>
                    <a:pt x="78" y="12"/>
                  </a:lnTo>
                  <a:lnTo>
                    <a:pt x="78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6" y="8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726">
              <a:extLst>
                <a:ext uri="{FF2B5EF4-FFF2-40B4-BE49-F238E27FC236}">
                  <a16:creationId xmlns:a16="http://schemas.microsoft.com/office/drawing/2014/main" id="{DD59FD0C-E868-6857-33D4-F71030EF9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8" y="4173"/>
              <a:ext cx="38" cy="15"/>
            </a:xfrm>
            <a:custGeom>
              <a:avLst/>
              <a:gdLst>
                <a:gd name="T0" fmla="*/ 113 w 113"/>
                <a:gd name="T1" fmla="*/ 41 h 44"/>
                <a:gd name="T2" fmla="*/ 111 w 113"/>
                <a:gd name="T3" fmla="*/ 39 h 44"/>
                <a:gd name="T4" fmla="*/ 110 w 113"/>
                <a:gd name="T5" fmla="*/ 37 h 44"/>
                <a:gd name="T6" fmla="*/ 109 w 113"/>
                <a:gd name="T7" fmla="*/ 35 h 44"/>
                <a:gd name="T8" fmla="*/ 108 w 113"/>
                <a:gd name="T9" fmla="*/ 34 h 44"/>
                <a:gd name="T10" fmla="*/ 108 w 113"/>
                <a:gd name="T11" fmla="*/ 30 h 44"/>
                <a:gd name="T12" fmla="*/ 107 w 113"/>
                <a:gd name="T13" fmla="*/ 28 h 44"/>
                <a:gd name="T14" fmla="*/ 106 w 113"/>
                <a:gd name="T15" fmla="*/ 27 h 44"/>
                <a:gd name="T16" fmla="*/ 105 w 113"/>
                <a:gd name="T17" fmla="*/ 24 h 44"/>
                <a:gd name="T18" fmla="*/ 104 w 113"/>
                <a:gd name="T19" fmla="*/ 22 h 44"/>
                <a:gd name="T20" fmla="*/ 103 w 113"/>
                <a:gd name="T21" fmla="*/ 20 h 44"/>
                <a:gd name="T22" fmla="*/ 102 w 113"/>
                <a:gd name="T23" fmla="*/ 18 h 44"/>
                <a:gd name="T24" fmla="*/ 101 w 113"/>
                <a:gd name="T25" fmla="*/ 17 h 44"/>
                <a:gd name="T26" fmla="*/ 100 w 113"/>
                <a:gd name="T27" fmla="*/ 15 h 44"/>
                <a:gd name="T28" fmla="*/ 99 w 113"/>
                <a:gd name="T29" fmla="*/ 14 h 44"/>
                <a:gd name="T30" fmla="*/ 98 w 113"/>
                <a:gd name="T31" fmla="*/ 10 h 44"/>
                <a:gd name="T32" fmla="*/ 97 w 113"/>
                <a:gd name="T33" fmla="*/ 9 h 44"/>
                <a:gd name="T34" fmla="*/ 96 w 113"/>
                <a:gd name="T35" fmla="*/ 7 h 44"/>
                <a:gd name="T36" fmla="*/ 96 w 113"/>
                <a:gd name="T37" fmla="*/ 4 h 44"/>
                <a:gd name="T38" fmla="*/ 95 w 113"/>
                <a:gd name="T39" fmla="*/ 1 h 44"/>
                <a:gd name="T40" fmla="*/ 94 w 113"/>
                <a:gd name="T41" fmla="*/ 0 h 44"/>
                <a:gd name="T42" fmla="*/ 0 w 113"/>
                <a:gd name="T43" fmla="*/ 1 h 44"/>
                <a:gd name="T44" fmla="*/ 2 w 113"/>
                <a:gd name="T45" fmla="*/ 1 h 44"/>
                <a:gd name="T46" fmla="*/ 3 w 113"/>
                <a:gd name="T47" fmla="*/ 3 h 44"/>
                <a:gd name="T48" fmla="*/ 4 w 113"/>
                <a:gd name="T49" fmla="*/ 4 h 44"/>
                <a:gd name="T50" fmla="*/ 5 w 113"/>
                <a:gd name="T51" fmla="*/ 5 h 44"/>
                <a:gd name="T52" fmla="*/ 6 w 113"/>
                <a:gd name="T53" fmla="*/ 6 h 44"/>
                <a:gd name="T54" fmla="*/ 7 w 113"/>
                <a:gd name="T55" fmla="*/ 7 h 44"/>
                <a:gd name="T56" fmla="*/ 8 w 113"/>
                <a:gd name="T57" fmla="*/ 8 h 44"/>
                <a:gd name="T58" fmla="*/ 10 w 113"/>
                <a:gd name="T59" fmla="*/ 9 h 44"/>
                <a:gd name="T60" fmla="*/ 11 w 113"/>
                <a:gd name="T61" fmla="*/ 10 h 44"/>
                <a:gd name="T62" fmla="*/ 12 w 113"/>
                <a:gd name="T63" fmla="*/ 11 h 44"/>
                <a:gd name="T64" fmla="*/ 13 w 113"/>
                <a:gd name="T65" fmla="*/ 13 h 44"/>
                <a:gd name="T66" fmla="*/ 14 w 113"/>
                <a:gd name="T67" fmla="*/ 14 h 44"/>
                <a:gd name="T68" fmla="*/ 15 w 113"/>
                <a:gd name="T69" fmla="*/ 15 h 44"/>
                <a:gd name="T70" fmla="*/ 16 w 113"/>
                <a:gd name="T71" fmla="*/ 17 h 44"/>
                <a:gd name="T72" fmla="*/ 17 w 113"/>
                <a:gd name="T73" fmla="*/ 18 h 44"/>
                <a:gd name="T74" fmla="*/ 18 w 113"/>
                <a:gd name="T75" fmla="*/ 19 h 44"/>
                <a:gd name="T76" fmla="*/ 19 w 113"/>
                <a:gd name="T77" fmla="*/ 20 h 44"/>
                <a:gd name="T78" fmla="*/ 20 w 113"/>
                <a:gd name="T79" fmla="*/ 21 h 44"/>
                <a:gd name="T80" fmla="*/ 21 w 113"/>
                <a:gd name="T81" fmla="*/ 22 h 44"/>
                <a:gd name="T82" fmla="*/ 22 w 113"/>
                <a:gd name="T83" fmla="*/ 24 h 44"/>
                <a:gd name="T84" fmla="*/ 23 w 113"/>
                <a:gd name="T85" fmla="*/ 25 h 44"/>
                <a:gd name="T86" fmla="*/ 24 w 113"/>
                <a:gd name="T87" fmla="*/ 26 h 44"/>
                <a:gd name="T88" fmla="*/ 25 w 113"/>
                <a:gd name="T89" fmla="*/ 27 h 44"/>
                <a:gd name="T90" fmla="*/ 27 w 113"/>
                <a:gd name="T91" fmla="*/ 27 h 44"/>
                <a:gd name="T92" fmla="*/ 28 w 113"/>
                <a:gd name="T93" fmla="*/ 28 h 44"/>
                <a:gd name="T94" fmla="*/ 28 w 113"/>
                <a:gd name="T95" fmla="*/ 30 h 44"/>
                <a:gd name="T96" fmla="*/ 29 w 113"/>
                <a:gd name="T97" fmla="*/ 31 h 44"/>
                <a:gd name="T98" fmla="*/ 31 w 113"/>
                <a:gd name="T99" fmla="*/ 32 h 44"/>
                <a:gd name="T100" fmla="*/ 32 w 113"/>
                <a:gd name="T101" fmla="*/ 33 h 44"/>
                <a:gd name="T102" fmla="*/ 33 w 113"/>
                <a:gd name="T103" fmla="*/ 34 h 44"/>
                <a:gd name="T104" fmla="*/ 34 w 113"/>
                <a:gd name="T105" fmla="*/ 35 h 44"/>
                <a:gd name="T106" fmla="*/ 35 w 113"/>
                <a:gd name="T107" fmla="*/ 36 h 44"/>
                <a:gd name="T108" fmla="*/ 36 w 113"/>
                <a:gd name="T109" fmla="*/ 37 h 44"/>
                <a:gd name="T110" fmla="*/ 37 w 113"/>
                <a:gd name="T111" fmla="*/ 38 h 44"/>
                <a:gd name="T112" fmla="*/ 38 w 113"/>
                <a:gd name="T113" fmla="*/ 39 h 44"/>
                <a:gd name="T114" fmla="*/ 39 w 113"/>
                <a:gd name="T115" fmla="*/ 40 h 44"/>
                <a:gd name="T116" fmla="*/ 40 w 113"/>
                <a:gd name="T117" fmla="*/ 41 h 44"/>
                <a:gd name="T118" fmla="*/ 41 w 113"/>
                <a:gd name="T119" fmla="*/ 42 h 44"/>
                <a:gd name="T120" fmla="*/ 113 w 113"/>
                <a:gd name="T12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4">
                  <a:moveTo>
                    <a:pt x="113" y="44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1" y="39"/>
                  </a:lnTo>
                  <a:lnTo>
                    <a:pt x="111" y="37"/>
                  </a:lnTo>
                  <a:lnTo>
                    <a:pt x="110" y="37"/>
                  </a:lnTo>
                  <a:lnTo>
                    <a:pt x="110" y="35"/>
                  </a:lnTo>
                  <a:lnTo>
                    <a:pt x="109" y="35"/>
                  </a:lnTo>
                  <a:lnTo>
                    <a:pt x="109" y="34"/>
                  </a:lnTo>
                  <a:lnTo>
                    <a:pt x="108" y="34"/>
                  </a:lnTo>
                  <a:lnTo>
                    <a:pt x="108" y="32"/>
                  </a:lnTo>
                  <a:lnTo>
                    <a:pt x="108" y="30"/>
                  </a:lnTo>
                  <a:lnTo>
                    <a:pt x="107" y="30"/>
                  </a:lnTo>
                  <a:lnTo>
                    <a:pt x="107" y="28"/>
                  </a:lnTo>
                  <a:lnTo>
                    <a:pt x="106" y="28"/>
                  </a:lnTo>
                  <a:lnTo>
                    <a:pt x="106" y="27"/>
                  </a:lnTo>
                  <a:lnTo>
                    <a:pt x="105" y="27"/>
                  </a:lnTo>
                  <a:lnTo>
                    <a:pt x="105" y="24"/>
                  </a:lnTo>
                  <a:lnTo>
                    <a:pt x="104" y="24"/>
                  </a:lnTo>
                  <a:lnTo>
                    <a:pt x="104" y="22"/>
                  </a:lnTo>
                  <a:lnTo>
                    <a:pt x="103" y="22"/>
                  </a:lnTo>
                  <a:lnTo>
                    <a:pt x="103" y="20"/>
                  </a:lnTo>
                  <a:lnTo>
                    <a:pt x="102" y="20"/>
                  </a:lnTo>
                  <a:lnTo>
                    <a:pt x="102" y="18"/>
                  </a:lnTo>
                  <a:lnTo>
                    <a:pt x="101" y="18"/>
                  </a:lnTo>
                  <a:lnTo>
                    <a:pt x="101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10"/>
                  </a:lnTo>
                  <a:lnTo>
                    <a:pt x="98" y="10"/>
                  </a:lnTo>
                  <a:lnTo>
                    <a:pt x="98" y="9"/>
                  </a:lnTo>
                  <a:lnTo>
                    <a:pt x="97" y="9"/>
                  </a:lnTo>
                  <a:lnTo>
                    <a:pt x="97" y="7"/>
                  </a:lnTo>
                  <a:lnTo>
                    <a:pt x="96" y="7"/>
                  </a:lnTo>
                  <a:lnTo>
                    <a:pt x="96" y="6"/>
                  </a:lnTo>
                  <a:lnTo>
                    <a:pt x="96" y="4"/>
                  </a:lnTo>
                  <a:lnTo>
                    <a:pt x="95" y="4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4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4"/>
                  </a:lnTo>
                  <a:lnTo>
                    <a:pt x="113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727">
              <a:extLst>
                <a:ext uri="{FF2B5EF4-FFF2-40B4-BE49-F238E27FC236}">
                  <a16:creationId xmlns:a16="http://schemas.microsoft.com/office/drawing/2014/main" id="{0A58D930-9EDC-0ACF-A2CE-6DDD87E5C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5" y="4202"/>
              <a:ext cx="24" cy="14"/>
            </a:xfrm>
            <a:custGeom>
              <a:avLst/>
              <a:gdLst>
                <a:gd name="T0" fmla="*/ 53 w 73"/>
                <a:gd name="T1" fmla="*/ 0 h 42"/>
                <a:gd name="T2" fmla="*/ 1 w 73"/>
                <a:gd name="T3" fmla="*/ 0 h 42"/>
                <a:gd name="T4" fmla="*/ 2 w 73"/>
                <a:gd name="T5" fmla="*/ 1 h 42"/>
                <a:gd name="T6" fmla="*/ 3 w 73"/>
                <a:gd name="T7" fmla="*/ 2 h 42"/>
                <a:gd name="T8" fmla="*/ 4 w 73"/>
                <a:gd name="T9" fmla="*/ 3 h 42"/>
                <a:gd name="T10" fmla="*/ 5 w 73"/>
                <a:gd name="T11" fmla="*/ 4 h 42"/>
                <a:gd name="T12" fmla="*/ 7 w 73"/>
                <a:gd name="T13" fmla="*/ 4 h 42"/>
                <a:gd name="T14" fmla="*/ 7 w 73"/>
                <a:gd name="T15" fmla="*/ 7 h 42"/>
                <a:gd name="T16" fmla="*/ 8 w 73"/>
                <a:gd name="T17" fmla="*/ 8 h 42"/>
                <a:gd name="T18" fmla="*/ 10 w 73"/>
                <a:gd name="T19" fmla="*/ 8 h 42"/>
                <a:gd name="T20" fmla="*/ 12 w 73"/>
                <a:gd name="T21" fmla="*/ 9 h 42"/>
                <a:gd name="T22" fmla="*/ 12 w 73"/>
                <a:gd name="T23" fmla="*/ 12 h 42"/>
                <a:gd name="T24" fmla="*/ 14 w 73"/>
                <a:gd name="T25" fmla="*/ 12 h 42"/>
                <a:gd name="T26" fmla="*/ 15 w 73"/>
                <a:gd name="T27" fmla="*/ 13 h 42"/>
                <a:gd name="T28" fmla="*/ 16 w 73"/>
                <a:gd name="T29" fmla="*/ 14 h 42"/>
                <a:gd name="T30" fmla="*/ 16 w 73"/>
                <a:gd name="T31" fmla="*/ 16 h 42"/>
                <a:gd name="T32" fmla="*/ 18 w 73"/>
                <a:gd name="T33" fmla="*/ 16 h 42"/>
                <a:gd name="T34" fmla="*/ 19 w 73"/>
                <a:gd name="T35" fmla="*/ 17 h 42"/>
                <a:gd name="T36" fmla="*/ 20 w 73"/>
                <a:gd name="T37" fmla="*/ 19 h 42"/>
                <a:gd name="T38" fmla="*/ 20 w 73"/>
                <a:gd name="T39" fmla="*/ 21 h 42"/>
                <a:gd name="T40" fmla="*/ 22 w 73"/>
                <a:gd name="T41" fmla="*/ 21 h 42"/>
                <a:gd name="T42" fmla="*/ 23 w 73"/>
                <a:gd name="T43" fmla="*/ 22 h 42"/>
                <a:gd name="T44" fmla="*/ 24 w 73"/>
                <a:gd name="T45" fmla="*/ 23 h 42"/>
                <a:gd name="T46" fmla="*/ 25 w 73"/>
                <a:gd name="T47" fmla="*/ 24 h 42"/>
                <a:gd name="T48" fmla="*/ 26 w 73"/>
                <a:gd name="T49" fmla="*/ 25 h 42"/>
                <a:gd name="T50" fmla="*/ 27 w 73"/>
                <a:gd name="T51" fmla="*/ 26 h 42"/>
                <a:gd name="T52" fmla="*/ 28 w 73"/>
                <a:gd name="T53" fmla="*/ 28 h 42"/>
                <a:gd name="T54" fmla="*/ 29 w 73"/>
                <a:gd name="T55" fmla="*/ 29 h 42"/>
                <a:gd name="T56" fmla="*/ 30 w 73"/>
                <a:gd name="T57" fmla="*/ 30 h 42"/>
                <a:gd name="T58" fmla="*/ 31 w 73"/>
                <a:gd name="T59" fmla="*/ 31 h 42"/>
                <a:gd name="T60" fmla="*/ 33 w 73"/>
                <a:gd name="T61" fmla="*/ 32 h 42"/>
                <a:gd name="T62" fmla="*/ 34 w 73"/>
                <a:gd name="T63" fmla="*/ 33 h 42"/>
                <a:gd name="T64" fmla="*/ 35 w 73"/>
                <a:gd name="T65" fmla="*/ 34 h 42"/>
                <a:gd name="T66" fmla="*/ 36 w 73"/>
                <a:gd name="T67" fmla="*/ 35 h 42"/>
                <a:gd name="T68" fmla="*/ 37 w 73"/>
                <a:gd name="T69" fmla="*/ 36 h 42"/>
                <a:gd name="T70" fmla="*/ 38 w 73"/>
                <a:gd name="T71" fmla="*/ 37 h 42"/>
                <a:gd name="T72" fmla="*/ 39 w 73"/>
                <a:gd name="T73" fmla="*/ 38 h 42"/>
                <a:gd name="T74" fmla="*/ 40 w 73"/>
                <a:gd name="T75" fmla="*/ 40 h 42"/>
                <a:gd name="T76" fmla="*/ 41 w 73"/>
                <a:gd name="T77" fmla="*/ 41 h 42"/>
                <a:gd name="T78" fmla="*/ 73 w 73"/>
                <a:gd name="T79" fmla="*/ 42 h 42"/>
                <a:gd name="T80" fmla="*/ 71 w 73"/>
                <a:gd name="T81" fmla="*/ 41 h 42"/>
                <a:gd name="T82" fmla="*/ 70 w 73"/>
                <a:gd name="T83" fmla="*/ 38 h 42"/>
                <a:gd name="T84" fmla="*/ 69 w 73"/>
                <a:gd name="T85" fmla="*/ 36 h 42"/>
                <a:gd name="T86" fmla="*/ 69 w 73"/>
                <a:gd name="T87" fmla="*/ 33 h 42"/>
                <a:gd name="T88" fmla="*/ 68 w 73"/>
                <a:gd name="T89" fmla="*/ 31 h 42"/>
                <a:gd name="T90" fmla="*/ 67 w 73"/>
                <a:gd name="T91" fmla="*/ 29 h 42"/>
                <a:gd name="T92" fmla="*/ 66 w 73"/>
                <a:gd name="T93" fmla="*/ 27 h 42"/>
                <a:gd name="T94" fmla="*/ 65 w 73"/>
                <a:gd name="T95" fmla="*/ 25 h 42"/>
                <a:gd name="T96" fmla="*/ 64 w 73"/>
                <a:gd name="T97" fmla="*/ 23 h 42"/>
                <a:gd name="T98" fmla="*/ 62 w 73"/>
                <a:gd name="T99" fmla="*/ 21 h 42"/>
                <a:gd name="T100" fmla="*/ 61 w 73"/>
                <a:gd name="T101" fmla="*/ 20 h 42"/>
                <a:gd name="T102" fmla="*/ 61 w 73"/>
                <a:gd name="T103" fmla="*/ 15 h 42"/>
                <a:gd name="T104" fmla="*/ 60 w 73"/>
                <a:gd name="T105" fmla="*/ 13 h 42"/>
                <a:gd name="T106" fmla="*/ 59 w 73"/>
                <a:gd name="T107" fmla="*/ 12 h 42"/>
                <a:gd name="T108" fmla="*/ 58 w 73"/>
                <a:gd name="T109" fmla="*/ 10 h 42"/>
                <a:gd name="T110" fmla="*/ 57 w 73"/>
                <a:gd name="T111" fmla="*/ 8 h 42"/>
                <a:gd name="T112" fmla="*/ 56 w 73"/>
                <a:gd name="T113" fmla="*/ 7 h 42"/>
                <a:gd name="T114" fmla="*/ 55 w 73"/>
                <a:gd name="T115" fmla="*/ 4 h 42"/>
                <a:gd name="T116" fmla="*/ 54 w 73"/>
                <a:gd name="T117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2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6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5" y="13"/>
                  </a:lnTo>
                  <a:lnTo>
                    <a:pt x="15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8" y="16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3" y="32"/>
                  </a:lnTo>
                  <a:lnTo>
                    <a:pt x="33" y="33"/>
                  </a:lnTo>
                  <a:lnTo>
                    <a:pt x="34" y="33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5"/>
                  </a:lnTo>
                  <a:lnTo>
                    <a:pt x="36" y="35"/>
                  </a:lnTo>
                  <a:lnTo>
                    <a:pt x="36" y="36"/>
                  </a:lnTo>
                  <a:lnTo>
                    <a:pt x="37" y="36"/>
                  </a:lnTo>
                  <a:lnTo>
                    <a:pt x="37" y="37"/>
                  </a:lnTo>
                  <a:lnTo>
                    <a:pt x="38" y="37"/>
                  </a:lnTo>
                  <a:lnTo>
                    <a:pt x="38" y="38"/>
                  </a:lnTo>
                  <a:lnTo>
                    <a:pt x="39" y="38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73" y="42"/>
                  </a:lnTo>
                  <a:lnTo>
                    <a:pt x="73" y="41"/>
                  </a:lnTo>
                  <a:lnTo>
                    <a:pt x="71" y="41"/>
                  </a:lnTo>
                  <a:lnTo>
                    <a:pt x="71" y="38"/>
                  </a:lnTo>
                  <a:lnTo>
                    <a:pt x="70" y="38"/>
                  </a:lnTo>
                  <a:lnTo>
                    <a:pt x="70" y="36"/>
                  </a:lnTo>
                  <a:lnTo>
                    <a:pt x="69" y="36"/>
                  </a:lnTo>
                  <a:lnTo>
                    <a:pt x="69" y="34"/>
                  </a:lnTo>
                  <a:lnTo>
                    <a:pt x="69" y="33"/>
                  </a:lnTo>
                  <a:lnTo>
                    <a:pt x="68" y="33"/>
                  </a:lnTo>
                  <a:lnTo>
                    <a:pt x="68" y="31"/>
                  </a:lnTo>
                  <a:lnTo>
                    <a:pt x="67" y="31"/>
                  </a:lnTo>
                  <a:lnTo>
                    <a:pt x="67" y="29"/>
                  </a:lnTo>
                  <a:lnTo>
                    <a:pt x="66" y="29"/>
                  </a:lnTo>
                  <a:lnTo>
                    <a:pt x="66" y="27"/>
                  </a:lnTo>
                  <a:lnTo>
                    <a:pt x="65" y="27"/>
                  </a:lnTo>
                  <a:lnTo>
                    <a:pt x="65" y="25"/>
                  </a:lnTo>
                  <a:lnTo>
                    <a:pt x="65" y="23"/>
                  </a:lnTo>
                  <a:lnTo>
                    <a:pt x="64" y="23"/>
                  </a:lnTo>
                  <a:lnTo>
                    <a:pt x="64" y="21"/>
                  </a:lnTo>
                  <a:lnTo>
                    <a:pt x="62" y="21"/>
                  </a:lnTo>
                  <a:lnTo>
                    <a:pt x="62" y="20"/>
                  </a:lnTo>
                  <a:lnTo>
                    <a:pt x="61" y="20"/>
                  </a:lnTo>
                  <a:lnTo>
                    <a:pt x="61" y="16"/>
                  </a:lnTo>
                  <a:lnTo>
                    <a:pt x="61" y="15"/>
                  </a:lnTo>
                  <a:lnTo>
                    <a:pt x="60" y="15"/>
                  </a:lnTo>
                  <a:lnTo>
                    <a:pt x="60" y="13"/>
                  </a:lnTo>
                  <a:lnTo>
                    <a:pt x="59" y="13"/>
                  </a:lnTo>
                  <a:lnTo>
                    <a:pt x="59" y="12"/>
                  </a:lnTo>
                  <a:lnTo>
                    <a:pt x="58" y="12"/>
                  </a:lnTo>
                  <a:lnTo>
                    <a:pt x="58" y="10"/>
                  </a:lnTo>
                  <a:lnTo>
                    <a:pt x="57" y="10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6" y="7"/>
                  </a:lnTo>
                  <a:lnTo>
                    <a:pt x="56" y="4"/>
                  </a:lnTo>
                  <a:lnTo>
                    <a:pt x="55" y="4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728">
              <a:extLst>
                <a:ext uri="{FF2B5EF4-FFF2-40B4-BE49-F238E27FC236}">
                  <a16:creationId xmlns:a16="http://schemas.microsoft.com/office/drawing/2014/main" id="{B5CE8869-1E1A-E613-41BE-0D0A7F3669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" y="4216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2 w 46"/>
                <a:gd name="T21" fmla="*/ 11 h 42"/>
                <a:gd name="T22" fmla="*/ 13 w 46"/>
                <a:gd name="T23" fmla="*/ 12 h 42"/>
                <a:gd name="T24" fmla="*/ 14 w 46"/>
                <a:gd name="T25" fmla="*/ 13 h 42"/>
                <a:gd name="T26" fmla="*/ 15 w 46"/>
                <a:gd name="T27" fmla="*/ 14 h 42"/>
                <a:gd name="T28" fmla="*/ 16 w 46"/>
                <a:gd name="T29" fmla="*/ 15 h 42"/>
                <a:gd name="T30" fmla="*/ 17 w 46"/>
                <a:gd name="T31" fmla="*/ 16 h 42"/>
                <a:gd name="T32" fmla="*/ 18 w 46"/>
                <a:gd name="T33" fmla="*/ 18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2 w 46"/>
                <a:gd name="T57" fmla="*/ 32 h 42"/>
                <a:gd name="T58" fmla="*/ 33 w 46"/>
                <a:gd name="T59" fmla="*/ 33 h 42"/>
                <a:gd name="T60" fmla="*/ 34 w 46"/>
                <a:gd name="T61" fmla="*/ 34 h 42"/>
                <a:gd name="T62" fmla="*/ 35 w 46"/>
                <a:gd name="T63" fmla="*/ 35 h 42"/>
                <a:gd name="T64" fmla="*/ 36 w 46"/>
                <a:gd name="T65" fmla="*/ 36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8 h 42"/>
                <a:gd name="T94" fmla="*/ 39 w 46"/>
                <a:gd name="T95" fmla="*/ 16 h 42"/>
                <a:gd name="T96" fmla="*/ 38 w 46"/>
                <a:gd name="T97" fmla="*/ 14 h 42"/>
                <a:gd name="T98" fmla="*/ 37 w 46"/>
                <a:gd name="T99" fmla="*/ 12 h 42"/>
                <a:gd name="T100" fmla="*/ 36 w 46"/>
                <a:gd name="T101" fmla="*/ 10 h 42"/>
                <a:gd name="T102" fmla="*/ 35 w 46"/>
                <a:gd name="T103" fmla="*/ 8 h 42"/>
                <a:gd name="T104" fmla="*/ 34 w 46"/>
                <a:gd name="T105" fmla="*/ 6 h 42"/>
                <a:gd name="T106" fmla="*/ 33 w 46"/>
                <a:gd name="T107" fmla="*/ 4 h 42"/>
                <a:gd name="T108" fmla="*/ 33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2" y="11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8"/>
                  </a:lnTo>
                  <a:lnTo>
                    <a:pt x="39" y="18"/>
                  </a:lnTo>
                  <a:lnTo>
                    <a:pt x="39" y="16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6" y="8"/>
                  </a:lnTo>
                  <a:lnTo>
                    <a:pt x="35" y="8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4"/>
                  </a:lnTo>
                  <a:lnTo>
                    <a:pt x="33" y="4"/>
                  </a:lnTo>
                  <a:lnTo>
                    <a:pt x="33" y="2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729">
              <a:extLst>
                <a:ext uri="{FF2B5EF4-FFF2-40B4-BE49-F238E27FC236}">
                  <a16:creationId xmlns:a16="http://schemas.microsoft.com/office/drawing/2014/main" id="{9062EF75-53AD-4962-4177-4EAE2C38E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9" y="4100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730">
              <a:extLst>
                <a:ext uri="{FF2B5EF4-FFF2-40B4-BE49-F238E27FC236}">
                  <a16:creationId xmlns:a16="http://schemas.microsoft.com/office/drawing/2014/main" id="{FA529777-7263-3EE1-1CE4-B6B9E4DF5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9" y="4227"/>
              <a:ext cx="37" cy="49"/>
            </a:xfrm>
            <a:custGeom>
              <a:avLst/>
              <a:gdLst>
                <a:gd name="T0" fmla="*/ 20 w 112"/>
                <a:gd name="T1" fmla="*/ 27 h 148"/>
                <a:gd name="T2" fmla="*/ 23 w 112"/>
                <a:gd name="T3" fmla="*/ 31 h 148"/>
                <a:gd name="T4" fmla="*/ 25 w 112"/>
                <a:gd name="T5" fmla="*/ 35 h 148"/>
                <a:gd name="T6" fmla="*/ 27 w 112"/>
                <a:gd name="T7" fmla="*/ 40 h 148"/>
                <a:gd name="T8" fmla="*/ 29 w 112"/>
                <a:gd name="T9" fmla="*/ 46 h 148"/>
                <a:gd name="T10" fmla="*/ 32 w 112"/>
                <a:gd name="T11" fmla="*/ 49 h 148"/>
                <a:gd name="T12" fmla="*/ 34 w 112"/>
                <a:gd name="T13" fmla="*/ 54 h 148"/>
                <a:gd name="T14" fmla="*/ 37 w 112"/>
                <a:gd name="T15" fmla="*/ 59 h 148"/>
                <a:gd name="T16" fmla="*/ 40 w 112"/>
                <a:gd name="T17" fmla="*/ 62 h 148"/>
                <a:gd name="T18" fmla="*/ 42 w 112"/>
                <a:gd name="T19" fmla="*/ 67 h 148"/>
                <a:gd name="T20" fmla="*/ 44 w 112"/>
                <a:gd name="T21" fmla="*/ 72 h 148"/>
                <a:gd name="T22" fmla="*/ 46 w 112"/>
                <a:gd name="T23" fmla="*/ 77 h 148"/>
                <a:gd name="T24" fmla="*/ 49 w 112"/>
                <a:gd name="T25" fmla="*/ 80 h 148"/>
                <a:gd name="T26" fmla="*/ 51 w 112"/>
                <a:gd name="T27" fmla="*/ 84 h 148"/>
                <a:gd name="T28" fmla="*/ 54 w 112"/>
                <a:gd name="T29" fmla="*/ 91 h 148"/>
                <a:gd name="T30" fmla="*/ 56 w 112"/>
                <a:gd name="T31" fmla="*/ 95 h 148"/>
                <a:gd name="T32" fmla="*/ 59 w 112"/>
                <a:gd name="T33" fmla="*/ 100 h 148"/>
                <a:gd name="T34" fmla="*/ 62 w 112"/>
                <a:gd name="T35" fmla="*/ 103 h 148"/>
                <a:gd name="T36" fmla="*/ 64 w 112"/>
                <a:gd name="T37" fmla="*/ 109 h 148"/>
                <a:gd name="T38" fmla="*/ 66 w 112"/>
                <a:gd name="T39" fmla="*/ 114 h 148"/>
                <a:gd name="T40" fmla="*/ 68 w 112"/>
                <a:gd name="T41" fmla="*/ 118 h 148"/>
                <a:gd name="T42" fmla="*/ 70 w 112"/>
                <a:gd name="T43" fmla="*/ 123 h 148"/>
                <a:gd name="T44" fmla="*/ 74 w 112"/>
                <a:gd name="T45" fmla="*/ 126 h 148"/>
                <a:gd name="T46" fmla="*/ 76 w 112"/>
                <a:gd name="T47" fmla="*/ 132 h 148"/>
                <a:gd name="T48" fmla="*/ 79 w 112"/>
                <a:gd name="T49" fmla="*/ 137 h 148"/>
                <a:gd name="T50" fmla="*/ 82 w 112"/>
                <a:gd name="T51" fmla="*/ 141 h 148"/>
                <a:gd name="T52" fmla="*/ 84 w 112"/>
                <a:gd name="T53" fmla="*/ 146 h 148"/>
                <a:gd name="T54" fmla="*/ 92 w 112"/>
                <a:gd name="T55" fmla="*/ 122 h 148"/>
                <a:gd name="T56" fmla="*/ 89 w 112"/>
                <a:gd name="T57" fmla="*/ 118 h 148"/>
                <a:gd name="T58" fmla="*/ 87 w 112"/>
                <a:gd name="T59" fmla="*/ 114 h 148"/>
                <a:gd name="T60" fmla="*/ 85 w 112"/>
                <a:gd name="T61" fmla="*/ 108 h 148"/>
                <a:gd name="T62" fmla="*/ 83 w 112"/>
                <a:gd name="T63" fmla="*/ 103 h 148"/>
                <a:gd name="T64" fmla="*/ 80 w 112"/>
                <a:gd name="T65" fmla="*/ 100 h 148"/>
                <a:gd name="T66" fmla="*/ 78 w 112"/>
                <a:gd name="T67" fmla="*/ 95 h 148"/>
                <a:gd name="T68" fmla="*/ 74 w 112"/>
                <a:gd name="T69" fmla="*/ 91 h 148"/>
                <a:gd name="T70" fmla="*/ 72 w 112"/>
                <a:gd name="T71" fmla="*/ 84 h 148"/>
                <a:gd name="T72" fmla="*/ 69 w 112"/>
                <a:gd name="T73" fmla="*/ 80 h 148"/>
                <a:gd name="T74" fmla="*/ 67 w 112"/>
                <a:gd name="T75" fmla="*/ 76 h 148"/>
                <a:gd name="T76" fmla="*/ 65 w 112"/>
                <a:gd name="T77" fmla="*/ 70 h 148"/>
                <a:gd name="T78" fmla="*/ 62 w 112"/>
                <a:gd name="T79" fmla="*/ 67 h 148"/>
                <a:gd name="T80" fmla="*/ 60 w 112"/>
                <a:gd name="T81" fmla="*/ 62 h 148"/>
                <a:gd name="T82" fmla="*/ 58 w 112"/>
                <a:gd name="T83" fmla="*/ 57 h 148"/>
                <a:gd name="T84" fmla="*/ 55 w 112"/>
                <a:gd name="T85" fmla="*/ 52 h 148"/>
                <a:gd name="T86" fmla="*/ 53 w 112"/>
                <a:gd name="T87" fmla="*/ 47 h 148"/>
                <a:gd name="T88" fmla="*/ 49 w 112"/>
                <a:gd name="T89" fmla="*/ 43 h 148"/>
                <a:gd name="T90" fmla="*/ 47 w 112"/>
                <a:gd name="T91" fmla="*/ 38 h 148"/>
                <a:gd name="T92" fmla="*/ 45 w 112"/>
                <a:gd name="T93" fmla="*/ 34 h 148"/>
                <a:gd name="T94" fmla="*/ 43 w 112"/>
                <a:gd name="T95" fmla="*/ 29 h 148"/>
                <a:gd name="T96" fmla="*/ 41 w 112"/>
                <a:gd name="T97" fmla="*/ 23 h 148"/>
                <a:gd name="T98" fmla="*/ 38 w 112"/>
                <a:gd name="T99" fmla="*/ 20 h 148"/>
                <a:gd name="T100" fmla="*/ 35 w 112"/>
                <a:gd name="T101" fmla="*/ 16 h 148"/>
                <a:gd name="T102" fmla="*/ 33 w 112"/>
                <a:gd name="T103" fmla="*/ 11 h 148"/>
                <a:gd name="T104" fmla="*/ 30 w 112"/>
                <a:gd name="T105" fmla="*/ 7 h 148"/>
                <a:gd name="T106" fmla="*/ 28 w 112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2"/>
                  </a:lnTo>
                  <a:lnTo>
                    <a:pt x="28" y="43"/>
                  </a:lnTo>
                  <a:lnTo>
                    <a:pt x="29" y="43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5" y="54"/>
                  </a:lnTo>
                  <a:lnTo>
                    <a:pt x="35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2"/>
                  </a:lnTo>
                  <a:lnTo>
                    <a:pt x="40" y="62"/>
                  </a:lnTo>
                  <a:lnTo>
                    <a:pt x="40" y="63"/>
                  </a:lnTo>
                  <a:lnTo>
                    <a:pt x="41" y="63"/>
                  </a:lnTo>
                  <a:lnTo>
                    <a:pt x="41" y="64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0"/>
                  </a:lnTo>
                  <a:lnTo>
                    <a:pt x="49" y="80"/>
                  </a:lnTo>
                  <a:lnTo>
                    <a:pt x="49" y="81"/>
                  </a:lnTo>
                  <a:lnTo>
                    <a:pt x="49" y="83"/>
                  </a:lnTo>
                  <a:lnTo>
                    <a:pt x="50" y="83"/>
                  </a:lnTo>
                  <a:lnTo>
                    <a:pt x="50" y="84"/>
                  </a:lnTo>
                  <a:lnTo>
                    <a:pt x="51" y="84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4" y="91"/>
                  </a:lnTo>
                  <a:lnTo>
                    <a:pt x="54" y="93"/>
                  </a:lnTo>
                  <a:lnTo>
                    <a:pt x="55" y="93"/>
                  </a:lnTo>
                  <a:lnTo>
                    <a:pt x="55" y="94"/>
                  </a:lnTo>
                  <a:lnTo>
                    <a:pt x="56" y="94"/>
                  </a:lnTo>
                  <a:lnTo>
                    <a:pt x="56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0"/>
                  </a:lnTo>
                  <a:lnTo>
                    <a:pt x="60" y="100"/>
                  </a:lnTo>
                  <a:lnTo>
                    <a:pt x="60" y="101"/>
                  </a:lnTo>
                  <a:lnTo>
                    <a:pt x="61" y="101"/>
                  </a:lnTo>
                  <a:lnTo>
                    <a:pt x="61" y="103"/>
                  </a:lnTo>
                  <a:lnTo>
                    <a:pt x="62" y="103"/>
                  </a:lnTo>
                  <a:lnTo>
                    <a:pt x="62" y="105"/>
                  </a:lnTo>
                  <a:lnTo>
                    <a:pt x="62" y="106"/>
                  </a:lnTo>
                  <a:lnTo>
                    <a:pt x="63" y="106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0"/>
                  </a:lnTo>
                  <a:lnTo>
                    <a:pt x="70" y="120"/>
                  </a:lnTo>
                  <a:lnTo>
                    <a:pt x="70" y="122"/>
                  </a:lnTo>
                  <a:lnTo>
                    <a:pt x="70" y="123"/>
                  </a:lnTo>
                  <a:lnTo>
                    <a:pt x="72" y="123"/>
                  </a:lnTo>
                  <a:lnTo>
                    <a:pt x="72" y="124"/>
                  </a:lnTo>
                  <a:lnTo>
                    <a:pt x="73" y="124"/>
                  </a:lnTo>
                  <a:lnTo>
                    <a:pt x="73" y="126"/>
                  </a:lnTo>
                  <a:lnTo>
                    <a:pt x="74" y="126"/>
                  </a:lnTo>
                  <a:lnTo>
                    <a:pt x="74" y="128"/>
                  </a:lnTo>
                  <a:lnTo>
                    <a:pt x="74" y="130"/>
                  </a:lnTo>
                  <a:lnTo>
                    <a:pt x="75" y="130"/>
                  </a:lnTo>
                  <a:lnTo>
                    <a:pt x="75" y="132"/>
                  </a:lnTo>
                  <a:lnTo>
                    <a:pt x="76" y="132"/>
                  </a:lnTo>
                  <a:lnTo>
                    <a:pt x="76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39"/>
                  </a:lnTo>
                  <a:lnTo>
                    <a:pt x="80" y="139"/>
                  </a:lnTo>
                  <a:lnTo>
                    <a:pt x="81" y="139"/>
                  </a:lnTo>
                  <a:lnTo>
                    <a:pt x="81" y="141"/>
                  </a:lnTo>
                  <a:lnTo>
                    <a:pt x="82" y="141"/>
                  </a:lnTo>
                  <a:lnTo>
                    <a:pt x="82" y="143"/>
                  </a:lnTo>
                  <a:lnTo>
                    <a:pt x="83" y="143"/>
                  </a:lnTo>
                  <a:lnTo>
                    <a:pt x="83" y="144"/>
                  </a:lnTo>
                  <a:lnTo>
                    <a:pt x="83" y="146"/>
                  </a:lnTo>
                  <a:lnTo>
                    <a:pt x="84" y="146"/>
                  </a:lnTo>
                  <a:lnTo>
                    <a:pt x="84" y="148"/>
                  </a:lnTo>
                  <a:lnTo>
                    <a:pt x="112" y="148"/>
                  </a:lnTo>
                  <a:lnTo>
                    <a:pt x="112" y="0"/>
                  </a:lnTo>
                  <a:lnTo>
                    <a:pt x="92" y="0"/>
                  </a:lnTo>
                  <a:lnTo>
                    <a:pt x="92" y="122"/>
                  </a:lnTo>
                  <a:lnTo>
                    <a:pt x="91" y="122"/>
                  </a:lnTo>
                  <a:lnTo>
                    <a:pt x="91" y="120"/>
                  </a:lnTo>
                  <a:lnTo>
                    <a:pt x="90" y="120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6"/>
                  </a:lnTo>
                  <a:lnTo>
                    <a:pt x="83" y="106"/>
                  </a:lnTo>
                  <a:lnTo>
                    <a:pt x="83" y="105"/>
                  </a:lnTo>
                  <a:lnTo>
                    <a:pt x="83" y="103"/>
                  </a:lnTo>
                  <a:lnTo>
                    <a:pt x="82" y="103"/>
                  </a:lnTo>
                  <a:lnTo>
                    <a:pt x="82" y="101"/>
                  </a:lnTo>
                  <a:lnTo>
                    <a:pt x="81" y="101"/>
                  </a:lnTo>
                  <a:lnTo>
                    <a:pt x="81" y="100"/>
                  </a:lnTo>
                  <a:lnTo>
                    <a:pt x="80" y="100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6" y="93"/>
                  </a:lnTo>
                  <a:lnTo>
                    <a:pt x="75" y="93"/>
                  </a:lnTo>
                  <a:lnTo>
                    <a:pt x="75" y="91"/>
                  </a:lnTo>
                  <a:lnTo>
                    <a:pt x="74" y="91"/>
                  </a:lnTo>
                  <a:lnTo>
                    <a:pt x="74" y="89"/>
                  </a:lnTo>
                  <a:lnTo>
                    <a:pt x="74" y="87"/>
                  </a:lnTo>
                  <a:lnTo>
                    <a:pt x="73" y="87"/>
                  </a:lnTo>
                  <a:lnTo>
                    <a:pt x="73" y="84"/>
                  </a:lnTo>
                  <a:lnTo>
                    <a:pt x="72" y="84"/>
                  </a:lnTo>
                  <a:lnTo>
                    <a:pt x="72" y="83"/>
                  </a:lnTo>
                  <a:lnTo>
                    <a:pt x="70" y="83"/>
                  </a:lnTo>
                  <a:lnTo>
                    <a:pt x="70" y="81"/>
                  </a:lnTo>
                  <a:lnTo>
                    <a:pt x="70" y="80"/>
                  </a:lnTo>
                  <a:lnTo>
                    <a:pt x="69" y="80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4"/>
                  </a:lnTo>
                  <a:lnTo>
                    <a:pt x="62" y="63"/>
                  </a:lnTo>
                  <a:lnTo>
                    <a:pt x="61" y="63"/>
                  </a:lnTo>
                  <a:lnTo>
                    <a:pt x="61" y="62"/>
                  </a:lnTo>
                  <a:lnTo>
                    <a:pt x="60" y="62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6" y="55"/>
                  </a:lnTo>
                  <a:lnTo>
                    <a:pt x="56" y="54"/>
                  </a:lnTo>
                  <a:lnTo>
                    <a:pt x="55" y="54"/>
                  </a:lnTo>
                  <a:lnTo>
                    <a:pt x="55" y="52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3"/>
                  </a:lnTo>
                  <a:lnTo>
                    <a:pt x="49" y="43"/>
                  </a:lnTo>
                  <a:lnTo>
                    <a:pt x="49" y="42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3"/>
                  </a:lnTo>
                  <a:lnTo>
                    <a:pt x="40" y="23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5" y="16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Rectangle 731">
              <a:extLst>
                <a:ext uri="{FF2B5EF4-FFF2-40B4-BE49-F238E27FC236}">
                  <a16:creationId xmlns:a16="http://schemas.microsoft.com/office/drawing/2014/main" id="{405C95C9-08DE-D901-0681-F6070F1E5B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46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Rectangle 732">
              <a:extLst>
                <a:ext uri="{FF2B5EF4-FFF2-40B4-BE49-F238E27FC236}">
                  <a16:creationId xmlns:a16="http://schemas.microsoft.com/office/drawing/2014/main" id="{4AD9CE12-6806-25B1-E733-BEFFCDF76F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9" y="4266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E7A54A35-42CA-416B-966B-DAA1DCC69B3B}" vid="{E9932AA1-CA1E-4ED8-9C0F-0F63FF3EAD5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2025-03-14T05:26:58Z</dcterms:modified>
</cp:coreProperties>
</file>